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68" r:id="rId2"/>
    <p:sldId id="438" r:id="rId3"/>
    <p:sldId id="439" r:id="rId4"/>
    <p:sldId id="482" r:id="rId5"/>
    <p:sldId id="469" r:id="rId6"/>
    <p:sldId id="470" r:id="rId7"/>
    <p:sldId id="478" r:id="rId8"/>
    <p:sldId id="479" r:id="rId9"/>
    <p:sldId id="471" r:id="rId10"/>
    <p:sldId id="472" r:id="rId11"/>
    <p:sldId id="481" r:id="rId12"/>
    <p:sldId id="480" r:id="rId13"/>
    <p:sldId id="473" r:id="rId14"/>
    <p:sldId id="474" r:id="rId15"/>
    <p:sldId id="475" r:id="rId16"/>
    <p:sldId id="476" r:id="rId17"/>
    <p:sldId id="484" r:id="rId18"/>
    <p:sldId id="485" r:id="rId19"/>
    <p:sldId id="477" r:id="rId20"/>
    <p:sldId id="4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35D8AE-8FFD-47B3-9BFB-85AD6AE368AF}" v="11" dt="2023-01-18T09:40:44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3969" autoAdjust="0"/>
  </p:normalViewPr>
  <p:slideViewPr>
    <p:cSldViewPr snapToGrid="0">
      <p:cViewPr varScale="1">
        <p:scale>
          <a:sx n="57" d="100"/>
          <a:sy n="57" d="100"/>
        </p:scale>
        <p:origin x="102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FA35D8AE-8FFD-47B3-9BFB-85AD6AE368AF}"/>
    <pc:docChg chg="undo redo custSel modSld">
      <pc:chgData name="Alfred Smith" userId="3c60a3631c0db8ad" providerId="LiveId" clId="{FA35D8AE-8FFD-47B3-9BFB-85AD6AE368AF}" dt="2023-01-18T09:40:44.984" v="43"/>
      <pc:docMkLst>
        <pc:docMk/>
      </pc:docMkLst>
      <pc:sldChg chg="addSp delSp modSp mod modTransition">
        <pc:chgData name="Alfred Smith" userId="3c60a3631c0db8ad" providerId="LiveId" clId="{FA35D8AE-8FFD-47B3-9BFB-85AD6AE368AF}" dt="2023-01-18T09:39:41.625" v="24"/>
        <pc:sldMkLst>
          <pc:docMk/>
          <pc:sldMk cId="3261377596" sldId="438"/>
        </pc:sldMkLst>
        <pc:spChg chg="del">
          <ac:chgData name="Alfred Smith" userId="3c60a3631c0db8ad" providerId="LiveId" clId="{FA35D8AE-8FFD-47B3-9BFB-85AD6AE368AF}" dt="2023-01-18T09:33:31.390" v="14" actId="478"/>
          <ac:spMkLst>
            <pc:docMk/>
            <pc:sldMk cId="3261377596" sldId="438"/>
            <ac:spMk id="2" creationId="{D6DCF9FA-AD0A-DD58-217A-6AE9FD3EA6FC}"/>
          </ac:spMkLst>
        </pc:spChg>
        <pc:spChg chg="add mod">
          <ac:chgData name="Alfred Smith" userId="3c60a3631c0db8ad" providerId="LiveId" clId="{FA35D8AE-8FFD-47B3-9BFB-85AD6AE368AF}" dt="2023-01-18T09:33:32.109" v="15"/>
          <ac:spMkLst>
            <pc:docMk/>
            <pc:sldMk cId="3261377596" sldId="438"/>
            <ac:spMk id="4" creationId="{6A0F5303-8D5E-AAD1-1FB7-B04A641C4892}"/>
          </ac:spMkLst>
        </pc:spChg>
      </pc:sldChg>
      <pc:sldChg chg="addSp delSp modSp mod modTransition modAnim">
        <pc:chgData name="Alfred Smith" userId="3c60a3631c0db8ad" providerId="LiveId" clId="{FA35D8AE-8FFD-47B3-9BFB-85AD6AE368AF}" dt="2023-01-18T09:40:27.620" v="35"/>
        <pc:sldMkLst>
          <pc:docMk/>
          <pc:sldMk cId="3759221820" sldId="439"/>
        </pc:sldMkLst>
        <pc:spChg chg="add mod">
          <ac:chgData name="Alfred Smith" userId="3c60a3631c0db8ad" providerId="LiveId" clId="{FA35D8AE-8FFD-47B3-9BFB-85AD6AE368AF}" dt="2023-01-18T09:40:27.620" v="35"/>
          <ac:spMkLst>
            <pc:docMk/>
            <pc:sldMk cId="3759221820" sldId="439"/>
            <ac:spMk id="3" creationId="{E97DCAEF-9C5E-E454-2F23-AF3226FD32A9}"/>
          </ac:spMkLst>
        </pc:spChg>
        <pc:spChg chg="del">
          <ac:chgData name="Alfred Smith" userId="3c60a3631c0db8ad" providerId="LiveId" clId="{FA35D8AE-8FFD-47B3-9BFB-85AD6AE368AF}" dt="2023-01-18T09:40:12.365" v="34" actId="478"/>
          <ac:spMkLst>
            <pc:docMk/>
            <pc:sldMk cId="3759221820" sldId="439"/>
            <ac:spMk id="6" creationId="{416C064E-628E-47C0-A712-DB178FE9901E}"/>
          </ac:spMkLst>
        </pc:spChg>
        <pc:picChg chg="del">
          <ac:chgData name="Alfred Smith" userId="3c60a3631c0db8ad" providerId="LiveId" clId="{FA35D8AE-8FFD-47B3-9BFB-85AD6AE368AF}" dt="2023-01-18T09:39:41.625" v="24"/>
          <ac:picMkLst>
            <pc:docMk/>
            <pc:sldMk cId="3759221820" sldId="439"/>
            <ac:picMk id="2" creationId="{08107FF7-BD59-FEDF-D433-45CD9A5AB954}"/>
          </ac:picMkLst>
        </pc:picChg>
      </pc:sldChg>
      <pc:sldChg chg="delSp modTransition modAnim">
        <pc:chgData name="Alfred Smith" userId="3c60a3631c0db8ad" providerId="LiveId" clId="{FA35D8AE-8FFD-47B3-9BFB-85AD6AE368AF}" dt="2023-01-18T09:39:41.625" v="24"/>
        <pc:sldMkLst>
          <pc:docMk/>
          <pc:sldMk cId="3596600315" sldId="468"/>
        </pc:sldMkLst>
        <pc:picChg chg="del">
          <ac:chgData name="Alfred Smith" userId="3c60a3631c0db8ad" providerId="LiveId" clId="{FA35D8AE-8FFD-47B3-9BFB-85AD6AE368AF}" dt="2023-01-18T09:39:41.625" v="24"/>
          <ac:picMkLst>
            <pc:docMk/>
            <pc:sldMk cId="3596600315" sldId="468"/>
            <ac:picMk id="4" creationId="{A8F92AB1-3111-650A-92E0-AD0FD84C04A2}"/>
          </ac:picMkLst>
        </pc:picChg>
      </pc:sldChg>
      <pc:sldChg chg="addSp delSp modSp mod modTransition modAnim">
        <pc:chgData name="Alfred Smith" userId="3c60a3631c0db8ad" providerId="LiveId" clId="{FA35D8AE-8FFD-47B3-9BFB-85AD6AE368AF}" dt="2023-01-18T09:40:29.405" v="36"/>
        <pc:sldMkLst>
          <pc:docMk/>
          <pc:sldMk cId="3762804297" sldId="469"/>
        </pc:sldMkLst>
        <pc:spChg chg="add mod">
          <ac:chgData name="Alfred Smith" userId="3c60a3631c0db8ad" providerId="LiveId" clId="{FA35D8AE-8FFD-47B3-9BFB-85AD6AE368AF}" dt="2023-01-18T09:40:29.405" v="36"/>
          <ac:spMkLst>
            <pc:docMk/>
            <pc:sldMk cId="3762804297" sldId="469"/>
            <ac:spMk id="2" creationId="{F75AC314-5211-9987-F58D-C184296E1433}"/>
          </ac:spMkLst>
        </pc:spChg>
        <pc:spChg chg="del">
          <ac:chgData name="Alfred Smith" userId="3c60a3631c0db8ad" providerId="LiveId" clId="{FA35D8AE-8FFD-47B3-9BFB-85AD6AE368AF}" dt="2023-01-18T09:40:09.844" v="33" actId="478"/>
          <ac:spMkLst>
            <pc:docMk/>
            <pc:sldMk cId="3762804297" sldId="469"/>
            <ac:spMk id="6" creationId="{416C064E-628E-47C0-A712-DB178FE9901E}"/>
          </ac:spMkLst>
        </pc:spChg>
        <pc:picChg chg="del">
          <ac:chgData name="Alfred Smith" userId="3c60a3631c0db8ad" providerId="LiveId" clId="{FA35D8AE-8FFD-47B3-9BFB-85AD6AE368AF}" dt="2023-01-18T09:39:41.625" v="24"/>
          <ac:picMkLst>
            <pc:docMk/>
            <pc:sldMk cId="3762804297" sldId="469"/>
            <ac:picMk id="3" creationId="{1A72591A-33AC-6A6A-653C-C90C5F1ABBA1}"/>
          </ac:picMkLst>
        </pc:picChg>
      </pc:sldChg>
      <pc:sldChg chg="modSp mod modTransition">
        <pc:chgData name="Alfred Smith" userId="3c60a3631c0db8ad" providerId="LiveId" clId="{FA35D8AE-8FFD-47B3-9BFB-85AD6AE368AF}" dt="2023-01-18T09:39:41.625" v="24"/>
        <pc:sldMkLst>
          <pc:docMk/>
          <pc:sldMk cId="2816498162" sldId="470"/>
        </pc:sldMkLst>
        <pc:spChg chg="mod">
          <ac:chgData name="Alfred Smith" userId="3c60a3631c0db8ad" providerId="LiveId" clId="{FA35D8AE-8FFD-47B3-9BFB-85AD6AE368AF}" dt="2023-01-18T09:33:43.362" v="16"/>
          <ac:spMkLst>
            <pc:docMk/>
            <pc:sldMk cId="2816498162" sldId="470"/>
            <ac:spMk id="2" creationId="{84847064-349A-7084-4F14-BFBB7641004D}"/>
          </ac:spMkLst>
        </pc:spChg>
      </pc:sldChg>
      <pc:sldChg chg="addSp delSp modSp mod modTransition modAnim">
        <pc:chgData name="Alfred Smith" userId="3c60a3631c0db8ad" providerId="LiveId" clId="{FA35D8AE-8FFD-47B3-9BFB-85AD6AE368AF}" dt="2023-01-18T09:40:32.292" v="38"/>
        <pc:sldMkLst>
          <pc:docMk/>
          <pc:sldMk cId="2439873669" sldId="471"/>
        </pc:sldMkLst>
        <pc:spChg chg="add mod">
          <ac:chgData name="Alfred Smith" userId="3c60a3631c0db8ad" providerId="LiveId" clId="{FA35D8AE-8FFD-47B3-9BFB-85AD6AE368AF}" dt="2023-01-18T09:40:32.292" v="38"/>
          <ac:spMkLst>
            <pc:docMk/>
            <pc:sldMk cId="2439873669" sldId="471"/>
            <ac:spMk id="3" creationId="{FFA18910-1CD9-FA31-F92E-B61E89829A44}"/>
          </ac:spMkLst>
        </pc:spChg>
        <pc:spChg chg="del">
          <ac:chgData name="Alfred Smith" userId="3c60a3631c0db8ad" providerId="LiveId" clId="{FA35D8AE-8FFD-47B3-9BFB-85AD6AE368AF}" dt="2023-01-18T09:40:03.297" v="31" actId="478"/>
          <ac:spMkLst>
            <pc:docMk/>
            <pc:sldMk cId="2439873669" sldId="471"/>
            <ac:spMk id="6" creationId="{416C064E-628E-47C0-A712-DB178FE9901E}"/>
          </ac:spMkLst>
        </pc:spChg>
        <pc:picChg chg="del">
          <ac:chgData name="Alfred Smith" userId="3c60a3631c0db8ad" providerId="LiveId" clId="{FA35D8AE-8FFD-47B3-9BFB-85AD6AE368AF}" dt="2023-01-18T09:39:41.625" v="24"/>
          <ac:picMkLst>
            <pc:docMk/>
            <pc:sldMk cId="2439873669" sldId="471"/>
            <ac:picMk id="2" creationId="{47D9D443-455A-364D-E8E2-34CC9A9D471C}"/>
          </ac:picMkLst>
        </pc:picChg>
      </pc:sldChg>
      <pc:sldChg chg="modSp mod modTransition">
        <pc:chgData name="Alfred Smith" userId="3c60a3631c0db8ad" providerId="LiveId" clId="{FA35D8AE-8FFD-47B3-9BFB-85AD6AE368AF}" dt="2023-01-18T09:39:41.625" v="24"/>
        <pc:sldMkLst>
          <pc:docMk/>
          <pc:sldMk cId="2981969853" sldId="472"/>
        </pc:sldMkLst>
        <pc:spChg chg="mod">
          <ac:chgData name="Alfred Smith" userId="3c60a3631c0db8ad" providerId="LiveId" clId="{FA35D8AE-8FFD-47B3-9BFB-85AD6AE368AF}" dt="2023-01-18T09:33:50.092" v="18"/>
          <ac:spMkLst>
            <pc:docMk/>
            <pc:sldMk cId="2981969853" sldId="472"/>
            <ac:spMk id="2" creationId="{C92EFA4B-4638-1DFE-BF8E-6D8DD96F68AD}"/>
          </ac:spMkLst>
        </pc:spChg>
      </pc:sldChg>
      <pc:sldChg chg="addSp delSp modSp mod modTransition modAnim">
        <pc:chgData name="Alfred Smith" userId="3c60a3631c0db8ad" providerId="LiveId" clId="{FA35D8AE-8FFD-47B3-9BFB-85AD6AE368AF}" dt="2023-01-18T09:40:35.065" v="40"/>
        <pc:sldMkLst>
          <pc:docMk/>
          <pc:sldMk cId="274204928" sldId="473"/>
        </pc:sldMkLst>
        <pc:spChg chg="add mod">
          <ac:chgData name="Alfred Smith" userId="3c60a3631c0db8ad" providerId="LiveId" clId="{FA35D8AE-8FFD-47B3-9BFB-85AD6AE368AF}" dt="2023-01-18T09:40:35.065" v="40"/>
          <ac:spMkLst>
            <pc:docMk/>
            <pc:sldMk cId="274204928" sldId="473"/>
            <ac:spMk id="2" creationId="{B0298D32-0262-258B-5543-E384E2BA81A4}"/>
          </ac:spMkLst>
        </pc:spChg>
        <pc:spChg chg="del">
          <ac:chgData name="Alfred Smith" userId="3c60a3631c0db8ad" providerId="LiveId" clId="{FA35D8AE-8FFD-47B3-9BFB-85AD6AE368AF}" dt="2023-01-18T09:39:58.308" v="29" actId="478"/>
          <ac:spMkLst>
            <pc:docMk/>
            <pc:sldMk cId="274204928" sldId="473"/>
            <ac:spMk id="6" creationId="{416C064E-628E-47C0-A712-DB178FE9901E}"/>
          </ac:spMkLst>
        </pc:spChg>
        <pc:picChg chg="del">
          <ac:chgData name="Alfred Smith" userId="3c60a3631c0db8ad" providerId="LiveId" clId="{FA35D8AE-8FFD-47B3-9BFB-85AD6AE368AF}" dt="2023-01-18T09:39:41.625" v="24"/>
          <ac:picMkLst>
            <pc:docMk/>
            <pc:sldMk cId="274204928" sldId="473"/>
            <ac:picMk id="7" creationId="{3E3A759D-2445-FEF5-8F4E-5E8F7F433D1F}"/>
          </ac:picMkLst>
        </pc:picChg>
      </pc:sldChg>
      <pc:sldChg chg="modSp mod modTransition">
        <pc:chgData name="Alfred Smith" userId="3c60a3631c0db8ad" providerId="LiveId" clId="{FA35D8AE-8FFD-47B3-9BFB-85AD6AE368AF}" dt="2023-01-18T09:39:41.625" v="24"/>
        <pc:sldMkLst>
          <pc:docMk/>
          <pc:sldMk cId="3793252451" sldId="474"/>
        </pc:sldMkLst>
        <pc:spChg chg="mod">
          <ac:chgData name="Alfred Smith" userId="3c60a3631c0db8ad" providerId="LiveId" clId="{FA35D8AE-8FFD-47B3-9BFB-85AD6AE368AF}" dt="2023-01-18T09:33:57.541" v="20"/>
          <ac:spMkLst>
            <pc:docMk/>
            <pc:sldMk cId="3793252451" sldId="474"/>
            <ac:spMk id="2" creationId="{8B7EE670-433E-D741-B304-15C9A4E8F95D}"/>
          </ac:spMkLst>
        </pc:spChg>
      </pc:sldChg>
      <pc:sldChg chg="addSp delSp modSp mod modTransition modAnim">
        <pc:chgData name="Alfred Smith" userId="3c60a3631c0db8ad" providerId="LiveId" clId="{FA35D8AE-8FFD-47B3-9BFB-85AD6AE368AF}" dt="2023-01-18T09:40:36.420" v="41"/>
        <pc:sldMkLst>
          <pc:docMk/>
          <pc:sldMk cId="3885761311" sldId="475"/>
        </pc:sldMkLst>
        <pc:spChg chg="add mod">
          <ac:chgData name="Alfred Smith" userId="3c60a3631c0db8ad" providerId="LiveId" clId="{FA35D8AE-8FFD-47B3-9BFB-85AD6AE368AF}" dt="2023-01-18T09:40:36.420" v="41"/>
          <ac:spMkLst>
            <pc:docMk/>
            <pc:sldMk cId="3885761311" sldId="475"/>
            <ac:spMk id="3" creationId="{FB257F39-B53B-DE04-AAF8-01EFFE877DF2}"/>
          </ac:spMkLst>
        </pc:spChg>
        <pc:spChg chg="del">
          <ac:chgData name="Alfred Smith" userId="3c60a3631c0db8ad" providerId="LiveId" clId="{FA35D8AE-8FFD-47B3-9BFB-85AD6AE368AF}" dt="2023-01-18T09:39:56.750" v="28" actId="478"/>
          <ac:spMkLst>
            <pc:docMk/>
            <pc:sldMk cId="3885761311" sldId="475"/>
            <ac:spMk id="6" creationId="{416C064E-628E-47C0-A712-DB178FE9901E}"/>
          </ac:spMkLst>
        </pc:spChg>
        <pc:picChg chg="del">
          <ac:chgData name="Alfred Smith" userId="3c60a3631c0db8ad" providerId="LiveId" clId="{FA35D8AE-8FFD-47B3-9BFB-85AD6AE368AF}" dt="2023-01-18T09:39:41.625" v="24"/>
          <ac:picMkLst>
            <pc:docMk/>
            <pc:sldMk cId="3885761311" sldId="475"/>
            <ac:picMk id="2" creationId="{4FFAAF36-DCD8-3516-BF86-8F1B582A9B65}"/>
          </ac:picMkLst>
        </pc:picChg>
      </pc:sldChg>
      <pc:sldChg chg="modSp mod modTransition">
        <pc:chgData name="Alfred Smith" userId="3c60a3631c0db8ad" providerId="LiveId" clId="{FA35D8AE-8FFD-47B3-9BFB-85AD6AE368AF}" dt="2023-01-18T09:39:41.625" v="24"/>
        <pc:sldMkLst>
          <pc:docMk/>
          <pc:sldMk cId="1291816606" sldId="476"/>
        </pc:sldMkLst>
        <pc:spChg chg="mod">
          <ac:chgData name="Alfred Smith" userId="3c60a3631c0db8ad" providerId="LiveId" clId="{FA35D8AE-8FFD-47B3-9BFB-85AD6AE368AF}" dt="2023-01-18T09:34:00.487" v="21"/>
          <ac:spMkLst>
            <pc:docMk/>
            <pc:sldMk cId="1291816606" sldId="476"/>
            <ac:spMk id="2" creationId="{45111FF6-E563-37A5-60E7-D87730F69300}"/>
          </ac:spMkLst>
        </pc:spChg>
      </pc:sldChg>
      <pc:sldChg chg="addSp delSp modSp mod modTransition modAnim">
        <pc:chgData name="Alfred Smith" userId="3c60a3631c0db8ad" providerId="LiveId" clId="{FA35D8AE-8FFD-47B3-9BFB-85AD6AE368AF}" dt="2023-01-18T09:40:44.984" v="43"/>
        <pc:sldMkLst>
          <pc:docMk/>
          <pc:sldMk cId="4182312143" sldId="477"/>
        </pc:sldMkLst>
        <pc:spChg chg="add mod">
          <ac:chgData name="Alfred Smith" userId="3c60a3631c0db8ad" providerId="LiveId" clId="{FA35D8AE-8FFD-47B3-9BFB-85AD6AE368AF}" dt="2023-01-18T09:40:44.984" v="43"/>
          <ac:spMkLst>
            <pc:docMk/>
            <pc:sldMk cId="4182312143" sldId="477"/>
            <ac:spMk id="2" creationId="{F1885EFC-810A-FC8F-FEC1-E1704A7BAC10}"/>
          </ac:spMkLst>
        </pc:spChg>
        <pc:spChg chg="del">
          <ac:chgData name="Alfred Smith" userId="3c60a3631c0db8ad" providerId="LiveId" clId="{FA35D8AE-8FFD-47B3-9BFB-85AD6AE368AF}" dt="2023-01-18T09:39:50.846" v="25" actId="478"/>
          <ac:spMkLst>
            <pc:docMk/>
            <pc:sldMk cId="4182312143" sldId="477"/>
            <ac:spMk id="6" creationId="{416C064E-628E-47C0-A712-DB178FE9901E}"/>
          </ac:spMkLst>
        </pc:spChg>
        <pc:picChg chg="del">
          <ac:chgData name="Alfred Smith" userId="3c60a3631c0db8ad" providerId="LiveId" clId="{FA35D8AE-8FFD-47B3-9BFB-85AD6AE368AF}" dt="2023-01-18T09:39:41.625" v="24"/>
          <ac:picMkLst>
            <pc:docMk/>
            <pc:sldMk cId="4182312143" sldId="477"/>
            <ac:picMk id="5" creationId="{F9C9F39D-739D-C7BD-50C8-BBCA1545C1C5}"/>
          </ac:picMkLst>
        </pc:picChg>
      </pc:sldChg>
      <pc:sldChg chg="addSp delSp modSp mod modTransition modAnim">
        <pc:chgData name="Alfred Smith" userId="3c60a3631c0db8ad" providerId="LiveId" clId="{FA35D8AE-8FFD-47B3-9BFB-85AD6AE368AF}" dt="2023-01-18T09:40:30.934" v="37"/>
        <pc:sldMkLst>
          <pc:docMk/>
          <pc:sldMk cId="3606753851" sldId="478"/>
        </pc:sldMkLst>
        <pc:spChg chg="add mod">
          <ac:chgData name="Alfred Smith" userId="3c60a3631c0db8ad" providerId="LiveId" clId="{FA35D8AE-8FFD-47B3-9BFB-85AD6AE368AF}" dt="2023-01-18T09:40:30.934" v="37"/>
          <ac:spMkLst>
            <pc:docMk/>
            <pc:sldMk cId="3606753851" sldId="478"/>
            <ac:spMk id="2" creationId="{FD358D42-094F-2857-56DF-54DEFF6E8103}"/>
          </ac:spMkLst>
        </pc:spChg>
        <pc:spChg chg="del">
          <ac:chgData name="Alfred Smith" userId="3c60a3631c0db8ad" providerId="LiveId" clId="{FA35D8AE-8FFD-47B3-9BFB-85AD6AE368AF}" dt="2023-01-18T09:40:08.136" v="32" actId="478"/>
          <ac:spMkLst>
            <pc:docMk/>
            <pc:sldMk cId="3606753851" sldId="478"/>
            <ac:spMk id="6" creationId="{416C064E-628E-47C0-A712-DB178FE9901E}"/>
          </ac:spMkLst>
        </pc:spChg>
        <pc:picChg chg="del">
          <ac:chgData name="Alfred Smith" userId="3c60a3631c0db8ad" providerId="LiveId" clId="{FA35D8AE-8FFD-47B3-9BFB-85AD6AE368AF}" dt="2023-01-18T09:39:41.625" v="24"/>
          <ac:picMkLst>
            <pc:docMk/>
            <pc:sldMk cId="3606753851" sldId="478"/>
            <ac:picMk id="7" creationId="{13AC81D3-5663-1FFA-2C4C-32908E8BFE04}"/>
          </ac:picMkLst>
        </pc:picChg>
      </pc:sldChg>
      <pc:sldChg chg="modSp mod modTransition">
        <pc:chgData name="Alfred Smith" userId="3c60a3631c0db8ad" providerId="LiveId" clId="{FA35D8AE-8FFD-47B3-9BFB-85AD6AE368AF}" dt="2023-01-18T09:39:41.625" v="24"/>
        <pc:sldMkLst>
          <pc:docMk/>
          <pc:sldMk cId="2620889829" sldId="479"/>
        </pc:sldMkLst>
        <pc:spChg chg="mod">
          <ac:chgData name="Alfred Smith" userId="3c60a3631c0db8ad" providerId="LiveId" clId="{FA35D8AE-8FFD-47B3-9BFB-85AD6AE368AF}" dt="2023-01-18T09:33:47.094" v="17"/>
          <ac:spMkLst>
            <pc:docMk/>
            <pc:sldMk cId="2620889829" sldId="479"/>
            <ac:spMk id="2" creationId="{3B9C5545-D1B0-C297-CD1A-2A91095FE0A8}"/>
          </ac:spMkLst>
        </pc:spChg>
      </pc:sldChg>
      <pc:sldChg chg="modSp mod modTransition">
        <pc:chgData name="Alfred Smith" userId="3c60a3631c0db8ad" providerId="LiveId" clId="{FA35D8AE-8FFD-47B3-9BFB-85AD6AE368AF}" dt="2023-01-18T09:39:41.625" v="24"/>
        <pc:sldMkLst>
          <pc:docMk/>
          <pc:sldMk cId="1538020128" sldId="480"/>
        </pc:sldMkLst>
        <pc:spChg chg="mod">
          <ac:chgData name="Alfred Smith" userId="3c60a3631c0db8ad" providerId="LiveId" clId="{FA35D8AE-8FFD-47B3-9BFB-85AD6AE368AF}" dt="2023-01-18T09:33:54.296" v="19"/>
          <ac:spMkLst>
            <pc:docMk/>
            <pc:sldMk cId="1538020128" sldId="480"/>
            <ac:spMk id="2" creationId="{00DE9B66-A8EA-B5F7-6D3B-ABD4B50458DB}"/>
          </ac:spMkLst>
        </pc:spChg>
      </pc:sldChg>
      <pc:sldChg chg="addSp delSp modSp mod modTransition modAnim">
        <pc:chgData name="Alfred Smith" userId="3c60a3631c0db8ad" providerId="LiveId" clId="{FA35D8AE-8FFD-47B3-9BFB-85AD6AE368AF}" dt="2023-01-18T09:40:33.657" v="39"/>
        <pc:sldMkLst>
          <pc:docMk/>
          <pc:sldMk cId="3177025227" sldId="481"/>
        </pc:sldMkLst>
        <pc:spChg chg="add mod">
          <ac:chgData name="Alfred Smith" userId="3c60a3631c0db8ad" providerId="LiveId" clId="{FA35D8AE-8FFD-47B3-9BFB-85AD6AE368AF}" dt="2023-01-18T09:40:33.657" v="39"/>
          <ac:spMkLst>
            <pc:docMk/>
            <pc:sldMk cId="3177025227" sldId="481"/>
            <ac:spMk id="2" creationId="{D2E45A0D-8A30-FB60-961B-7FD72C3712D1}"/>
          </ac:spMkLst>
        </pc:spChg>
        <pc:spChg chg="del">
          <ac:chgData name="Alfred Smith" userId="3c60a3631c0db8ad" providerId="LiveId" clId="{FA35D8AE-8FFD-47B3-9BFB-85AD6AE368AF}" dt="2023-01-18T09:40:01.613" v="30" actId="478"/>
          <ac:spMkLst>
            <pc:docMk/>
            <pc:sldMk cId="3177025227" sldId="481"/>
            <ac:spMk id="6" creationId="{416C064E-628E-47C0-A712-DB178FE9901E}"/>
          </ac:spMkLst>
        </pc:spChg>
        <pc:picChg chg="del">
          <ac:chgData name="Alfred Smith" userId="3c60a3631c0db8ad" providerId="LiveId" clId="{FA35D8AE-8FFD-47B3-9BFB-85AD6AE368AF}" dt="2023-01-18T09:39:41.625" v="24"/>
          <ac:picMkLst>
            <pc:docMk/>
            <pc:sldMk cId="3177025227" sldId="481"/>
            <ac:picMk id="8" creationId="{76E4456D-3AB8-B854-746C-97A984C71121}"/>
          </ac:picMkLst>
        </pc:picChg>
      </pc:sldChg>
      <pc:sldChg chg="modSp mod modTransition">
        <pc:chgData name="Alfred Smith" userId="3c60a3631c0db8ad" providerId="LiveId" clId="{FA35D8AE-8FFD-47B3-9BFB-85AD6AE368AF}" dt="2023-01-18T09:39:41.625" v="24"/>
        <pc:sldMkLst>
          <pc:docMk/>
          <pc:sldMk cId="668141506" sldId="482"/>
        </pc:sldMkLst>
        <pc:spChg chg="mod">
          <ac:chgData name="Alfred Smith" userId="3c60a3631c0db8ad" providerId="LiveId" clId="{FA35D8AE-8FFD-47B3-9BFB-85AD6AE368AF}" dt="2023-01-18T09:33:10.710" v="13" actId="1076"/>
          <ac:spMkLst>
            <pc:docMk/>
            <pc:sldMk cId="668141506" sldId="482"/>
            <ac:spMk id="2" creationId="{45C15252-CD41-DDC4-F660-5EAF91838605}"/>
          </ac:spMkLst>
        </pc:spChg>
      </pc:sldChg>
      <pc:sldChg chg="modSp mod modTransition">
        <pc:chgData name="Alfred Smith" userId="3c60a3631c0db8ad" providerId="LiveId" clId="{FA35D8AE-8FFD-47B3-9BFB-85AD6AE368AF}" dt="2023-01-18T09:39:41.625" v="24"/>
        <pc:sldMkLst>
          <pc:docMk/>
          <pc:sldMk cId="1873448369" sldId="483"/>
        </pc:sldMkLst>
        <pc:spChg chg="mod">
          <ac:chgData name="Alfred Smith" userId="3c60a3631c0db8ad" providerId="LiveId" clId="{FA35D8AE-8FFD-47B3-9BFB-85AD6AE368AF}" dt="2023-01-18T09:34:07.841" v="23"/>
          <ac:spMkLst>
            <pc:docMk/>
            <pc:sldMk cId="1873448369" sldId="483"/>
            <ac:spMk id="2" creationId="{6290944F-7862-4418-C943-9BBD5DF3EDB8}"/>
          </ac:spMkLst>
        </pc:spChg>
      </pc:sldChg>
      <pc:sldChg chg="addSp delSp modSp mod modTransition modAnim">
        <pc:chgData name="Alfred Smith" userId="3c60a3631c0db8ad" providerId="LiveId" clId="{FA35D8AE-8FFD-47B3-9BFB-85AD6AE368AF}" dt="2023-01-18T09:40:43.233" v="42"/>
        <pc:sldMkLst>
          <pc:docMk/>
          <pc:sldMk cId="3804607353" sldId="484"/>
        </pc:sldMkLst>
        <pc:spChg chg="add mod">
          <ac:chgData name="Alfred Smith" userId="3c60a3631c0db8ad" providerId="LiveId" clId="{FA35D8AE-8FFD-47B3-9BFB-85AD6AE368AF}" dt="2023-01-18T09:40:43.233" v="42"/>
          <ac:spMkLst>
            <pc:docMk/>
            <pc:sldMk cId="3804607353" sldId="484"/>
            <ac:spMk id="3" creationId="{2943A1C0-09B1-BD92-5E1B-83AE7204BF91}"/>
          </ac:spMkLst>
        </pc:spChg>
        <pc:spChg chg="del mod">
          <ac:chgData name="Alfred Smith" userId="3c60a3631c0db8ad" providerId="LiveId" clId="{FA35D8AE-8FFD-47B3-9BFB-85AD6AE368AF}" dt="2023-01-18T09:39:55.048" v="27" actId="478"/>
          <ac:spMkLst>
            <pc:docMk/>
            <pc:sldMk cId="3804607353" sldId="484"/>
            <ac:spMk id="6" creationId="{416C064E-628E-47C0-A712-DB178FE9901E}"/>
          </ac:spMkLst>
        </pc:spChg>
        <pc:picChg chg="del">
          <ac:chgData name="Alfred Smith" userId="3c60a3631c0db8ad" providerId="LiveId" clId="{FA35D8AE-8FFD-47B3-9BFB-85AD6AE368AF}" dt="2023-01-18T09:39:41.625" v="24"/>
          <ac:picMkLst>
            <pc:docMk/>
            <pc:sldMk cId="3804607353" sldId="484"/>
            <ac:picMk id="2" creationId="{D2A7CB0D-6698-313E-E1F9-B42FDA044B51}"/>
          </ac:picMkLst>
        </pc:picChg>
      </pc:sldChg>
      <pc:sldChg chg="modSp mod modTransition">
        <pc:chgData name="Alfred Smith" userId="3c60a3631c0db8ad" providerId="LiveId" clId="{FA35D8AE-8FFD-47B3-9BFB-85AD6AE368AF}" dt="2023-01-18T09:39:41.625" v="24"/>
        <pc:sldMkLst>
          <pc:docMk/>
          <pc:sldMk cId="1176759353" sldId="485"/>
        </pc:sldMkLst>
        <pc:spChg chg="mod">
          <ac:chgData name="Alfred Smith" userId="3c60a3631c0db8ad" providerId="LiveId" clId="{FA35D8AE-8FFD-47B3-9BFB-85AD6AE368AF}" dt="2023-01-18T09:34:04.616" v="22"/>
          <ac:spMkLst>
            <pc:docMk/>
            <pc:sldMk cId="1176759353" sldId="485"/>
            <ac:spMk id="2" creationId="{6B9A34D7-00BC-895B-2CF0-5B5AD0C174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29 </a:t>
            </a:r>
            <a:r>
              <a:rPr lang="en-IN" sz="1200" b="1" i="0" u="none" strike="noStrike" baseline="0" dirty="0">
                <a:latin typeface="TimesNewRomanPS-BoldMT"/>
              </a:rPr>
              <a:t>Job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Satan’s appearance before God – Job 1:1-12 (Top)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Satan’s first attack on Job – Job 1:13-22 (Below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Satan’s second attack on Job – Job 2:1-10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Friends come to council Job – Job 2:11 – 37:24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God speaks to Job – Job 38:1 – 42:6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Job prays for his three friends – Job 42:7-9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Job is restored – Job 42:10-17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11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6918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482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29-5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2BEE1-134B-8B70-2BB8-9226F1DF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5D271-4A8B-21A9-6502-8DBF5EC92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2EFA4B-4638-1DFE-BF8E-6D8DD96F68AD}"/>
              </a:ext>
            </a:extLst>
          </p:cNvPr>
          <p:cNvSpPr txBox="1"/>
          <p:nvPr/>
        </p:nvSpPr>
        <p:spPr>
          <a:xfrm>
            <a:off x="713628" y="389586"/>
            <a:ext cx="2709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Job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38:12,19,20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69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br>
              <a:rPr lang="en-US" dirty="0">
                <a:solidFill>
                  <a:srgbClr val="121212"/>
                </a:solidFill>
                <a:latin typeface="ArialMT"/>
              </a:rPr>
            </a:br>
            <a:r>
              <a:rPr lang="en-US" sz="3200" b="0" i="0" dirty="0">
                <a:solidFill>
                  <a:srgbClr val="121212"/>
                </a:solidFill>
                <a:effectLst/>
                <a:latin typeface="ArialMT"/>
              </a:rPr>
              <a:t>22Have you entered the storehouses of the snow,</a:t>
            </a:r>
          </a:p>
          <a:p>
            <a:pPr algn="l"/>
            <a:r>
              <a:rPr lang="en-US" sz="3200" b="0" i="0" dirty="0">
                <a:solidFill>
                  <a:srgbClr val="121212"/>
                </a:solidFill>
                <a:effectLst/>
                <a:latin typeface="ArialMT"/>
              </a:rPr>
              <a:t>or have you seen the storehouses of the hail,</a:t>
            </a:r>
          </a:p>
          <a:p>
            <a:pPr algn="l"/>
            <a:r>
              <a:rPr lang="en-US" sz="3200" b="0" i="0" dirty="0">
                <a:solidFill>
                  <a:srgbClr val="121212"/>
                </a:solidFill>
                <a:effectLst/>
                <a:latin typeface="ArialMT"/>
              </a:rPr>
              <a:t>24By what way is the lightning distributed,</a:t>
            </a:r>
          </a:p>
          <a:p>
            <a:pPr algn="l"/>
            <a:r>
              <a:rPr lang="en-US" sz="3200" b="0" i="0" dirty="0">
                <a:solidFill>
                  <a:srgbClr val="121212"/>
                </a:solidFill>
                <a:effectLst/>
                <a:latin typeface="ArialMT"/>
              </a:rPr>
              <a:t>or the east wind scattered on the earth?</a:t>
            </a:r>
          </a:p>
          <a:p>
            <a:pPr algn="l"/>
            <a:r>
              <a:rPr lang="en-US" sz="3200" b="0" i="0" dirty="0">
                <a:solidFill>
                  <a:srgbClr val="121212"/>
                </a:solidFill>
                <a:effectLst/>
                <a:latin typeface="ArialMT"/>
              </a:rPr>
              <a:t>25Who has cut a channel for the flood water,</a:t>
            </a:r>
          </a:p>
          <a:p>
            <a:pPr algn="l"/>
            <a:r>
              <a:rPr lang="en-US" sz="3200" b="0" i="0" dirty="0">
                <a:solidFill>
                  <a:srgbClr val="121212"/>
                </a:solidFill>
                <a:effectLst/>
                <a:latin typeface="ArialMT"/>
              </a:rPr>
              <a:t>or the path for the thunderstorm,</a:t>
            </a:r>
          </a:p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E45A0D-8A30-FB60-961B-7FD72C3712D1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1800" dirty="0">
                <a:solidFill>
                  <a:schemeClr val="bg1"/>
                </a:solidFill>
                <a:latin typeface="TimesNewRomanPSMT"/>
              </a:rPr>
              <a:t>John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7025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57225-9DBA-C699-3191-996A5052ED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DE9B66-A8EA-B5F7-6D3B-ABD4B50458DB}"/>
              </a:ext>
            </a:extLst>
          </p:cNvPr>
          <p:cNvSpPr txBox="1"/>
          <p:nvPr/>
        </p:nvSpPr>
        <p:spPr>
          <a:xfrm>
            <a:off x="713628" y="389586"/>
            <a:ext cx="2709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Job</a:t>
            </a:r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38:22,24,25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20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1Moreover Yahweh answered Job,</a:t>
            </a:r>
            <a:r>
              <a:rPr lang="en-US" sz="4000" dirty="0">
                <a:solidFill>
                  <a:srgbClr val="121212"/>
                </a:solidFill>
                <a:latin typeface="ArialMT"/>
              </a:rPr>
              <a:t> (It is I who do all these things)</a:t>
            </a:r>
          </a:p>
          <a:p>
            <a:endParaRPr lang="en-US" sz="4000" dirty="0">
              <a:solidFill>
                <a:srgbClr val="121212"/>
              </a:solidFill>
              <a:latin typeface="ArialMT"/>
            </a:endParaRP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“Shall he who argues contend with the Almighty?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He who argues with God, let him answer it.”</a:t>
            </a:r>
          </a:p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298D32-0262-258B-5543-E384E2BA81A4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1800" dirty="0">
                <a:solidFill>
                  <a:schemeClr val="bg1"/>
                </a:solidFill>
                <a:latin typeface="TimesNewRomanPSMT"/>
              </a:rPr>
              <a:t>John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204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56729-1624-63EF-8EB6-66F39F639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8" r="37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7EE670-433E-D741-B304-15C9A4E8F95D}"/>
              </a:ext>
            </a:extLst>
          </p:cNvPr>
          <p:cNvSpPr txBox="1"/>
          <p:nvPr/>
        </p:nvSpPr>
        <p:spPr>
          <a:xfrm>
            <a:off x="713628" y="389586"/>
            <a:ext cx="2709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Job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40:1,2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52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1Then Job answered Yahweh: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2“I know that you can do all things,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and that no purpose of yours can be restrained.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257F39-B53B-DE04-AAF8-01EFFE877DF2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1800" dirty="0">
                <a:solidFill>
                  <a:schemeClr val="bg1"/>
                </a:solidFill>
                <a:latin typeface="TimesNewRomanPSMT"/>
              </a:rPr>
              <a:t>John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576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B2EFE-3CC1-970D-A99E-0886D8049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111FF6-E563-37A5-60E7-D87730F69300}"/>
              </a:ext>
            </a:extLst>
          </p:cNvPr>
          <p:cNvSpPr txBox="1"/>
          <p:nvPr/>
        </p:nvSpPr>
        <p:spPr>
          <a:xfrm>
            <a:off x="713628" y="389586"/>
            <a:ext cx="2709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Job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42:1,2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16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3You asked, ‘Who is this who hides counsel without knowledge?’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therefore I have uttered that which I didn’t understand,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things too wonderful for me, which I didn’t know.</a:t>
            </a:r>
          </a:p>
          <a:p>
            <a:br>
              <a:rPr lang="en-US" sz="4000" dirty="0"/>
            </a:b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43A1C0-09B1-BD92-5E1B-83AE7204BF91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1800" dirty="0">
                <a:solidFill>
                  <a:schemeClr val="bg1"/>
                </a:solidFill>
                <a:latin typeface="TimesNewRomanPSMT"/>
              </a:rPr>
              <a:t>John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4607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DB2EFE-3CC1-970D-A99E-0886D8049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-745958" y="-1279035"/>
            <a:ext cx="15801474" cy="88866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9A34D7-00BC-895B-2CF0-5B5AD0C1747B}"/>
              </a:ext>
            </a:extLst>
          </p:cNvPr>
          <p:cNvSpPr txBox="1"/>
          <p:nvPr/>
        </p:nvSpPr>
        <p:spPr>
          <a:xfrm>
            <a:off x="713628" y="389586"/>
            <a:ext cx="2709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Job</a:t>
            </a:r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42:3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59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6Therefore I abhor myself,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and repent in dust and ashes.”</a:t>
            </a:r>
          </a:p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885EFC-810A-FC8F-FEC1-E1704A7BAC10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1800" dirty="0">
                <a:solidFill>
                  <a:schemeClr val="bg1"/>
                </a:solidFill>
                <a:latin typeface="TimesNewRomanPSMT"/>
              </a:rPr>
              <a:t>John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231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FA6B8A-32DD-FC14-DC50-DA7AF4D15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0F5303-8D5E-AAD1-1FB7-B04A641C4892}"/>
              </a:ext>
            </a:extLst>
          </p:cNvPr>
          <p:cNvSpPr txBox="1"/>
          <p:nvPr/>
        </p:nvSpPr>
        <p:spPr>
          <a:xfrm>
            <a:off x="0" y="0"/>
            <a:ext cx="6891867" cy="24045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God speaks to </a:t>
            </a:r>
          </a:p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Job – </a:t>
            </a:r>
          </a:p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Job 38:1 – 42:6</a:t>
            </a:r>
            <a:endParaRPr lang="en-Z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FA6B8A-32DD-FC14-DC50-DA7AF4D15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90944F-7862-4418-C943-9BBD5DF3EDB8}"/>
              </a:ext>
            </a:extLst>
          </p:cNvPr>
          <p:cNvSpPr txBox="1"/>
          <p:nvPr/>
        </p:nvSpPr>
        <p:spPr>
          <a:xfrm>
            <a:off x="713628" y="389586"/>
            <a:ext cx="2709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Job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42:6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4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5400" b="0" i="0" u="none" strike="noStrike" baseline="0" dirty="0">
                <a:latin typeface="TimesNewRomanPSMT"/>
              </a:rPr>
              <a:t>5. God speaks to Job – Job 38:1 – 42:6 (Center)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DCAEF-9C5E-E454-2F23-AF3226FD32A9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1800" dirty="0">
                <a:solidFill>
                  <a:schemeClr val="bg1"/>
                </a:solidFill>
                <a:latin typeface="TimesNewRomanPSMT"/>
              </a:rPr>
              <a:t>John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FA6B8A-32DD-FC14-DC50-DA7AF4D15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C15252-CD41-DDC4-F660-5EAF91838605}"/>
              </a:ext>
            </a:extLst>
          </p:cNvPr>
          <p:cNvSpPr txBox="1"/>
          <p:nvPr/>
        </p:nvSpPr>
        <p:spPr>
          <a:xfrm>
            <a:off x="0" y="0"/>
            <a:ext cx="6891867" cy="24045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God speaks to </a:t>
            </a:r>
          </a:p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Job – </a:t>
            </a:r>
          </a:p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Job 38:1 – 42:6</a:t>
            </a:r>
            <a:endParaRPr lang="en-Z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4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200" b="0" i="0" dirty="0">
                <a:solidFill>
                  <a:srgbClr val="121212"/>
                </a:solidFill>
                <a:effectLst/>
                <a:latin typeface="ArialMT"/>
              </a:rPr>
              <a:t>Job38:1Then Yahweh answered Job out of the whirlwind,</a:t>
            </a:r>
          </a:p>
          <a:p>
            <a:pPr algn="l"/>
            <a:r>
              <a:rPr lang="en-US" sz="3200" b="0" i="0" dirty="0">
                <a:solidFill>
                  <a:srgbClr val="121212"/>
                </a:solidFill>
                <a:effectLst/>
                <a:latin typeface="ArialMT"/>
              </a:rPr>
              <a:t>2“Who is this who darkens counsel</a:t>
            </a:r>
          </a:p>
          <a:p>
            <a:pPr algn="l"/>
            <a:r>
              <a:rPr lang="en-US" sz="3200" b="0" i="0" dirty="0">
                <a:solidFill>
                  <a:srgbClr val="121212"/>
                </a:solidFill>
                <a:effectLst/>
                <a:latin typeface="ArialMT"/>
              </a:rPr>
              <a:t>by words without knowledge?</a:t>
            </a:r>
          </a:p>
          <a:p>
            <a:pPr algn="l"/>
            <a:r>
              <a:rPr lang="en-US" sz="3200" b="0" i="0" dirty="0">
                <a:solidFill>
                  <a:srgbClr val="121212"/>
                </a:solidFill>
                <a:effectLst/>
                <a:latin typeface="ArialMT"/>
              </a:rPr>
              <a:t>3Brace yourself like a man,</a:t>
            </a:r>
          </a:p>
          <a:p>
            <a:pPr algn="l"/>
            <a:r>
              <a:rPr lang="en-US" sz="3200" b="0" i="0" dirty="0">
                <a:solidFill>
                  <a:srgbClr val="121212"/>
                </a:solidFill>
                <a:effectLst/>
                <a:latin typeface="ArialMT"/>
              </a:rPr>
              <a:t>for I will question you, then you answer me!</a:t>
            </a:r>
          </a:p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AC314-5211-9987-F58D-C184296E1433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1800" dirty="0">
                <a:solidFill>
                  <a:schemeClr val="bg1"/>
                </a:solidFill>
                <a:latin typeface="TimesNewRomanPSMT"/>
              </a:rPr>
              <a:t>John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280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AF22A-1FAC-5ED6-D407-D8D3DCFE1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48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847064-349A-7084-4F14-BFBB7641004D}"/>
              </a:ext>
            </a:extLst>
          </p:cNvPr>
          <p:cNvSpPr txBox="1"/>
          <p:nvPr/>
        </p:nvSpPr>
        <p:spPr>
          <a:xfrm>
            <a:off x="713628" y="389586"/>
            <a:ext cx="2709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Job</a:t>
            </a:r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38:1-3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9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4“Where were you when I laid the foundations of the earth?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Declare, if you have understanding.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5Who determined its measures, if you know?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Or who stretched the line on it?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6What were its foundations fastened on?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Or who laid its cornerstone,</a:t>
            </a:r>
          </a:p>
          <a:p>
            <a:endParaRPr lang="en-ZA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358D42-094F-2857-56DF-54DEFF6E8103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1800" dirty="0">
                <a:solidFill>
                  <a:schemeClr val="bg1"/>
                </a:solidFill>
                <a:latin typeface="TimesNewRomanPSMT"/>
              </a:rPr>
              <a:t>John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675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6D870-2B27-D3EE-E1B4-C19890156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9C5545-D1B0-C297-CD1A-2A91095FE0A8}"/>
              </a:ext>
            </a:extLst>
          </p:cNvPr>
          <p:cNvSpPr txBox="1"/>
          <p:nvPr/>
        </p:nvSpPr>
        <p:spPr>
          <a:xfrm>
            <a:off x="689565" y="1183671"/>
            <a:ext cx="2709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Job</a:t>
            </a:r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38:4-6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8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br>
              <a:rPr lang="en-US" sz="2800" b="0" i="0" dirty="0">
                <a:solidFill>
                  <a:srgbClr val="121212"/>
                </a:solidFill>
                <a:effectLst/>
                <a:latin typeface="ArialMT"/>
              </a:rPr>
            </a:br>
            <a:r>
              <a:rPr lang="en-US" sz="2800" b="0" i="0" dirty="0">
                <a:solidFill>
                  <a:srgbClr val="121212"/>
                </a:solidFill>
                <a:effectLst/>
                <a:latin typeface="ArialMT"/>
              </a:rPr>
              <a:t>12“Have you commanded the morning in your days,</a:t>
            </a:r>
          </a:p>
          <a:p>
            <a:pPr algn="l"/>
            <a:r>
              <a:rPr lang="en-US" sz="2800" b="0" i="0" dirty="0">
                <a:solidFill>
                  <a:srgbClr val="121212"/>
                </a:solidFill>
                <a:effectLst/>
                <a:latin typeface="ArialMT"/>
              </a:rPr>
              <a:t>and caused the dawn to know its place,</a:t>
            </a:r>
          </a:p>
          <a:p>
            <a:pPr algn="l"/>
            <a:r>
              <a:rPr lang="en-US" sz="2800" b="0" i="0" dirty="0">
                <a:solidFill>
                  <a:srgbClr val="121212"/>
                </a:solidFill>
                <a:effectLst/>
                <a:latin typeface="ArialMT"/>
              </a:rPr>
              <a:t>19“Where does light come from?</a:t>
            </a:r>
          </a:p>
          <a:p>
            <a:pPr algn="l"/>
            <a:r>
              <a:rPr lang="en-US" sz="2800" b="0" i="0" dirty="0">
                <a:solidFill>
                  <a:srgbClr val="121212"/>
                </a:solidFill>
                <a:effectLst/>
                <a:latin typeface="ArialMT"/>
              </a:rPr>
              <a:t>And where does darkness live?</a:t>
            </a:r>
          </a:p>
          <a:p>
            <a:pPr algn="l"/>
            <a:r>
              <a:rPr lang="en-US" sz="2800" b="0" i="0" dirty="0">
                <a:solidFill>
                  <a:srgbClr val="121212"/>
                </a:solidFill>
                <a:effectLst/>
                <a:latin typeface="ArialMT"/>
              </a:rPr>
              <a:t>19“What is the way to the dwelling of light?</a:t>
            </a:r>
          </a:p>
          <a:p>
            <a:pPr algn="l"/>
            <a:r>
              <a:rPr lang="en-US" sz="2800" b="0" i="0" dirty="0">
                <a:solidFill>
                  <a:srgbClr val="121212"/>
                </a:solidFill>
                <a:effectLst/>
                <a:latin typeface="ArialMT"/>
              </a:rPr>
              <a:t>As for darkness, where is its place,</a:t>
            </a:r>
          </a:p>
          <a:p>
            <a:pPr algn="l"/>
            <a:r>
              <a:rPr lang="en-US" sz="2800" b="0" i="0" dirty="0">
                <a:solidFill>
                  <a:srgbClr val="121212"/>
                </a:solidFill>
                <a:effectLst/>
                <a:latin typeface="ArialMT"/>
              </a:rPr>
              <a:t>20that you should take it to its bound,</a:t>
            </a:r>
          </a:p>
          <a:p>
            <a:pPr algn="l"/>
            <a:r>
              <a:rPr lang="en-US" sz="2800" b="0" i="0" dirty="0">
                <a:solidFill>
                  <a:srgbClr val="121212"/>
                </a:solidFill>
                <a:effectLst/>
                <a:latin typeface="ArialMT"/>
              </a:rPr>
              <a:t>that you should discern the paths to its house?</a:t>
            </a:r>
          </a:p>
          <a:p>
            <a:pPr algn="l"/>
            <a:endParaRPr lang="en-ZA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A18910-1CD9-FA31-F92E-B61E89829A44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1800" dirty="0">
                <a:solidFill>
                  <a:schemeClr val="bg1"/>
                </a:solidFill>
                <a:latin typeface="TimesNewRomanPSMT"/>
              </a:rPr>
              <a:t>John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987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5903</TotalTime>
  <Words>540</Words>
  <Application>Microsoft Office PowerPoint</Application>
  <PresentationFormat>Widescreen</PresentationFormat>
  <Paragraphs>78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29-5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14</cp:revision>
  <dcterms:created xsi:type="dcterms:W3CDTF">2021-07-20T09:23:46Z</dcterms:created>
  <dcterms:modified xsi:type="dcterms:W3CDTF">2023-01-18T09:40:45Z</dcterms:modified>
</cp:coreProperties>
</file>