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38" r:id="rId3"/>
    <p:sldId id="439" r:id="rId4"/>
    <p:sldId id="469"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3774" autoAdjust="0"/>
  </p:normalViewPr>
  <p:slideViewPr>
    <p:cSldViewPr snapToGrid="0">
      <p:cViewPr varScale="1">
        <p:scale>
          <a:sx n="70" d="100"/>
          <a:sy n="70" d="100"/>
        </p:scale>
        <p:origin x="66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C074D77-52C6-47CA-BF60-E48BEC01097B}"/>
    <pc:docChg chg="custSel modSld">
      <pc:chgData name="Alfred Smith" userId="3c60a3631c0db8ad" providerId="LiveId" clId="{6C074D77-52C6-47CA-BF60-E48BEC01097B}" dt="2023-01-18T10:35:48.828" v="35"/>
      <pc:docMkLst>
        <pc:docMk/>
      </pc:docMkLst>
      <pc:sldChg chg="addSp delSp modSp mod modTransition">
        <pc:chgData name="Alfred Smith" userId="3c60a3631c0db8ad" providerId="LiveId" clId="{6C074D77-52C6-47CA-BF60-E48BEC01097B}" dt="2023-01-18T10:35:01.416" v="17"/>
        <pc:sldMkLst>
          <pc:docMk/>
          <pc:sldMk cId="3261377596" sldId="438"/>
        </pc:sldMkLst>
        <pc:spChg chg="del mod">
          <ac:chgData name="Alfred Smith" userId="3c60a3631c0db8ad" providerId="LiveId" clId="{6C074D77-52C6-47CA-BF60-E48BEC01097B}" dt="2023-01-18T10:29:55.110" v="7" actId="478"/>
          <ac:spMkLst>
            <pc:docMk/>
            <pc:sldMk cId="3261377596" sldId="438"/>
            <ac:spMk id="2" creationId="{B66FF5FE-8229-7839-D0D4-27AD92BD0B0C}"/>
          </ac:spMkLst>
        </pc:spChg>
        <pc:spChg chg="add mod">
          <ac:chgData name="Alfred Smith" userId="3c60a3631c0db8ad" providerId="LiveId" clId="{6C074D77-52C6-47CA-BF60-E48BEC01097B}" dt="2023-01-18T10:29:55.947" v="8"/>
          <ac:spMkLst>
            <pc:docMk/>
            <pc:sldMk cId="3261377596" sldId="438"/>
            <ac:spMk id="5" creationId="{033D564E-51C6-FE61-9E83-E61FF0C5AF37}"/>
          </ac:spMkLst>
        </pc:spChg>
      </pc:sldChg>
      <pc:sldChg chg="addSp delSp modSp mod modTransition modAnim">
        <pc:chgData name="Alfred Smith" userId="3c60a3631c0db8ad" providerId="LiveId" clId="{6C074D77-52C6-47CA-BF60-E48BEC01097B}" dt="2023-01-18T10:35:36.057" v="27"/>
        <pc:sldMkLst>
          <pc:docMk/>
          <pc:sldMk cId="3759221820" sldId="439"/>
        </pc:sldMkLst>
        <pc:spChg chg="add mod">
          <ac:chgData name="Alfred Smith" userId="3c60a3631c0db8ad" providerId="LiveId" clId="{6C074D77-52C6-47CA-BF60-E48BEC01097B}" dt="2023-01-18T10:35:36.057" v="27"/>
          <ac:spMkLst>
            <pc:docMk/>
            <pc:sldMk cId="3759221820" sldId="439"/>
            <ac:spMk id="3" creationId="{B7A33CE8-B5D2-0D85-0C2E-8BD672FB236D}"/>
          </ac:spMkLst>
        </pc:spChg>
        <pc:spChg chg="del">
          <ac:chgData name="Alfred Smith" userId="3c60a3631c0db8ad" providerId="LiveId" clId="{6C074D77-52C6-47CA-BF60-E48BEC01097B}" dt="2023-01-18T10:35:21.225" v="26" actId="478"/>
          <ac:spMkLst>
            <pc:docMk/>
            <pc:sldMk cId="3759221820" sldId="439"/>
            <ac:spMk id="6" creationId="{416C064E-628E-47C0-A712-DB178FE9901E}"/>
          </ac:spMkLst>
        </pc:spChg>
        <pc:picChg chg="del">
          <ac:chgData name="Alfred Smith" userId="3c60a3631c0db8ad" providerId="LiveId" clId="{6C074D77-52C6-47CA-BF60-E48BEC01097B}" dt="2023-01-18T10:35:01.416" v="17"/>
          <ac:picMkLst>
            <pc:docMk/>
            <pc:sldMk cId="3759221820" sldId="439"/>
            <ac:picMk id="2" creationId="{BD3B182C-FE91-D510-2A4D-688FCFF56CEA}"/>
          </ac:picMkLst>
        </pc:picChg>
      </pc:sldChg>
      <pc:sldChg chg="addSp delSp modSp mod modTransition modAnim">
        <pc:chgData name="Alfred Smith" userId="3c60a3631c0db8ad" providerId="LiveId" clId="{6C074D77-52C6-47CA-BF60-E48BEC01097B}" dt="2023-01-18T10:35:38.269" v="28"/>
        <pc:sldMkLst>
          <pc:docMk/>
          <pc:sldMk cId="3676245138" sldId="441"/>
        </pc:sldMkLst>
        <pc:spChg chg="add mod">
          <ac:chgData name="Alfred Smith" userId="3c60a3631c0db8ad" providerId="LiveId" clId="{6C074D77-52C6-47CA-BF60-E48BEC01097B}" dt="2023-01-18T10:35:38.269" v="28"/>
          <ac:spMkLst>
            <pc:docMk/>
            <pc:sldMk cId="3676245138" sldId="441"/>
            <ac:spMk id="2" creationId="{4A130E4A-5446-9BC1-EC37-65A9713D4430}"/>
          </ac:spMkLst>
        </pc:spChg>
        <pc:spChg chg="del">
          <ac:chgData name="Alfred Smith" userId="3c60a3631c0db8ad" providerId="LiveId" clId="{6C074D77-52C6-47CA-BF60-E48BEC01097B}" dt="2023-01-18T10:35:19.447" v="25" actId="478"/>
          <ac:spMkLst>
            <pc:docMk/>
            <pc:sldMk cId="3676245138" sldId="441"/>
            <ac:spMk id="6" creationId="{416C064E-628E-47C0-A712-DB178FE9901E}"/>
          </ac:spMkLst>
        </pc:spChg>
        <pc:picChg chg="del">
          <ac:chgData name="Alfred Smith" userId="3c60a3631c0db8ad" providerId="LiveId" clId="{6C074D77-52C6-47CA-BF60-E48BEC01097B}" dt="2023-01-18T10:35:01.416" v="17"/>
          <ac:picMkLst>
            <pc:docMk/>
            <pc:sldMk cId="3676245138" sldId="441"/>
            <ac:picMk id="9" creationId="{4B263641-491C-BFBB-2F8B-F45D10D83CDF}"/>
          </ac:picMkLst>
        </pc:picChg>
      </pc:sldChg>
      <pc:sldChg chg="modSp mod modTransition">
        <pc:chgData name="Alfred Smith" userId="3c60a3631c0db8ad" providerId="LiveId" clId="{6C074D77-52C6-47CA-BF60-E48BEC01097B}" dt="2023-01-18T10:35:01.416" v="17"/>
        <pc:sldMkLst>
          <pc:docMk/>
          <pc:sldMk cId="2180228365" sldId="442"/>
        </pc:sldMkLst>
        <pc:spChg chg="mod">
          <ac:chgData name="Alfred Smith" userId="3c60a3631c0db8ad" providerId="LiveId" clId="{6C074D77-52C6-47CA-BF60-E48BEC01097B}" dt="2023-01-18T10:34:08.282" v="9"/>
          <ac:spMkLst>
            <pc:docMk/>
            <pc:sldMk cId="2180228365" sldId="442"/>
            <ac:spMk id="2" creationId="{D30BAB77-A14E-6506-61D3-D4C00835ECAE}"/>
          </ac:spMkLst>
        </pc:spChg>
      </pc:sldChg>
      <pc:sldChg chg="addSp delSp modSp mod modTransition modAnim">
        <pc:chgData name="Alfred Smith" userId="3c60a3631c0db8ad" providerId="LiveId" clId="{6C074D77-52C6-47CA-BF60-E48BEC01097B}" dt="2023-01-18T10:35:39.853" v="29"/>
        <pc:sldMkLst>
          <pc:docMk/>
          <pc:sldMk cId="3095902142" sldId="443"/>
        </pc:sldMkLst>
        <pc:spChg chg="add mod">
          <ac:chgData name="Alfred Smith" userId="3c60a3631c0db8ad" providerId="LiveId" clId="{6C074D77-52C6-47CA-BF60-E48BEC01097B}" dt="2023-01-18T10:35:39.853" v="29"/>
          <ac:spMkLst>
            <pc:docMk/>
            <pc:sldMk cId="3095902142" sldId="443"/>
            <ac:spMk id="2" creationId="{FB5763DE-2D98-2224-AA62-1BF90CDE3321}"/>
          </ac:spMkLst>
        </pc:spChg>
        <pc:spChg chg="del">
          <ac:chgData name="Alfred Smith" userId="3c60a3631c0db8ad" providerId="LiveId" clId="{6C074D77-52C6-47CA-BF60-E48BEC01097B}" dt="2023-01-18T10:35:17.355" v="24" actId="478"/>
          <ac:spMkLst>
            <pc:docMk/>
            <pc:sldMk cId="3095902142" sldId="443"/>
            <ac:spMk id="6" creationId="{416C064E-628E-47C0-A712-DB178FE9901E}"/>
          </ac:spMkLst>
        </pc:spChg>
        <pc:picChg chg="del">
          <ac:chgData name="Alfred Smith" userId="3c60a3631c0db8ad" providerId="LiveId" clId="{6C074D77-52C6-47CA-BF60-E48BEC01097B}" dt="2023-01-18T10:35:01.416" v="17"/>
          <ac:picMkLst>
            <pc:docMk/>
            <pc:sldMk cId="3095902142" sldId="443"/>
            <ac:picMk id="3" creationId="{B8D9663A-2B63-E5F1-2397-C8C0AD2ABE49}"/>
          </ac:picMkLst>
        </pc:picChg>
      </pc:sldChg>
      <pc:sldChg chg="modSp mod modTransition">
        <pc:chgData name="Alfred Smith" userId="3c60a3631c0db8ad" providerId="LiveId" clId="{6C074D77-52C6-47CA-BF60-E48BEC01097B}" dt="2023-01-18T10:35:01.416" v="17"/>
        <pc:sldMkLst>
          <pc:docMk/>
          <pc:sldMk cId="1718612039" sldId="444"/>
        </pc:sldMkLst>
        <pc:spChg chg="mod">
          <ac:chgData name="Alfred Smith" userId="3c60a3631c0db8ad" providerId="LiveId" clId="{6C074D77-52C6-47CA-BF60-E48BEC01097B}" dt="2023-01-18T10:34:23.745" v="10"/>
          <ac:spMkLst>
            <pc:docMk/>
            <pc:sldMk cId="1718612039" sldId="444"/>
            <ac:spMk id="2" creationId="{2A2734C4-6DB3-9053-9679-51667AF4881F}"/>
          </ac:spMkLst>
        </pc:spChg>
      </pc:sldChg>
      <pc:sldChg chg="addSp delSp modSp mod modTransition modAnim">
        <pc:chgData name="Alfred Smith" userId="3c60a3631c0db8ad" providerId="LiveId" clId="{6C074D77-52C6-47CA-BF60-E48BEC01097B}" dt="2023-01-18T10:35:41.317" v="30"/>
        <pc:sldMkLst>
          <pc:docMk/>
          <pc:sldMk cId="2166098122" sldId="445"/>
        </pc:sldMkLst>
        <pc:spChg chg="add mod">
          <ac:chgData name="Alfred Smith" userId="3c60a3631c0db8ad" providerId="LiveId" clId="{6C074D77-52C6-47CA-BF60-E48BEC01097B}" dt="2023-01-18T10:35:41.317" v="30"/>
          <ac:spMkLst>
            <pc:docMk/>
            <pc:sldMk cId="2166098122" sldId="445"/>
            <ac:spMk id="3" creationId="{06138010-0684-03E7-A02A-B5D3D688312E}"/>
          </ac:spMkLst>
        </pc:spChg>
        <pc:spChg chg="del">
          <ac:chgData name="Alfred Smith" userId="3c60a3631c0db8ad" providerId="LiveId" clId="{6C074D77-52C6-47CA-BF60-E48BEC01097B}" dt="2023-01-18T10:35:15.883" v="23" actId="478"/>
          <ac:spMkLst>
            <pc:docMk/>
            <pc:sldMk cId="2166098122" sldId="445"/>
            <ac:spMk id="6" creationId="{416C064E-628E-47C0-A712-DB178FE9901E}"/>
          </ac:spMkLst>
        </pc:spChg>
        <pc:picChg chg="del">
          <ac:chgData name="Alfred Smith" userId="3c60a3631c0db8ad" providerId="LiveId" clId="{6C074D77-52C6-47CA-BF60-E48BEC01097B}" dt="2023-01-18T10:35:01.416" v="17"/>
          <ac:picMkLst>
            <pc:docMk/>
            <pc:sldMk cId="2166098122" sldId="445"/>
            <ac:picMk id="2" creationId="{38B456C9-7157-3053-56D9-7C2CD0390D83}"/>
          </ac:picMkLst>
        </pc:picChg>
      </pc:sldChg>
      <pc:sldChg chg="modSp mod modTransition">
        <pc:chgData name="Alfred Smith" userId="3c60a3631c0db8ad" providerId="LiveId" clId="{6C074D77-52C6-47CA-BF60-E48BEC01097B}" dt="2023-01-18T10:35:01.416" v="17"/>
        <pc:sldMkLst>
          <pc:docMk/>
          <pc:sldMk cId="665805102" sldId="446"/>
        </pc:sldMkLst>
        <pc:spChg chg="mod">
          <ac:chgData name="Alfred Smith" userId="3c60a3631c0db8ad" providerId="LiveId" clId="{6C074D77-52C6-47CA-BF60-E48BEC01097B}" dt="2023-01-18T10:34:27.647" v="11"/>
          <ac:spMkLst>
            <pc:docMk/>
            <pc:sldMk cId="665805102" sldId="446"/>
            <ac:spMk id="2" creationId="{844831CE-3A72-F497-8094-680ED523C135}"/>
          </ac:spMkLst>
        </pc:spChg>
      </pc:sldChg>
      <pc:sldChg chg="addSp delSp modSp mod modTransition modAnim">
        <pc:chgData name="Alfred Smith" userId="3c60a3631c0db8ad" providerId="LiveId" clId="{6C074D77-52C6-47CA-BF60-E48BEC01097B}" dt="2023-01-18T10:35:42.716" v="31"/>
        <pc:sldMkLst>
          <pc:docMk/>
          <pc:sldMk cId="2422728137" sldId="447"/>
        </pc:sldMkLst>
        <pc:spChg chg="add mod">
          <ac:chgData name="Alfred Smith" userId="3c60a3631c0db8ad" providerId="LiveId" clId="{6C074D77-52C6-47CA-BF60-E48BEC01097B}" dt="2023-01-18T10:35:42.716" v="31"/>
          <ac:spMkLst>
            <pc:docMk/>
            <pc:sldMk cId="2422728137" sldId="447"/>
            <ac:spMk id="3" creationId="{64BF3F93-8B9E-AAE4-1F16-CE653F073769}"/>
          </ac:spMkLst>
        </pc:spChg>
        <pc:spChg chg="del">
          <ac:chgData name="Alfred Smith" userId="3c60a3631c0db8ad" providerId="LiveId" clId="{6C074D77-52C6-47CA-BF60-E48BEC01097B}" dt="2023-01-18T10:35:14.418" v="22" actId="478"/>
          <ac:spMkLst>
            <pc:docMk/>
            <pc:sldMk cId="2422728137" sldId="447"/>
            <ac:spMk id="6" creationId="{416C064E-628E-47C0-A712-DB178FE9901E}"/>
          </ac:spMkLst>
        </pc:spChg>
        <pc:picChg chg="del">
          <ac:chgData name="Alfred Smith" userId="3c60a3631c0db8ad" providerId="LiveId" clId="{6C074D77-52C6-47CA-BF60-E48BEC01097B}" dt="2023-01-18T10:35:01.416" v="17"/>
          <ac:picMkLst>
            <pc:docMk/>
            <pc:sldMk cId="2422728137" sldId="447"/>
            <ac:picMk id="2" creationId="{DDE4D577-B7C7-52B1-41B0-69FA8CD59EC3}"/>
          </ac:picMkLst>
        </pc:picChg>
      </pc:sldChg>
      <pc:sldChg chg="modSp mod modTransition">
        <pc:chgData name="Alfred Smith" userId="3c60a3631c0db8ad" providerId="LiveId" clId="{6C074D77-52C6-47CA-BF60-E48BEC01097B}" dt="2023-01-18T10:35:01.416" v="17"/>
        <pc:sldMkLst>
          <pc:docMk/>
          <pc:sldMk cId="843663555" sldId="448"/>
        </pc:sldMkLst>
        <pc:spChg chg="mod">
          <ac:chgData name="Alfred Smith" userId="3c60a3631c0db8ad" providerId="LiveId" clId="{6C074D77-52C6-47CA-BF60-E48BEC01097B}" dt="2023-01-18T10:34:30.910" v="12"/>
          <ac:spMkLst>
            <pc:docMk/>
            <pc:sldMk cId="843663555" sldId="448"/>
            <ac:spMk id="2" creationId="{F56F030C-43A9-0697-9D0F-7E4214BFEF56}"/>
          </ac:spMkLst>
        </pc:spChg>
      </pc:sldChg>
      <pc:sldChg chg="addSp delSp modSp mod modTransition modAnim">
        <pc:chgData name="Alfred Smith" userId="3c60a3631c0db8ad" providerId="LiveId" clId="{6C074D77-52C6-47CA-BF60-E48BEC01097B}" dt="2023-01-18T10:35:44.375" v="32"/>
        <pc:sldMkLst>
          <pc:docMk/>
          <pc:sldMk cId="4160448636" sldId="449"/>
        </pc:sldMkLst>
        <pc:spChg chg="add mod">
          <ac:chgData name="Alfred Smith" userId="3c60a3631c0db8ad" providerId="LiveId" clId="{6C074D77-52C6-47CA-BF60-E48BEC01097B}" dt="2023-01-18T10:35:44.375" v="32"/>
          <ac:spMkLst>
            <pc:docMk/>
            <pc:sldMk cId="4160448636" sldId="449"/>
            <ac:spMk id="2" creationId="{50D5BF18-E257-6FC6-6E7D-BCCF9F7A1CF2}"/>
          </ac:spMkLst>
        </pc:spChg>
        <pc:spChg chg="del">
          <ac:chgData name="Alfred Smith" userId="3c60a3631c0db8ad" providerId="LiveId" clId="{6C074D77-52C6-47CA-BF60-E48BEC01097B}" dt="2023-01-18T10:35:12.830" v="21" actId="478"/>
          <ac:spMkLst>
            <pc:docMk/>
            <pc:sldMk cId="4160448636" sldId="449"/>
            <ac:spMk id="6" creationId="{416C064E-628E-47C0-A712-DB178FE9901E}"/>
          </ac:spMkLst>
        </pc:spChg>
        <pc:picChg chg="del">
          <ac:chgData name="Alfred Smith" userId="3c60a3631c0db8ad" providerId="LiveId" clId="{6C074D77-52C6-47CA-BF60-E48BEC01097B}" dt="2023-01-18T10:35:01.416" v="17"/>
          <ac:picMkLst>
            <pc:docMk/>
            <pc:sldMk cId="4160448636" sldId="449"/>
            <ac:picMk id="3" creationId="{562FFA19-FDCC-5FBA-3DCE-4E7E4BD50FA5}"/>
          </ac:picMkLst>
        </pc:picChg>
      </pc:sldChg>
      <pc:sldChg chg="modSp mod modTransition">
        <pc:chgData name="Alfred Smith" userId="3c60a3631c0db8ad" providerId="LiveId" clId="{6C074D77-52C6-47CA-BF60-E48BEC01097B}" dt="2023-01-18T10:35:01.416" v="17"/>
        <pc:sldMkLst>
          <pc:docMk/>
          <pc:sldMk cId="538051216" sldId="450"/>
        </pc:sldMkLst>
        <pc:spChg chg="mod">
          <ac:chgData name="Alfred Smith" userId="3c60a3631c0db8ad" providerId="LiveId" clId="{6C074D77-52C6-47CA-BF60-E48BEC01097B}" dt="2023-01-18T10:34:35.872" v="13"/>
          <ac:spMkLst>
            <pc:docMk/>
            <pc:sldMk cId="538051216" sldId="450"/>
            <ac:spMk id="2" creationId="{99F9836C-D707-186A-4A11-2AFAA3F01D89}"/>
          </ac:spMkLst>
        </pc:spChg>
      </pc:sldChg>
      <pc:sldChg chg="addSp delSp modSp mod modTransition modAnim">
        <pc:chgData name="Alfred Smith" userId="3c60a3631c0db8ad" providerId="LiveId" clId="{6C074D77-52C6-47CA-BF60-E48BEC01097B}" dt="2023-01-18T10:35:45.955" v="33"/>
        <pc:sldMkLst>
          <pc:docMk/>
          <pc:sldMk cId="3386340796" sldId="451"/>
        </pc:sldMkLst>
        <pc:spChg chg="add mod">
          <ac:chgData name="Alfred Smith" userId="3c60a3631c0db8ad" providerId="LiveId" clId="{6C074D77-52C6-47CA-BF60-E48BEC01097B}" dt="2023-01-18T10:35:45.955" v="33"/>
          <ac:spMkLst>
            <pc:docMk/>
            <pc:sldMk cId="3386340796" sldId="451"/>
            <ac:spMk id="3" creationId="{EEA1628F-530F-8B71-BFD8-8C45F3BCF656}"/>
          </ac:spMkLst>
        </pc:spChg>
        <pc:spChg chg="del">
          <ac:chgData name="Alfred Smith" userId="3c60a3631c0db8ad" providerId="LiveId" clId="{6C074D77-52C6-47CA-BF60-E48BEC01097B}" dt="2023-01-18T10:35:11.148" v="20" actId="478"/>
          <ac:spMkLst>
            <pc:docMk/>
            <pc:sldMk cId="3386340796" sldId="451"/>
            <ac:spMk id="6" creationId="{416C064E-628E-47C0-A712-DB178FE9901E}"/>
          </ac:spMkLst>
        </pc:spChg>
        <pc:picChg chg="del">
          <ac:chgData name="Alfred Smith" userId="3c60a3631c0db8ad" providerId="LiveId" clId="{6C074D77-52C6-47CA-BF60-E48BEC01097B}" dt="2023-01-18T10:35:01.416" v="17"/>
          <ac:picMkLst>
            <pc:docMk/>
            <pc:sldMk cId="3386340796" sldId="451"/>
            <ac:picMk id="2" creationId="{D45397B2-6387-785C-D469-1BA9DBC51229}"/>
          </ac:picMkLst>
        </pc:picChg>
      </pc:sldChg>
      <pc:sldChg chg="modSp mod modTransition">
        <pc:chgData name="Alfred Smith" userId="3c60a3631c0db8ad" providerId="LiveId" clId="{6C074D77-52C6-47CA-BF60-E48BEC01097B}" dt="2023-01-18T10:35:01.416" v="17"/>
        <pc:sldMkLst>
          <pc:docMk/>
          <pc:sldMk cId="4002949039" sldId="452"/>
        </pc:sldMkLst>
        <pc:spChg chg="mod">
          <ac:chgData name="Alfred Smith" userId="3c60a3631c0db8ad" providerId="LiveId" clId="{6C074D77-52C6-47CA-BF60-E48BEC01097B}" dt="2023-01-18T10:34:40.024" v="14"/>
          <ac:spMkLst>
            <pc:docMk/>
            <pc:sldMk cId="4002949039" sldId="452"/>
            <ac:spMk id="2" creationId="{893D1292-053B-76B0-44C0-F54E358F8692}"/>
          </ac:spMkLst>
        </pc:spChg>
      </pc:sldChg>
      <pc:sldChg chg="addSp delSp modSp mod modTransition modAnim">
        <pc:chgData name="Alfred Smith" userId="3c60a3631c0db8ad" providerId="LiveId" clId="{6C074D77-52C6-47CA-BF60-E48BEC01097B}" dt="2023-01-18T10:35:47.370" v="34"/>
        <pc:sldMkLst>
          <pc:docMk/>
          <pc:sldMk cId="283334129" sldId="453"/>
        </pc:sldMkLst>
        <pc:spChg chg="add mod">
          <ac:chgData name="Alfred Smith" userId="3c60a3631c0db8ad" providerId="LiveId" clId="{6C074D77-52C6-47CA-BF60-E48BEC01097B}" dt="2023-01-18T10:35:47.370" v="34"/>
          <ac:spMkLst>
            <pc:docMk/>
            <pc:sldMk cId="283334129" sldId="453"/>
            <ac:spMk id="3" creationId="{36AAE14E-6691-EB16-038C-DC7EEFE24866}"/>
          </ac:spMkLst>
        </pc:spChg>
        <pc:spChg chg="del">
          <ac:chgData name="Alfred Smith" userId="3c60a3631c0db8ad" providerId="LiveId" clId="{6C074D77-52C6-47CA-BF60-E48BEC01097B}" dt="2023-01-18T10:35:08.973" v="19" actId="478"/>
          <ac:spMkLst>
            <pc:docMk/>
            <pc:sldMk cId="283334129" sldId="453"/>
            <ac:spMk id="6" creationId="{416C064E-628E-47C0-A712-DB178FE9901E}"/>
          </ac:spMkLst>
        </pc:spChg>
        <pc:picChg chg="del">
          <ac:chgData name="Alfred Smith" userId="3c60a3631c0db8ad" providerId="LiveId" clId="{6C074D77-52C6-47CA-BF60-E48BEC01097B}" dt="2023-01-18T10:35:01.416" v="17"/>
          <ac:picMkLst>
            <pc:docMk/>
            <pc:sldMk cId="283334129" sldId="453"/>
            <ac:picMk id="2" creationId="{4654B459-4BBA-4686-605F-42F31B7B6734}"/>
          </ac:picMkLst>
        </pc:picChg>
      </pc:sldChg>
      <pc:sldChg chg="modSp mod modTransition">
        <pc:chgData name="Alfred Smith" userId="3c60a3631c0db8ad" providerId="LiveId" clId="{6C074D77-52C6-47CA-BF60-E48BEC01097B}" dt="2023-01-18T10:35:01.416" v="17"/>
        <pc:sldMkLst>
          <pc:docMk/>
          <pc:sldMk cId="2511564658" sldId="454"/>
        </pc:sldMkLst>
        <pc:spChg chg="mod">
          <ac:chgData name="Alfred Smith" userId="3c60a3631c0db8ad" providerId="LiveId" clId="{6C074D77-52C6-47CA-BF60-E48BEC01097B}" dt="2023-01-18T10:34:43.235" v="15"/>
          <ac:spMkLst>
            <pc:docMk/>
            <pc:sldMk cId="2511564658" sldId="454"/>
            <ac:spMk id="2" creationId="{56E8A6B2-E783-E78B-D4CD-AA28D2C16725}"/>
          </ac:spMkLst>
        </pc:spChg>
      </pc:sldChg>
      <pc:sldChg chg="addSp delSp modSp mod modTransition modAnim">
        <pc:chgData name="Alfred Smith" userId="3c60a3631c0db8ad" providerId="LiveId" clId="{6C074D77-52C6-47CA-BF60-E48BEC01097B}" dt="2023-01-18T10:35:48.828" v="35"/>
        <pc:sldMkLst>
          <pc:docMk/>
          <pc:sldMk cId="1799939013" sldId="455"/>
        </pc:sldMkLst>
        <pc:spChg chg="add mod">
          <ac:chgData name="Alfred Smith" userId="3c60a3631c0db8ad" providerId="LiveId" clId="{6C074D77-52C6-47CA-BF60-E48BEC01097B}" dt="2023-01-18T10:35:48.828" v="35"/>
          <ac:spMkLst>
            <pc:docMk/>
            <pc:sldMk cId="1799939013" sldId="455"/>
            <ac:spMk id="2" creationId="{0E018039-EEA0-DE2C-6914-2CF12A971176}"/>
          </ac:spMkLst>
        </pc:spChg>
        <pc:spChg chg="del">
          <ac:chgData name="Alfred Smith" userId="3c60a3631c0db8ad" providerId="LiveId" clId="{6C074D77-52C6-47CA-BF60-E48BEC01097B}" dt="2023-01-18T10:35:07.132" v="18" actId="478"/>
          <ac:spMkLst>
            <pc:docMk/>
            <pc:sldMk cId="1799939013" sldId="455"/>
            <ac:spMk id="6" creationId="{416C064E-628E-47C0-A712-DB178FE9901E}"/>
          </ac:spMkLst>
        </pc:spChg>
        <pc:picChg chg="del">
          <ac:chgData name="Alfred Smith" userId="3c60a3631c0db8ad" providerId="LiveId" clId="{6C074D77-52C6-47CA-BF60-E48BEC01097B}" dt="2023-01-18T10:35:01.416" v="17"/>
          <ac:picMkLst>
            <pc:docMk/>
            <pc:sldMk cId="1799939013" sldId="455"/>
            <ac:picMk id="13" creationId="{4D9A5A65-9EE8-20BC-C888-84E73D6BA42B}"/>
          </ac:picMkLst>
        </pc:picChg>
      </pc:sldChg>
      <pc:sldChg chg="modSp mod modTransition">
        <pc:chgData name="Alfred Smith" userId="3c60a3631c0db8ad" providerId="LiveId" clId="{6C074D77-52C6-47CA-BF60-E48BEC01097B}" dt="2023-01-18T10:35:01.416" v="17"/>
        <pc:sldMkLst>
          <pc:docMk/>
          <pc:sldMk cId="4049696417" sldId="456"/>
        </pc:sldMkLst>
        <pc:spChg chg="mod">
          <ac:chgData name="Alfred Smith" userId="3c60a3631c0db8ad" providerId="LiveId" clId="{6C074D77-52C6-47CA-BF60-E48BEC01097B}" dt="2023-01-18T10:34:46.426" v="16"/>
          <ac:spMkLst>
            <pc:docMk/>
            <pc:sldMk cId="4049696417" sldId="456"/>
            <ac:spMk id="2" creationId="{DA1490E6-1FB0-E5F7-991E-3295272C06BA}"/>
          </ac:spMkLst>
        </pc:spChg>
      </pc:sldChg>
      <pc:sldChg chg="delSp modTransition modAnim">
        <pc:chgData name="Alfred Smith" userId="3c60a3631c0db8ad" providerId="LiveId" clId="{6C074D77-52C6-47CA-BF60-E48BEC01097B}" dt="2023-01-18T10:35:01.416" v="17"/>
        <pc:sldMkLst>
          <pc:docMk/>
          <pc:sldMk cId="3596600315" sldId="468"/>
        </pc:sldMkLst>
        <pc:picChg chg="del">
          <ac:chgData name="Alfred Smith" userId="3c60a3631c0db8ad" providerId="LiveId" clId="{6C074D77-52C6-47CA-BF60-E48BEC01097B}" dt="2023-01-18T10:35:01.416" v="17"/>
          <ac:picMkLst>
            <pc:docMk/>
            <pc:sldMk cId="3596600315" sldId="468"/>
            <ac:picMk id="4" creationId="{9E92884A-47A1-404E-3BEA-D3D4ACABDBD0}"/>
          </ac:picMkLst>
        </pc:picChg>
      </pc:sldChg>
      <pc:sldChg chg="modSp mod modTransition">
        <pc:chgData name="Alfred Smith" userId="3c60a3631c0db8ad" providerId="LiveId" clId="{6C074D77-52C6-47CA-BF60-E48BEC01097B}" dt="2023-01-18T10:35:01.416" v="17"/>
        <pc:sldMkLst>
          <pc:docMk/>
          <pc:sldMk cId="2456079184" sldId="469"/>
        </pc:sldMkLst>
        <pc:spChg chg="mod">
          <ac:chgData name="Alfred Smith" userId="3c60a3631c0db8ad" providerId="LiveId" clId="{6C074D77-52C6-47CA-BF60-E48BEC01097B}" dt="2023-01-18T10:29:42.772" v="5" actId="1076"/>
          <ac:spMkLst>
            <pc:docMk/>
            <pc:sldMk cId="2456079184" sldId="469"/>
            <ac:spMk id="2" creationId="{5B26495A-690D-0AF1-D0E8-8F6178959C1B}"/>
          </ac:spMkLst>
        </pc:spChg>
      </pc:sldChg>
    </pc:docChg>
  </pc:docChgLst>
  <pc:docChgLst>
    <pc:chgData name="Alfred Smith" userId="3c60a3631c0db8ad" providerId="LiveId" clId="{9BF6E9DF-2F61-4D6B-B8EE-F11A83494EF1}"/>
    <pc:docChg chg="modSld">
      <pc:chgData name="Alfred Smith" userId="3c60a3631c0db8ad" providerId="LiveId" clId="{9BF6E9DF-2F61-4D6B-B8EE-F11A83494EF1}" dt="2023-01-25T14:25:53.528" v="0"/>
      <pc:docMkLst>
        <pc:docMk/>
      </pc:docMkLst>
      <pc:sldChg chg="modSp mod">
        <pc:chgData name="Alfred Smith" userId="3c60a3631c0db8ad" providerId="LiveId" clId="{9BF6E9DF-2F61-4D6B-B8EE-F11A83494EF1}" dt="2023-01-25T14:25:53.528" v="0"/>
        <pc:sldMkLst>
          <pc:docMk/>
          <pc:sldMk cId="3596600315" sldId="468"/>
        </pc:sldMkLst>
        <pc:spChg chg="mod">
          <ac:chgData name="Alfred Smith" userId="3c60a3631c0db8ad" providerId="LiveId" clId="{9BF6E9DF-2F61-4D6B-B8EE-F11A83494EF1}" dt="2023-01-25T14:25:53.528" v="0"/>
          <ac:spMkLst>
            <pc:docMk/>
            <pc:sldMk cId="3596600315" sldId="468"/>
            <ac:spMk id="3" creationId="{0162BEE1-134B-8B70-2BB8-9226F1DF161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Ch</a:t>
            </a:r>
          </a:p>
          <a:p>
            <a:pPr algn="l"/>
            <a:r>
              <a:rPr lang="en-IN" sz="1200" b="1" i="0" u="none" strike="noStrike" baseline="0" dirty="0">
                <a:latin typeface="TimesNewRomanPS-BoldMT"/>
              </a:rPr>
              <a:t>29 Job</a:t>
            </a:r>
          </a:p>
          <a:p>
            <a:pPr algn="l"/>
            <a:r>
              <a:rPr lang="en-US" sz="1200" b="0" i="0" u="none" strike="noStrike" baseline="0" dirty="0">
                <a:latin typeface="TimesNewRomanPSMT"/>
              </a:rPr>
              <a:t>1. Satan’s appearance before God – Job 1:1-12 (Top)</a:t>
            </a:r>
          </a:p>
          <a:p>
            <a:pPr algn="l"/>
            <a:r>
              <a:rPr lang="en-US" sz="1200" b="0" i="0" u="none" strike="noStrike" baseline="0" dirty="0">
                <a:latin typeface="TimesNewRomanPSMT"/>
              </a:rPr>
              <a:t>2. Satan’s first attack on Job – Job 1:13-22 (Below Top)</a:t>
            </a:r>
          </a:p>
          <a:p>
            <a:pPr algn="l"/>
            <a:r>
              <a:rPr lang="en-US" sz="1200" b="0" i="0" u="none" strike="noStrike" baseline="0" dirty="0">
                <a:latin typeface="TimesNewRomanPSMT"/>
              </a:rPr>
              <a:t>3. Satan’s second attack on Job – Job 2:1-10 (Right Center)</a:t>
            </a:r>
          </a:p>
          <a:p>
            <a:pPr algn="l"/>
            <a:r>
              <a:rPr lang="en-US" sz="1200" b="0" i="0" u="none" strike="noStrike" baseline="0" dirty="0">
                <a:latin typeface="TimesNewRomanPSMT"/>
              </a:rPr>
              <a:t>4. Friends come to council Job – Job 2:11 – 37:24 (Right Bottom)</a:t>
            </a:r>
          </a:p>
          <a:p>
            <a:pPr algn="l"/>
            <a:r>
              <a:rPr lang="en-US" sz="1200" b="0" i="0" u="none" strike="noStrike" baseline="0" dirty="0">
                <a:latin typeface="TimesNewRomanPSMT"/>
              </a:rPr>
              <a:t>5. God speaks to Job – Job 38:1 – 42:6 (Center)</a:t>
            </a:r>
          </a:p>
          <a:p>
            <a:pPr algn="l"/>
            <a:r>
              <a:rPr lang="en-US" sz="1200" b="0" i="0" u="none" strike="noStrike" baseline="0" dirty="0">
                <a:latin typeface="TimesNewRomanPSMT"/>
              </a:rPr>
              <a:t>6. Job prays for his three friends – Job 42:7-9 (Left Bottom)</a:t>
            </a:r>
          </a:p>
          <a:p>
            <a:pPr algn="l"/>
            <a:r>
              <a:rPr lang="en-US" sz="1200" b="0" i="0" u="none" strike="noStrike" baseline="0" dirty="0">
                <a:latin typeface="TimesNewRomanPSMT"/>
              </a:rPr>
              <a:t>7. Job is restored – Job 42:10-17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29-6</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a:p>
          <a:p>
            <a:endParaRPr lang="en-IN"/>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F10E66-B238-730E-EC94-11A79C6FDFFE}"/>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44831CE-3A72-F497-8094-680ED523C135}"/>
              </a:ext>
            </a:extLst>
          </p:cNvPr>
          <p:cNvSpPr txBox="1"/>
          <p:nvPr/>
        </p:nvSpPr>
        <p:spPr>
          <a:xfrm>
            <a:off x="713628" y="389586"/>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10Yahweh restored Job’s prosperity when he prayed for his friends. Yahweh gave Job twice as much as he had before.</a:t>
            </a:r>
            <a:endParaRPr lang="en-ZA" dirty="0"/>
          </a:p>
        </p:txBody>
      </p:sp>
      <p:sp>
        <p:nvSpPr>
          <p:cNvPr id="3" name="TextBox 2">
            <a:extLst>
              <a:ext uri="{FF2B5EF4-FFF2-40B4-BE49-F238E27FC236}">
                <a16:creationId xmlns:a16="http://schemas.microsoft.com/office/drawing/2014/main" id="{64BF3F93-8B9E-AAE4-1F16-CE653F07376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422728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45ED01-26BD-183D-5D9C-02536692953F}"/>
              </a:ext>
            </a:extLst>
          </p:cNvPr>
          <p:cNvPicPr>
            <a:picLocks noChangeAspect="1"/>
          </p:cNvPicPr>
          <p:nvPr/>
        </p:nvPicPr>
        <p:blipFill rotWithShape="1">
          <a:blip r:embed="rId2"/>
          <a:srcRect t="595" b="11531"/>
          <a:stretch/>
        </p:blipFill>
        <p:spPr>
          <a:xfrm>
            <a:off x="19" y="-1900142"/>
            <a:ext cx="15572915" cy="8758142"/>
          </a:xfrm>
          <a:prstGeom prst="rect">
            <a:avLst/>
          </a:prstGeom>
        </p:spPr>
      </p:pic>
      <p:sp>
        <p:nvSpPr>
          <p:cNvPr id="2" name="TextBox 1">
            <a:extLst>
              <a:ext uri="{FF2B5EF4-FFF2-40B4-BE49-F238E27FC236}">
                <a16:creationId xmlns:a16="http://schemas.microsoft.com/office/drawing/2014/main" id="{F56F030C-43A9-0697-9D0F-7E4214BFEF56}"/>
              </a:ext>
            </a:extLst>
          </p:cNvPr>
          <p:cNvSpPr txBox="1"/>
          <p:nvPr/>
        </p:nvSpPr>
        <p:spPr>
          <a:xfrm>
            <a:off x="713628" y="389586"/>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11Then all his brothers, all his sisters, and all those who had been of his acquaintance before, came to him and ate bread with him in his house. They comforted him, and consoled him concerning all the evil that Yahweh had brought on him. Everyone also gave him a piece of money, and everyone a ring of gold.</a:t>
            </a:r>
            <a:endParaRPr lang="en-ZA" sz="1600" dirty="0"/>
          </a:p>
        </p:txBody>
      </p:sp>
      <p:sp>
        <p:nvSpPr>
          <p:cNvPr id="2" name="TextBox 1">
            <a:extLst>
              <a:ext uri="{FF2B5EF4-FFF2-40B4-BE49-F238E27FC236}">
                <a16:creationId xmlns:a16="http://schemas.microsoft.com/office/drawing/2014/main" id="{50D5BF18-E257-6FC6-6E7D-BCCF9F7A1CF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160448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A1A94DA-9A66-07B0-4C49-E1B61F26E880}"/>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9F9836C-D707-186A-4A11-2AFAA3F01D89}"/>
              </a:ext>
            </a:extLst>
          </p:cNvPr>
          <p:cNvSpPr txBox="1"/>
          <p:nvPr/>
        </p:nvSpPr>
        <p:spPr>
          <a:xfrm>
            <a:off x="713628" y="389586"/>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12So Yahweh blessed the latter end of Job more than his beginning. He had fourteen thousand sheep, six thousand camels, one thousand yoke of oxen, and a thousand female donkeys. 13He had also seven sons and three daughters. </a:t>
            </a:r>
            <a:endParaRPr lang="en-ZA" dirty="0"/>
          </a:p>
        </p:txBody>
      </p:sp>
      <p:sp>
        <p:nvSpPr>
          <p:cNvPr id="3" name="TextBox 2">
            <a:extLst>
              <a:ext uri="{FF2B5EF4-FFF2-40B4-BE49-F238E27FC236}">
                <a16:creationId xmlns:a16="http://schemas.microsoft.com/office/drawing/2014/main" id="{EEA1628F-530F-8B71-BFD8-8C45F3BCF65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386340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9E71D3-78FB-6037-6AF5-B2C0845B5062}"/>
              </a:ext>
            </a:extLst>
          </p:cNvPr>
          <p:cNvPicPr>
            <a:picLocks noChangeAspect="1"/>
          </p:cNvPicPr>
          <p:nvPr/>
        </p:nvPicPr>
        <p:blipFill rotWithShape="1">
          <a:blip r:embed="rId2"/>
          <a:srcRect b="2192"/>
          <a:stretch/>
        </p:blipFill>
        <p:spPr>
          <a:xfrm>
            <a:off x="-645845" y="-556744"/>
            <a:ext cx="13184209" cy="7414744"/>
          </a:xfrm>
          <a:prstGeom prst="rect">
            <a:avLst/>
          </a:prstGeom>
        </p:spPr>
      </p:pic>
      <p:sp>
        <p:nvSpPr>
          <p:cNvPr id="2" name="TextBox 1">
            <a:extLst>
              <a:ext uri="{FF2B5EF4-FFF2-40B4-BE49-F238E27FC236}">
                <a16:creationId xmlns:a16="http://schemas.microsoft.com/office/drawing/2014/main" id="{893D1292-053B-76B0-44C0-F54E358F8692}"/>
              </a:ext>
            </a:extLst>
          </p:cNvPr>
          <p:cNvSpPr txBox="1"/>
          <p:nvPr/>
        </p:nvSpPr>
        <p:spPr>
          <a:xfrm>
            <a:off x="713628" y="389586"/>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42:12,13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15In all the land were no women found so beautiful as the daughters of Job. Their father gave them an inheritance among their brothers. </a:t>
            </a:r>
            <a:endParaRPr lang="en-ZA" dirty="0"/>
          </a:p>
        </p:txBody>
      </p:sp>
      <p:sp>
        <p:nvSpPr>
          <p:cNvPr id="3" name="TextBox 2">
            <a:extLst>
              <a:ext uri="{FF2B5EF4-FFF2-40B4-BE49-F238E27FC236}">
                <a16:creationId xmlns:a16="http://schemas.microsoft.com/office/drawing/2014/main" id="{36AAE14E-6691-EB16-038C-DC7EEFE2486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83334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750AF5-D371-A7C3-00C6-36E3C3D19326}"/>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6E8A6B2-E783-E78B-D4CD-AA28D2C16725}"/>
              </a:ext>
            </a:extLst>
          </p:cNvPr>
          <p:cNvSpPr txBox="1"/>
          <p:nvPr/>
        </p:nvSpPr>
        <p:spPr>
          <a:xfrm>
            <a:off x="713628" y="389586"/>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16After this Job lived one hundred forty years, and saw his sons, and his sons’ sons, to four generations. 17So Job died, being old and full of days.</a:t>
            </a:r>
            <a:endParaRPr lang="en-ZA" dirty="0"/>
          </a:p>
        </p:txBody>
      </p:sp>
      <p:sp>
        <p:nvSpPr>
          <p:cNvPr id="2" name="TextBox 1">
            <a:extLst>
              <a:ext uri="{FF2B5EF4-FFF2-40B4-BE49-F238E27FC236}">
                <a16:creationId xmlns:a16="http://schemas.microsoft.com/office/drawing/2014/main" id="{0E018039-EEA0-DE2C-6914-2CF12A97117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799939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9283776-3B94-C64B-3E9D-DC39A2852A3B}"/>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033D564E-51C6-FE61-9E83-E61FF0C5AF37}"/>
              </a:ext>
            </a:extLst>
          </p:cNvPr>
          <p:cNvSpPr txBox="1"/>
          <p:nvPr/>
        </p:nvSpPr>
        <p:spPr>
          <a:xfrm>
            <a:off x="6956703" y="4042756"/>
            <a:ext cx="5975129" cy="2973185"/>
          </a:xfrm>
          <a:prstGeom prst="rect">
            <a:avLst/>
          </a:prstGeom>
          <a:noFill/>
        </p:spPr>
        <p:txBody>
          <a:bodyPr wrap="square" rtlCol="0">
            <a:noAutofit/>
          </a:bodyPr>
          <a:lstStyle/>
          <a:p>
            <a:r>
              <a:rPr lang="en-US" sz="6000" b="0" i="0" u="none" strike="noStrike" baseline="0" dirty="0">
                <a:solidFill>
                  <a:schemeClr val="bg1"/>
                </a:solidFill>
                <a:latin typeface="TimesNewRomanPSMT"/>
              </a:rPr>
              <a:t>Job is restored – Job 42:7-17</a:t>
            </a:r>
            <a:endParaRPr lang="en-ZA" sz="6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23C5A0A-8FA9-47D3-D0A2-EC0FD1A4A860}"/>
              </a:ext>
            </a:extLst>
          </p:cNvPr>
          <p:cNvPicPr>
            <a:picLocks noChangeAspect="1"/>
          </p:cNvPicPr>
          <p:nvPr/>
        </p:nvPicPr>
        <p:blipFill rotWithShape="1">
          <a:blip r:embed="rId2"/>
          <a:srcRect t="1635" b="222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A1490E6-1FB0-E5F7-991E-3295272C06BA}"/>
              </a:ext>
            </a:extLst>
          </p:cNvPr>
          <p:cNvSpPr txBox="1"/>
          <p:nvPr/>
        </p:nvSpPr>
        <p:spPr>
          <a:xfrm>
            <a:off x="713628" y="389586"/>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42:16,17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6. Job is restored – Job 42:7-17 (Left Bottom)</a:t>
            </a:r>
          </a:p>
        </p:txBody>
      </p:sp>
      <p:sp>
        <p:nvSpPr>
          <p:cNvPr id="3" name="TextBox 2">
            <a:extLst>
              <a:ext uri="{FF2B5EF4-FFF2-40B4-BE49-F238E27FC236}">
                <a16:creationId xmlns:a16="http://schemas.microsoft.com/office/drawing/2014/main" id="{B7A33CE8-B5D2-0D85-0C2E-8BD672FB236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75922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283776-3B94-C64B-3E9D-DC39A2852A3B}"/>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B26495A-690D-0AF1-D0E8-8F6178959C1B}"/>
              </a:ext>
            </a:extLst>
          </p:cNvPr>
          <p:cNvSpPr txBox="1"/>
          <p:nvPr/>
        </p:nvSpPr>
        <p:spPr>
          <a:xfrm>
            <a:off x="6956703" y="4042756"/>
            <a:ext cx="5975129" cy="2973185"/>
          </a:xfrm>
          <a:prstGeom prst="rect">
            <a:avLst/>
          </a:prstGeom>
          <a:noFill/>
        </p:spPr>
        <p:txBody>
          <a:bodyPr wrap="square" rtlCol="0">
            <a:noAutofit/>
          </a:bodyPr>
          <a:lstStyle/>
          <a:p>
            <a:r>
              <a:rPr lang="en-US" sz="6000" b="0" i="0" u="none" strike="noStrike" baseline="0" dirty="0">
                <a:solidFill>
                  <a:schemeClr val="bg1"/>
                </a:solidFill>
                <a:latin typeface="TimesNewRomanPSMT"/>
              </a:rPr>
              <a:t>Job is restored – Job 42:7-17</a:t>
            </a:r>
            <a:endParaRPr lang="en-ZA" sz="6000" dirty="0">
              <a:solidFill>
                <a:schemeClr val="bg1"/>
              </a:solidFill>
            </a:endParaRPr>
          </a:p>
        </p:txBody>
      </p:sp>
    </p:spTree>
    <p:extLst>
      <p:ext uri="{BB962C8B-B14F-4D97-AF65-F5344CB8AC3E}">
        <p14:creationId xmlns:p14="http://schemas.microsoft.com/office/powerpoint/2010/main" val="2456079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Job 42:</a:t>
            </a:r>
            <a:r>
              <a:rPr lang="en-US" sz="4000" b="0" i="0" dirty="0">
                <a:solidFill>
                  <a:srgbClr val="121212"/>
                </a:solidFill>
                <a:effectLst/>
                <a:latin typeface="ArialMT"/>
              </a:rPr>
              <a:t>7It was so, that after Yahweh had spoken these words to Job, Yahweh said to Eliphaz the </a:t>
            </a:r>
            <a:r>
              <a:rPr lang="en-US" sz="4000" b="0" i="0" dirty="0" err="1">
                <a:solidFill>
                  <a:srgbClr val="121212"/>
                </a:solidFill>
                <a:effectLst/>
                <a:latin typeface="ArialMT"/>
              </a:rPr>
              <a:t>Temanite</a:t>
            </a:r>
            <a:r>
              <a:rPr lang="en-US" sz="4000" b="0" i="0" dirty="0">
                <a:solidFill>
                  <a:srgbClr val="121212"/>
                </a:solidFill>
                <a:effectLst/>
                <a:latin typeface="ArialMT"/>
              </a:rPr>
              <a:t>, “My wrath is kindled against you, and against your two friends; for you have not spoken of me the thing that is right, as my servant Job has. </a:t>
            </a:r>
            <a:endParaRPr lang="en-ZA" sz="1600" dirty="0"/>
          </a:p>
        </p:txBody>
      </p:sp>
      <p:sp>
        <p:nvSpPr>
          <p:cNvPr id="2" name="TextBox 1">
            <a:extLst>
              <a:ext uri="{FF2B5EF4-FFF2-40B4-BE49-F238E27FC236}">
                <a16:creationId xmlns:a16="http://schemas.microsoft.com/office/drawing/2014/main" id="{4A130E4A-5446-9BC1-EC37-65A9713D4430}"/>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67624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C421D26-A11E-BA62-65B2-37353A3A8BC0}"/>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30BAB77-A14E-6506-61D3-D4C00835ECAE}"/>
              </a:ext>
            </a:extLst>
          </p:cNvPr>
          <p:cNvSpPr txBox="1"/>
          <p:nvPr/>
        </p:nvSpPr>
        <p:spPr>
          <a:xfrm>
            <a:off x="713628" y="389586"/>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8Now therefore, take to yourselves seven bulls and seven rams, and go to my servant Job, and offer up for yourselves a burnt offering; and my servant Job shall pray for you, for I will accept him, that I not deal with you according to your folly. For you have not spoken of me the thing that is right, as my servant Job has.”</a:t>
            </a:r>
            <a:endParaRPr lang="en-ZA" dirty="0"/>
          </a:p>
        </p:txBody>
      </p:sp>
      <p:sp>
        <p:nvSpPr>
          <p:cNvPr id="2" name="TextBox 1">
            <a:extLst>
              <a:ext uri="{FF2B5EF4-FFF2-40B4-BE49-F238E27FC236}">
                <a16:creationId xmlns:a16="http://schemas.microsoft.com/office/drawing/2014/main" id="{FB5763DE-2D98-2224-AA62-1BF90CDE332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095902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2939A84-5A08-CE9F-B510-E1C35319BA0C}"/>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A2734C4-6DB3-9053-9679-51667AF4881F}"/>
              </a:ext>
            </a:extLst>
          </p:cNvPr>
          <p:cNvSpPr txBox="1"/>
          <p:nvPr/>
        </p:nvSpPr>
        <p:spPr>
          <a:xfrm>
            <a:off x="713628" y="389586"/>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9So Eliphaz the </a:t>
            </a:r>
            <a:r>
              <a:rPr lang="en-US" sz="4400" b="0" i="0" dirty="0" err="1">
                <a:solidFill>
                  <a:srgbClr val="121212"/>
                </a:solidFill>
                <a:effectLst/>
                <a:latin typeface="ArialMT"/>
              </a:rPr>
              <a:t>Temanite</a:t>
            </a:r>
            <a:r>
              <a:rPr lang="en-US" sz="4400" b="0" i="0" dirty="0">
                <a:solidFill>
                  <a:srgbClr val="121212"/>
                </a:solidFill>
                <a:effectLst/>
                <a:latin typeface="ArialMT"/>
              </a:rPr>
              <a:t> and Bildad the </a:t>
            </a:r>
            <a:r>
              <a:rPr lang="en-US" sz="4400" b="0" i="0" dirty="0" err="1">
                <a:solidFill>
                  <a:srgbClr val="121212"/>
                </a:solidFill>
                <a:effectLst/>
                <a:latin typeface="ArialMT"/>
              </a:rPr>
              <a:t>Shuhite</a:t>
            </a:r>
            <a:r>
              <a:rPr lang="en-US" sz="4400" b="0" i="0" dirty="0">
                <a:solidFill>
                  <a:srgbClr val="121212"/>
                </a:solidFill>
                <a:effectLst/>
                <a:latin typeface="ArialMT"/>
              </a:rPr>
              <a:t> and Zophar the </a:t>
            </a:r>
            <a:r>
              <a:rPr lang="en-US" sz="4400" b="0" i="0" dirty="0" err="1">
                <a:solidFill>
                  <a:srgbClr val="121212"/>
                </a:solidFill>
                <a:effectLst/>
                <a:latin typeface="ArialMT"/>
              </a:rPr>
              <a:t>Naamathite</a:t>
            </a:r>
            <a:r>
              <a:rPr lang="en-US" sz="4400" b="0" i="0" dirty="0">
                <a:solidFill>
                  <a:srgbClr val="121212"/>
                </a:solidFill>
                <a:effectLst/>
                <a:latin typeface="ArialMT"/>
              </a:rPr>
              <a:t> went and did what Yahweh commanded them, and Yahweh accepted Job.</a:t>
            </a:r>
            <a:endParaRPr lang="en-ZA" dirty="0"/>
          </a:p>
        </p:txBody>
      </p:sp>
      <p:sp>
        <p:nvSpPr>
          <p:cNvPr id="3" name="TextBox 2">
            <a:extLst>
              <a:ext uri="{FF2B5EF4-FFF2-40B4-BE49-F238E27FC236}">
                <a16:creationId xmlns:a16="http://schemas.microsoft.com/office/drawing/2014/main" id="{06138010-0684-03E7-A02A-B5D3D688312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66098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5866</TotalTime>
  <Words>548</Words>
  <Application>Microsoft Office PowerPoint</Application>
  <PresentationFormat>Widescreen</PresentationFormat>
  <Paragraphs>42</Paragraphs>
  <Slides>20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ArialMT</vt:lpstr>
      <vt:lpstr>Calibri</vt:lpstr>
      <vt:lpstr>Calibri Light</vt:lpstr>
      <vt:lpstr>Microsoft Himalaya</vt:lpstr>
      <vt:lpstr>TimesNewRomanPS-BoldMT</vt:lpstr>
      <vt:lpstr>TimesNewRomanPSMT</vt:lpstr>
      <vt:lpstr>Office Theme</vt:lpstr>
      <vt:lpstr>29-6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2023-01-25T14:26:00Z</dcterms:modified>
</cp:coreProperties>
</file>