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68" r:id="rId2"/>
    <p:sldId id="438" r:id="rId3"/>
    <p:sldId id="439" r:id="rId4"/>
    <p:sldId id="473" r:id="rId5"/>
    <p:sldId id="259" r:id="rId6"/>
    <p:sldId id="441" r:id="rId7"/>
    <p:sldId id="478" r:id="rId8"/>
    <p:sldId id="445" r:id="rId9"/>
    <p:sldId id="479" r:id="rId10"/>
    <p:sldId id="447" r:id="rId11"/>
    <p:sldId id="480" r:id="rId12"/>
    <p:sldId id="449" r:id="rId13"/>
    <p:sldId id="481" r:id="rId14"/>
    <p:sldId id="451" r:id="rId15"/>
    <p:sldId id="482" r:id="rId16"/>
    <p:sldId id="469" r:id="rId17"/>
    <p:sldId id="484" r:id="rId18"/>
    <p:sldId id="474" r:id="rId19"/>
    <p:sldId id="483" r:id="rId20"/>
    <p:sldId id="455" r:id="rId21"/>
    <p:sldId id="485" r:id="rId22"/>
    <p:sldId id="457" r:id="rId23"/>
    <p:sldId id="486" r:id="rId24"/>
    <p:sldId id="459" r:id="rId25"/>
    <p:sldId id="487" r:id="rId26"/>
    <p:sldId id="471" r:id="rId27"/>
    <p:sldId id="488" r:id="rId28"/>
    <p:sldId id="475" r:id="rId29"/>
    <p:sldId id="489" r:id="rId30"/>
    <p:sldId id="463" r:id="rId31"/>
    <p:sldId id="490" r:id="rId32"/>
    <p:sldId id="493" r:id="rId33"/>
    <p:sldId id="492" r:id="rId34"/>
    <p:sldId id="465" r:id="rId35"/>
    <p:sldId id="491" r:id="rId36"/>
    <p:sldId id="4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26" autoAdjust="0"/>
    <p:restoredTop sz="83852" autoAdjust="0"/>
  </p:normalViewPr>
  <p:slideViewPr>
    <p:cSldViewPr snapToGrid="0">
      <p:cViewPr varScale="1">
        <p:scale>
          <a:sx n="59" d="100"/>
          <a:sy n="59"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9E4369A5-9848-450D-A999-213D71B7FD4D}"/>
    <pc:docChg chg="custSel addSld delSld modSld">
      <pc:chgData name="Leonie Smith" userId="fed1330f33f5650e" providerId="LiveId" clId="{9E4369A5-9848-450D-A999-213D71B7FD4D}" dt="2023-01-13T07:31:23.385" v="294"/>
      <pc:docMkLst>
        <pc:docMk/>
      </pc:docMkLst>
      <pc:sldChg chg="addSp delSp modSp add mod">
        <pc:chgData name="Leonie Smith" userId="fed1330f33f5650e" providerId="LiveId" clId="{9E4369A5-9848-450D-A999-213D71B7FD4D}" dt="2023-01-13T07:31:21.648" v="293"/>
        <pc:sldMkLst>
          <pc:docMk/>
          <pc:sldMk cId="454763615" sldId="259"/>
        </pc:sldMkLst>
        <pc:spChg chg="add mod">
          <ac:chgData name="Leonie Smith" userId="fed1330f33f5650e" providerId="LiveId" clId="{9E4369A5-9848-450D-A999-213D71B7FD4D}" dt="2023-01-13T07:31:21.648" v="293"/>
          <ac:spMkLst>
            <pc:docMk/>
            <pc:sldMk cId="454763615" sldId="259"/>
            <ac:spMk id="2" creationId="{95FF896C-4DCD-1DC4-BF58-7C5D7C5E8968}"/>
          </ac:spMkLst>
        </pc:spChg>
        <pc:spChg chg="del">
          <ac:chgData name="Leonie Smith" userId="fed1330f33f5650e" providerId="LiveId" clId="{9E4369A5-9848-450D-A999-213D71B7FD4D}" dt="2023-01-13T07:29:56.849" v="262" actId="21"/>
          <ac:spMkLst>
            <pc:docMk/>
            <pc:sldMk cId="454763615" sldId="259"/>
            <ac:spMk id="3" creationId="{A58184BD-88F1-BA02-40C1-D8403D0EEC0D}"/>
          </ac:spMkLst>
        </pc:spChg>
        <pc:spChg chg="mod">
          <ac:chgData name="Leonie Smith" userId="fed1330f33f5650e" providerId="LiveId" clId="{9E4369A5-9848-450D-A999-213D71B7FD4D}" dt="2023-01-08T09:08:29.694" v="25" actId="404"/>
          <ac:spMkLst>
            <pc:docMk/>
            <pc:sldMk cId="454763615" sldId="259"/>
            <ac:spMk id="4" creationId="{EE2AC625-9141-A801-F431-DD5F79396320}"/>
          </ac:spMkLst>
        </pc:spChg>
      </pc:sldChg>
      <pc:sldChg chg="addSp modSp mod">
        <pc:chgData name="Leonie Smith" userId="fed1330f33f5650e" providerId="LiveId" clId="{9E4369A5-9848-450D-A999-213D71B7FD4D}" dt="2023-01-09T09:18:17.086" v="198" actId="113"/>
        <pc:sldMkLst>
          <pc:docMk/>
          <pc:sldMk cId="3261377596" sldId="438"/>
        </pc:sldMkLst>
        <pc:spChg chg="add mod">
          <ac:chgData name="Leonie Smith" userId="fed1330f33f5650e" providerId="LiveId" clId="{9E4369A5-9848-450D-A999-213D71B7FD4D}" dt="2023-01-09T09:18:17.086" v="198" actId="113"/>
          <ac:spMkLst>
            <pc:docMk/>
            <pc:sldMk cId="3261377596" sldId="438"/>
            <ac:spMk id="2" creationId="{69DB55B4-4A27-8412-26D8-DCBBD1840847}"/>
          </ac:spMkLst>
        </pc:spChg>
      </pc:sldChg>
      <pc:sldChg chg="addSp delSp modSp mod">
        <pc:chgData name="Leonie Smith" userId="fed1330f33f5650e" providerId="LiveId" clId="{9E4369A5-9848-450D-A999-213D71B7FD4D}" dt="2023-01-13T07:31:23.385" v="294"/>
        <pc:sldMkLst>
          <pc:docMk/>
          <pc:sldMk cId="3759221820" sldId="439"/>
        </pc:sldMkLst>
        <pc:spChg chg="add mod">
          <ac:chgData name="Leonie Smith" userId="fed1330f33f5650e" providerId="LiveId" clId="{9E4369A5-9848-450D-A999-213D71B7FD4D}" dt="2023-01-13T07:31:23.385" v="294"/>
          <ac:spMkLst>
            <pc:docMk/>
            <pc:sldMk cId="3759221820" sldId="439"/>
            <ac:spMk id="2" creationId="{6F43244B-310E-1C4C-D55B-55B1AED26194}"/>
          </ac:spMkLst>
        </pc:spChg>
        <pc:spChg chg="mod">
          <ac:chgData name="Leonie Smith" userId="fed1330f33f5650e" providerId="LiveId" clId="{9E4369A5-9848-450D-A999-213D71B7FD4D}" dt="2023-01-09T09:15:39.533" v="176" actId="21"/>
          <ac:spMkLst>
            <pc:docMk/>
            <pc:sldMk cId="3759221820" sldId="439"/>
            <ac:spMk id="4" creationId="{9A13E2D8-2F59-44C1-B1D2-79C300C26DD4}"/>
          </ac:spMkLst>
        </pc:spChg>
        <pc:spChg chg="del mod">
          <ac:chgData name="Leonie Smith" userId="fed1330f33f5650e" providerId="LiveId" clId="{9E4369A5-9848-450D-A999-213D71B7FD4D}" dt="2023-01-13T07:29:52.452" v="261" actId="21"/>
          <ac:spMkLst>
            <pc:docMk/>
            <pc:sldMk cId="3759221820" sldId="439"/>
            <ac:spMk id="6" creationId="{416C064E-628E-47C0-A712-DB178FE9901E}"/>
          </ac:spMkLst>
        </pc:spChg>
      </pc:sldChg>
      <pc:sldChg chg="del">
        <pc:chgData name="Leonie Smith" userId="fed1330f33f5650e" providerId="LiveId" clId="{9E4369A5-9848-450D-A999-213D71B7FD4D}" dt="2023-01-08T09:08:45.828" v="26" actId="2696"/>
        <pc:sldMkLst>
          <pc:docMk/>
          <pc:sldMk cId="923867738" sldId="440"/>
        </pc:sldMkLst>
      </pc:sldChg>
      <pc:sldChg chg="addSp modSp mod">
        <pc:chgData name="Leonie Smith" userId="fed1330f33f5650e" providerId="LiveId" clId="{9E4369A5-9848-450D-A999-213D71B7FD4D}" dt="2023-01-09T09:19:12.430" v="201" actId="20577"/>
        <pc:sldMkLst>
          <pc:docMk/>
          <pc:sldMk cId="3676245138" sldId="441"/>
        </pc:sldMkLst>
        <pc:spChg chg="add mod">
          <ac:chgData name="Leonie Smith" userId="fed1330f33f5650e" providerId="LiveId" clId="{9E4369A5-9848-450D-A999-213D71B7FD4D}" dt="2023-01-09T09:19:12.430" v="201" actId="20577"/>
          <ac:spMkLst>
            <pc:docMk/>
            <pc:sldMk cId="3676245138" sldId="441"/>
            <ac:spMk id="2" creationId="{E3053709-0927-28DF-3DE9-2F1D5DB2D837}"/>
          </ac:spMkLst>
        </pc:spChg>
      </pc:sldChg>
      <pc:sldChg chg="del">
        <pc:chgData name="Leonie Smith" userId="fed1330f33f5650e" providerId="LiveId" clId="{9E4369A5-9848-450D-A999-213D71B7FD4D}" dt="2023-01-08T09:09:29.072" v="42" actId="2696"/>
        <pc:sldMkLst>
          <pc:docMk/>
          <pc:sldMk cId="2180228365" sldId="442"/>
        </pc:sldMkLst>
      </pc:sldChg>
      <pc:sldChg chg="addSp modSp mod">
        <pc:chgData name="Leonie Smith" userId="fed1330f33f5650e" providerId="LiveId" clId="{9E4369A5-9848-450D-A999-213D71B7FD4D}" dt="2023-01-09T09:20:06.519" v="220" actId="20577"/>
        <pc:sldMkLst>
          <pc:docMk/>
          <pc:sldMk cId="2166098122" sldId="445"/>
        </pc:sldMkLst>
        <pc:spChg chg="add mod">
          <ac:chgData name="Leonie Smith" userId="fed1330f33f5650e" providerId="LiveId" clId="{9E4369A5-9848-450D-A999-213D71B7FD4D}" dt="2023-01-09T09:20:06.519" v="220" actId="20577"/>
          <ac:spMkLst>
            <pc:docMk/>
            <pc:sldMk cId="2166098122" sldId="445"/>
            <ac:spMk id="2" creationId="{2B9AAB7E-1D79-C8D7-E56D-752ABA407ABB}"/>
          </ac:spMkLst>
        </pc:spChg>
      </pc:sldChg>
      <pc:sldChg chg="del">
        <pc:chgData name="Leonie Smith" userId="fed1330f33f5650e" providerId="LiveId" clId="{9E4369A5-9848-450D-A999-213D71B7FD4D}" dt="2023-01-08T09:12:16.073" v="50" actId="2696"/>
        <pc:sldMkLst>
          <pc:docMk/>
          <pc:sldMk cId="665805102" sldId="446"/>
        </pc:sldMkLst>
      </pc:sldChg>
      <pc:sldChg chg="addSp modSp mod">
        <pc:chgData name="Leonie Smith" userId="fed1330f33f5650e" providerId="LiveId" clId="{9E4369A5-9848-450D-A999-213D71B7FD4D}" dt="2023-01-09T09:20:18.447" v="223" actId="20577"/>
        <pc:sldMkLst>
          <pc:docMk/>
          <pc:sldMk cId="2422728137" sldId="447"/>
        </pc:sldMkLst>
        <pc:spChg chg="add mod">
          <ac:chgData name="Leonie Smith" userId="fed1330f33f5650e" providerId="LiveId" clId="{9E4369A5-9848-450D-A999-213D71B7FD4D}" dt="2023-01-09T09:20:18.447" v="223" actId="20577"/>
          <ac:spMkLst>
            <pc:docMk/>
            <pc:sldMk cId="2422728137" sldId="447"/>
            <ac:spMk id="2" creationId="{02A13FB3-9BA8-A4DF-655F-553015BCA423}"/>
          </ac:spMkLst>
        </pc:spChg>
        <pc:picChg chg="mod">
          <ac:chgData name="Leonie Smith" userId="fed1330f33f5650e" providerId="LiveId" clId="{9E4369A5-9848-450D-A999-213D71B7FD4D}" dt="2023-01-09T09:19:22.827" v="204" actId="14100"/>
          <ac:picMkLst>
            <pc:docMk/>
            <pc:sldMk cId="2422728137" sldId="447"/>
            <ac:picMk id="3" creationId="{BF1485A4-4CA4-2A3C-3F13-F8E7B5E7E042}"/>
          </ac:picMkLst>
        </pc:picChg>
      </pc:sldChg>
      <pc:sldChg chg="del">
        <pc:chgData name="Leonie Smith" userId="fed1330f33f5650e" providerId="LiveId" clId="{9E4369A5-9848-450D-A999-213D71B7FD4D}" dt="2023-01-08T09:12:33.994" v="59" actId="2696"/>
        <pc:sldMkLst>
          <pc:docMk/>
          <pc:sldMk cId="843663555" sldId="448"/>
        </pc:sldMkLst>
      </pc:sldChg>
      <pc:sldChg chg="addSp modSp mod">
        <pc:chgData name="Leonie Smith" userId="fed1330f33f5650e" providerId="LiveId" clId="{9E4369A5-9848-450D-A999-213D71B7FD4D}" dt="2023-01-09T09:20:24.985" v="225" actId="20577"/>
        <pc:sldMkLst>
          <pc:docMk/>
          <pc:sldMk cId="4160448636" sldId="449"/>
        </pc:sldMkLst>
        <pc:spChg chg="add mod">
          <ac:chgData name="Leonie Smith" userId="fed1330f33f5650e" providerId="LiveId" clId="{9E4369A5-9848-450D-A999-213D71B7FD4D}" dt="2023-01-09T09:20:24.985" v="225" actId="20577"/>
          <ac:spMkLst>
            <pc:docMk/>
            <pc:sldMk cId="4160448636" sldId="449"/>
            <ac:spMk id="2" creationId="{DE8F8C3B-C38F-A7C2-2ADA-053F168790B0}"/>
          </ac:spMkLst>
        </pc:spChg>
      </pc:sldChg>
      <pc:sldChg chg="del">
        <pc:chgData name="Leonie Smith" userId="fed1330f33f5650e" providerId="LiveId" clId="{9E4369A5-9848-450D-A999-213D71B7FD4D}" dt="2023-01-08T09:12:49.825" v="69" actId="2696"/>
        <pc:sldMkLst>
          <pc:docMk/>
          <pc:sldMk cId="538051216" sldId="450"/>
        </pc:sldMkLst>
      </pc:sldChg>
      <pc:sldChg chg="addSp modSp mod">
        <pc:chgData name="Leonie Smith" userId="fed1330f33f5650e" providerId="LiveId" clId="{9E4369A5-9848-450D-A999-213D71B7FD4D}" dt="2023-01-09T09:20:31.995" v="230" actId="20577"/>
        <pc:sldMkLst>
          <pc:docMk/>
          <pc:sldMk cId="3386340796" sldId="451"/>
        </pc:sldMkLst>
        <pc:spChg chg="add mod">
          <ac:chgData name="Leonie Smith" userId="fed1330f33f5650e" providerId="LiveId" clId="{9E4369A5-9848-450D-A999-213D71B7FD4D}" dt="2023-01-09T09:20:31.995" v="230" actId="20577"/>
          <ac:spMkLst>
            <pc:docMk/>
            <pc:sldMk cId="3386340796" sldId="451"/>
            <ac:spMk id="2" creationId="{29F5F01C-2912-152F-D8CA-342BE9C6B7FF}"/>
          </ac:spMkLst>
        </pc:spChg>
      </pc:sldChg>
      <pc:sldChg chg="del">
        <pc:chgData name="Leonie Smith" userId="fed1330f33f5650e" providerId="LiveId" clId="{9E4369A5-9848-450D-A999-213D71B7FD4D}" dt="2023-01-08T09:13:17.594" v="78" actId="2696"/>
        <pc:sldMkLst>
          <pc:docMk/>
          <pc:sldMk cId="4002949039" sldId="452"/>
        </pc:sldMkLst>
      </pc:sldChg>
      <pc:sldChg chg="del">
        <pc:chgData name="Leonie Smith" userId="fed1330f33f5650e" providerId="LiveId" clId="{9E4369A5-9848-450D-A999-213D71B7FD4D}" dt="2023-01-08T09:13:57.268" v="96" actId="2696"/>
        <pc:sldMkLst>
          <pc:docMk/>
          <pc:sldMk cId="283334129" sldId="453"/>
        </pc:sldMkLst>
      </pc:sldChg>
      <pc:sldChg chg="del">
        <pc:chgData name="Leonie Smith" userId="fed1330f33f5650e" providerId="LiveId" clId="{9E4369A5-9848-450D-A999-213D71B7FD4D}" dt="2023-01-08T09:13:54.202" v="95" actId="2696"/>
        <pc:sldMkLst>
          <pc:docMk/>
          <pc:sldMk cId="2511564658" sldId="454"/>
        </pc:sldMkLst>
      </pc:sldChg>
      <pc:sldChg chg="addSp modSp mod">
        <pc:chgData name="Leonie Smith" userId="fed1330f33f5650e" providerId="LiveId" clId="{9E4369A5-9848-450D-A999-213D71B7FD4D}" dt="2023-01-09T09:21:04.045" v="240" actId="1076"/>
        <pc:sldMkLst>
          <pc:docMk/>
          <pc:sldMk cId="1799939013" sldId="455"/>
        </pc:sldMkLst>
        <pc:spChg chg="add mod">
          <ac:chgData name="Leonie Smith" userId="fed1330f33f5650e" providerId="LiveId" clId="{9E4369A5-9848-450D-A999-213D71B7FD4D}" dt="2023-01-09T09:21:04.045" v="240" actId="1076"/>
          <ac:spMkLst>
            <pc:docMk/>
            <pc:sldMk cId="1799939013" sldId="455"/>
            <ac:spMk id="2" creationId="{8CE1A4EF-0C3B-4004-9652-117FEE3834A9}"/>
          </ac:spMkLst>
        </pc:spChg>
      </pc:sldChg>
      <pc:sldChg chg="del">
        <pc:chgData name="Leonie Smith" userId="fed1330f33f5650e" providerId="LiveId" clId="{9E4369A5-9848-450D-A999-213D71B7FD4D}" dt="2023-01-08T09:14:19.088" v="106" actId="2696"/>
        <pc:sldMkLst>
          <pc:docMk/>
          <pc:sldMk cId="4049696417" sldId="456"/>
        </pc:sldMkLst>
      </pc:sldChg>
      <pc:sldChg chg="addSp modSp mod">
        <pc:chgData name="Leonie Smith" userId="fed1330f33f5650e" providerId="LiveId" clId="{9E4369A5-9848-450D-A999-213D71B7FD4D}" dt="2023-01-09T09:21:12.797" v="242" actId="20577"/>
        <pc:sldMkLst>
          <pc:docMk/>
          <pc:sldMk cId="2618424304" sldId="457"/>
        </pc:sldMkLst>
        <pc:spChg chg="add mod">
          <ac:chgData name="Leonie Smith" userId="fed1330f33f5650e" providerId="LiveId" clId="{9E4369A5-9848-450D-A999-213D71B7FD4D}" dt="2023-01-09T09:21:12.797" v="242" actId="20577"/>
          <ac:spMkLst>
            <pc:docMk/>
            <pc:sldMk cId="2618424304" sldId="457"/>
            <ac:spMk id="2" creationId="{DD215FAC-4591-A34D-9305-500A01059ED2}"/>
          </ac:spMkLst>
        </pc:spChg>
      </pc:sldChg>
      <pc:sldChg chg="del">
        <pc:chgData name="Leonie Smith" userId="fed1330f33f5650e" providerId="LiveId" clId="{9E4369A5-9848-450D-A999-213D71B7FD4D}" dt="2023-01-08T09:14:36.408" v="116" actId="2696"/>
        <pc:sldMkLst>
          <pc:docMk/>
          <pc:sldMk cId="2789980734" sldId="458"/>
        </pc:sldMkLst>
      </pc:sldChg>
      <pc:sldChg chg="addSp modSp mod">
        <pc:chgData name="Leonie Smith" userId="fed1330f33f5650e" providerId="LiveId" clId="{9E4369A5-9848-450D-A999-213D71B7FD4D}" dt="2023-01-09T09:21:20.106" v="244" actId="20577"/>
        <pc:sldMkLst>
          <pc:docMk/>
          <pc:sldMk cId="783514268" sldId="459"/>
        </pc:sldMkLst>
        <pc:spChg chg="add mod">
          <ac:chgData name="Leonie Smith" userId="fed1330f33f5650e" providerId="LiveId" clId="{9E4369A5-9848-450D-A999-213D71B7FD4D}" dt="2023-01-09T09:21:20.106" v="244" actId="20577"/>
          <ac:spMkLst>
            <pc:docMk/>
            <pc:sldMk cId="783514268" sldId="459"/>
            <ac:spMk id="2" creationId="{4E8D152C-04F9-125D-D2AB-F8ADD3B129CD}"/>
          </ac:spMkLst>
        </pc:spChg>
      </pc:sldChg>
      <pc:sldChg chg="del">
        <pc:chgData name="Leonie Smith" userId="fed1330f33f5650e" providerId="LiveId" clId="{9E4369A5-9848-450D-A999-213D71B7FD4D}" dt="2023-01-08T09:14:52.056" v="126" actId="2696"/>
        <pc:sldMkLst>
          <pc:docMk/>
          <pc:sldMk cId="2691432836" sldId="460"/>
        </pc:sldMkLst>
      </pc:sldChg>
      <pc:sldChg chg="del">
        <pc:chgData name="Leonie Smith" userId="fed1330f33f5650e" providerId="LiveId" clId="{9E4369A5-9848-450D-A999-213D71B7FD4D}" dt="2023-01-08T09:15:07.321" v="135" actId="2696"/>
        <pc:sldMkLst>
          <pc:docMk/>
          <pc:sldMk cId="3868250199" sldId="461"/>
        </pc:sldMkLst>
      </pc:sldChg>
      <pc:sldChg chg="del">
        <pc:chgData name="Leonie Smith" userId="fed1330f33f5650e" providerId="LiveId" clId="{9E4369A5-9848-450D-A999-213D71B7FD4D}" dt="2023-01-08T09:15:30.697" v="145" actId="2696"/>
        <pc:sldMkLst>
          <pc:docMk/>
          <pc:sldMk cId="3941201962" sldId="462"/>
        </pc:sldMkLst>
      </pc:sldChg>
      <pc:sldChg chg="addSp modSp mod">
        <pc:chgData name="Leonie Smith" userId="fed1330f33f5650e" providerId="LiveId" clId="{9E4369A5-9848-450D-A999-213D71B7FD4D}" dt="2023-01-09T09:21:39.934" v="250" actId="20577"/>
        <pc:sldMkLst>
          <pc:docMk/>
          <pc:sldMk cId="2982327576" sldId="463"/>
        </pc:sldMkLst>
        <pc:spChg chg="add mod">
          <ac:chgData name="Leonie Smith" userId="fed1330f33f5650e" providerId="LiveId" clId="{9E4369A5-9848-450D-A999-213D71B7FD4D}" dt="2023-01-09T09:21:39.934" v="250" actId="20577"/>
          <ac:spMkLst>
            <pc:docMk/>
            <pc:sldMk cId="2982327576" sldId="463"/>
            <ac:spMk id="2" creationId="{1BCD6B01-03C5-E0FB-4FCA-31338E36F9D5}"/>
          </ac:spMkLst>
        </pc:spChg>
      </pc:sldChg>
      <pc:sldChg chg="del">
        <pc:chgData name="Leonie Smith" userId="fed1330f33f5650e" providerId="LiveId" clId="{9E4369A5-9848-450D-A999-213D71B7FD4D}" dt="2023-01-08T09:15:57.234" v="153" actId="2696"/>
        <pc:sldMkLst>
          <pc:docMk/>
          <pc:sldMk cId="3471468068" sldId="464"/>
        </pc:sldMkLst>
      </pc:sldChg>
      <pc:sldChg chg="addSp delSp modSp mod">
        <pc:chgData name="Leonie Smith" userId="fed1330f33f5650e" providerId="LiveId" clId="{9E4369A5-9848-450D-A999-213D71B7FD4D}" dt="2023-01-09T09:21:51.083" v="254" actId="20577"/>
        <pc:sldMkLst>
          <pc:docMk/>
          <pc:sldMk cId="3894174290" sldId="465"/>
        </pc:sldMkLst>
        <pc:spChg chg="add mod">
          <ac:chgData name="Leonie Smith" userId="fed1330f33f5650e" providerId="LiveId" clId="{9E4369A5-9848-450D-A999-213D71B7FD4D}" dt="2023-01-09T09:21:51.083" v="254" actId="20577"/>
          <ac:spMkLst>
            <pc:docMk/>
            <pc:sldMk cId="3894174290" sldId="465"/>
            <ac:spMk id="2" creationId="{DF9FDD19-FA2A-01B4-EF1C-BA371324D4AE}"/>
          </ac:spMkLst>
        </pc:spChg>
        <pc:spChg chg="del mod">
          <ac:chgData name="Leonie Smith" userId="fed1330f33f5650e" providerId="LiveId" clId="{9E4369A5-9848-450D-A999-213D71B7FD4D}" dt="2023-01-08T09:16:37.654" v="156" actId="21"/>
          <ac:spMkLst>
            <pc:docMk/>
            <pc:sldMk cId="3894174290" sldId="465"/>
            <ac:spMk id="4" creationId="{9A13E2D8-2F59-44C1-B1D2-79C300C26DD4}"/>
          </ac:spMkLst>
        </pc:spChg>
        <pc:spChg chg="del">
          <ac:chgData name="Leonie Smith" userId="fed1330f33f5650e" providerId="LiveId" clId="{9E4369A5-9848-450D-A999-213D71B7FD4D}" dt="2023-01-08T09:16:39.461" v="157" actId="21"/>
          <ac:spMkLst>
            <pc:docMk/>
            <pc:sldMk cId="3894174290" sldId="465"/>
            <ac:spMk id="6" creationId="{416C064E-628E-47C0-A712-DB178FE9901E}"/>
          </ac:spMkLst>
        </pc:spChg>
        <pc:picChg chg="mod">
          <ac:chgData name="Leonie Smith" userId="fed1330f33f5650e" providerId="LiveId" clId="{9E4369A5-9848-450D-A999-213D71B7FD4D}" dt="2023-01-08T09:17:28.762" v="161" actId="14100"/>
          <ac:picMkLst>
            <pc:docMk/>
            <pc:sldMk cId="3894174290" sldId="465"/>
            <ac:picMk id="3" creationId="{37460A5A-76F8-5864-CDD3-FFB4DD730303}"/>
          </ac:picMkLst>
        </pc:picChg>
      </pc:sldChg>
      <pc:sldChg chg="del">
        <pc:chgData name="Leonie Smith" userId="fed1330f33f5650e" providerId="LiveId" clId="{9E4369A5-9848-450D-A999-213D71B7FD4D}" dt="2023-01-08T09:18:33.433" v="175" actId="2696"/>
        <pc:sldMkLst>
          <pc:docMk/>
          <pc:sldMk cId="581074576" sldId="466"/>
        </pc:sldMkLst>
      </pc:sldChg>
      <pc:sldChg chg="modSp mod">
        <pc:chgData name="Leonie Smith" userId="fed1330f33f5650e" providerId="LiveId" clId="{9E4369A5-9848-450D-A999-213D71B7FD4D}" dt="2023-01-13T07:24:13.669" v="260"/>
        <pc:sldMkLst>
          <pc:docMk/>
          <pc:sldMk cId="3596600315" sldId="468"/>
        </pc:sldMkLst>
        <pc:spChg chg="mod">
          <ac:chgData name="Leonie Smith" userId="fed1330f33f5650e" providerId="LiveId" clId="{9E4369A5-9848-450D-A999-213D71B7FD4D}" dt="2023-01-13T07:24:13.669" v="260"/>
          <ac:spMkLst>
            <pc:docMk/>
            <pc:sldMk cId="3596600315" sldId="468"/>
            <ac:spMk id="3" creationId="{0162BEE1-134B-8B70-2BB8-9226F1DF1614}"/>
          </ac:spMkLst>
        </pc:spChg>
      </pc:sldChg>
      <pc:sldChg chg="addSp modSp mod">
        <pc:chgData name="Leonie Smith" userId="fed1330f33f5650e" providerId="LiveId" clId="{9E4369A5-9848-450D-A999-213D71B7FD4D}" dt="2023-01-09T09:20:39.322" v="232" actId="20577"/>
        <pc:sldMkLst>
          <pc:docMk/>
          <pc:sldMk cId="3711344993" sldId="469"/>
        </pc:sldMkLst>
        <pc:spChg chg="add mod">
          <ac:chgData name="Leonie Smith" userId="fed1330f33f5650e" providerId="LiveId" clId="{9E4369A5-9848-450D-A999-213D71B7FD4D}" dt="2023-01-09T09:20:39.322" v="232" actId="20577"/>
          <ac:spMkLst>
            <pc:docMk/>
            <pc:sldMk cId="3711344993" sldId="469"/>
            <ac:spMk id="2" creationId="{A1918CD7-5AB4-DC64-93A9-3A75B489335E}"/>
          </ac:spMkLst>
        </pc:spChg>
      </pc:sldChg>
      <pc:sldChg chg="addSp modSp mod">
        <pc:chgData name="Leonie Smith" userId="fed1330f33f5650e" providerId="LiveId" clId="{9E4369A5-9848-450D-A999-213D71B7FD4D}" dt="2023-01-09T09:21:27.781" v="246" actId="20577"/>
        <pc:sldMkLst>
          <pc:docMk/>
          <pc:sldMk cId="2727925611" sldId="471"/>
        </pc:sldMkLst>
        <pc:spChg chg="add mod">
          <ac:chgData name="Leonie Smith" userId="fed1330f33f5650e" providerId="LiveId" clId="{9E4369A5-9848-450D-A999-213D71B7FD4D}" dt="2023-01-09T09:21:27.781" v="246" actId="20577"/>
          <ac:spMkLst>
            <pc:docMk/>
            <pc:sldMk cId="2727925611" sldId="471"/>
            <ac:spMk id="2" creationId="{2F587550-C590-761D-D0F9-19DC87AAF64B}"/>
          </ac:spMkLst>
        </pc:spChg>
      </pc:sldChg>
      <pc:sldChg chg="addSp modSp mod">
        <pc:chgData name="Leonie Smith" userId="fed1330f33f5650e" providerId="LiveId" clId="{9E4369A5-9848-450D-A999-213D71B7FD4D}" dt="2023-01-09T09:18:05.824" v="197" actId="113"/>
        <pc:sldMkLst>
          <pc:docMk/>
          <pc:sldMk cId="796980165" sldId="473"/>
        </pc:sldMkLst>
        <pc:spChg chg="add mod">
          <ac:chgData name="Leonie Smith" userId="fed1330f33f5650e" providerId="LiveId" clId="{9E4369A5-9848-450D-A999-213D71B7FD4D}" dt="2023-01-09T09:18:05.824" v="197" actId="113"/>
          <ac:spMkLst>
            <pc:docMk/>
            <pc:sldMk cId="796980165" sldId="473"/>
            <ac:spMk id="2" creationId="{ED21F747-07F5-2AED-E9E4-068F7FBA28F8}"/>
          </ac:spMkLst>
        </pc:spChg>
      </pc:sldChg>
      <pc:sldChg chg="addSp modSp mod">
        <pc:chgData name="Leonie Smith" userId="fed1330f33f5650e" providerId="LiveId" clId="{9E4369A5-9848-450D-A999-213D71B7FD4D}" dt="2023-01-09T09:20:44.248" v="234" actId="20577"/>
        <pc:sldMkLst>
          <pc:docMk/>
          <pc:sldMk cId="2784001604" sldId="474"/>
        </pc:sldMkLst>
        <pc:spChg chg="add mod">
          <ac:chgData name="Leonie Smith" userId="fed1330f33f5650e" providerId="LiveId" clId="{9E4369A5-9848-450D-A999-213D71B7FD4D}" dt="2023-01-09T09:20:44.248" v="234" actId="20577"/>
          <ac:spMkLst>
            <pc:docMk/>
            <pc:sldMk cId="2784001604" sldId="474"/>
            <ac:spMk id="2" creationId="{4C6ACE19-D594-D711-DBC6-AE1C911E84C7}"/>
          </ac:spMkLst>
        </pc:spChg>
      </pc:sldChg>
      <pc:sldChg chg="addSp modSp mod">
        <pc:chgData name="Leonie Smith" userId="fed1330f33f5650e" providerId="LiveId" clId="{9E4369A5-9848-450D-A999-213D71B7FD4D}" dt="2023-01-09T09:21:34.001" v="248" actId="20577"/>
        <pc:sldMkLst>
          <pc:docMk/>
          <pc:sldMk cId="4000179053" sldId="475"/>
        </pc:sldMkLst>
        <pc:spChg chg="add mod">
          <ac:chgData name="Leonie Smith" userId="fed1330f33f5650e" providerId="LiveId" clId="{9E4369A5-9848-450D-A999-213D71B7FD4D}" dt="2023-01-09T09:21:34.001" v="248" actId="20577"/>
          <ac:spMkLst>
            <pc:docMk/>
            <pc:sldMk cId="4000179053" sldId="475"/>
            <ac:spMk id="2" creationId="{F4C91592-DF6D-40EE-619A-0769E552D6AA}"/>
          </ac:spMkLst>
        </pc:spChg>
      </pc:sldChg>
      <pc:sldChg chg="addSp modSp mod">
        <pc:chgData name="Leonie Smith" userId="fed1330f33f5650e" providerId="LiveId" clId="{9E4369A5-9848-450D-A999-213D71B7FD4D}" dt="2023-01-09T09:21:59.309" v="259" actId="20577"/>
        <pc:sldMkLst>
          <pc:docMk/>
          <pc:sldMk cId="773482891" sldId="476"/>
        </pc:sldMkLst>
        <pc:spChg chg="add mod">
          <ac:chgData name="Leonie Smith" userId="fed1330f33f5650e" providerId="LiveId" clId="{9E4369A5-9848-450D-A999-213D71B7FD4D}" dt="2023-01-09T09:21:59.309" v="259" actId="20577"/>
          <ac:spMkLst>
            <pc:docMk/>
            <pc:sldMk cId="773482891" sldId="476"/>
            <ac:spMk id="2" creationId="{C416D2C6-92C1-6CFA-04F6-EC3EB8B16C53}"/>
          </ac:spMkLst>
        </pc:spChg>
      </pc:sldChg>
      <pc:sldChg chg="add del">
        <pc:chgData name="Leonie Smith" userId="fed1330f33f5650e" providerId="LiveId" clId="{9E4369A5-9848-450D-A999-213D71B7FD4D}" dt="2023-01-08T09:08:50.777" v="27" actId="2696"/>
        <pc:sldMkLst>
          <pc:docMk/>
          <pc:sldMk cId="1498088479" sldId="477"/>
        </pc:sldMkLst>
      </pc:sldChg>
      <pc:sldChg chg="addSp delSp modSp add mod">
        <pc:chgData name="Leonie Smith" userId="fed1330f33f5650e" providerId="LiveId" clId="{9E4369A5-9848-450D-A999-213D71B7FD4D}" dt="2023-01-13T07:31:20.376" v="292"/>
        <pc:sldMkLst>
          <pc:docMk/>
          <pc:sldMk cId="1345527752" sldId="478"/>
        </pc:sldMkLst>
        <pc:spChg chg="add mod">
          <ac:chgData name="Leonie Smith" userId="fed1330f33f5650e" providerId="LiveId" clId="{9E4369A5-9848-450D-A999-213D71B7FD4D}" dt="2023-01-13T07:31:20.376" v="292"/>
          <ac:spMkLst>
            <pc:docMk/>
            <pc:sldMk cId="1345527752" sldId="478"/>
            <ac:spMk id="2" creationId="{2C2DA327-CC60-4975-98ED-7417C1379272}"/>
          </ac:spMkLst>
        </pc:spChg>
        <pc:spChg chg="del">
          <ac:chgData name="Leonie Smith" userId="fed1330f33f5650e" providerId="LiveId" clId="{9E4369A5-9848-450D-A999-213D71B7FD4D}" dt="2023-01-13T07:30:00.057" v="263" actId="21"/>
          <ac:spMkLst>
            <pc:docMk/>
            <pc:sldMk cId="1345527752" sldId="478"/>
            <ac:spMk id="3" creationId="{A58184BD-88F1-BA02-40C1-D8403D0EEC0D}"/>
          </ac:spMkLst>
        </pc:spChg>
        <pc:spChg chg="mod">
          <ac:chgData name="Leonie Smith" userId="fed1330f33f5650e" providerId="LiveId" clId="{9E4369A5-9848-450D-A999-213D71B7FD4D}" dt="2023-01-08T09:09:24.769" v="41" actId="404"/>
          <ac:spMkLst>
            <pc:docMk/>
            <pc:sldMk cId="1345527752" sldId="478"/>
            <ac:spMk id="4" creationId="{EE2AC625-9141-A801-F431-DD5F79396320}"/>
          </ac:spMkLst>
        </pc:spChg>
      </pc:sldChg>
      <pc:sldChg chg="addSp delSp modSp add mod">
        <pc:chgData name="Leonie Smith" userId="fed1330f33f5650e" providerId="LiveId" clId="{9E4369A5-9848-450D-A999-213D71B7FD4D}" dt="2023-01-13T07:31:18.598" v="291"/>
        <pc:sldMkLst>
          <pc:docMk/>
          <pc:sldMk cId="3385915642" sldId="479"/>
        </pc:sldMkLst>
        <pc:spChg chg="add mod">
          <ac:chgData name="Leonie Smith" userId="fed1330f33f5650e" providerId="LiveId" clId="{9E4369A5-9848-450D-A999-213D71B7FD4D}" dt="2023-01-13T07:31:18.598" v="291"/>
          <ac:spMkLst>
            <pc:docMk/>
            <pc:sldMk cId="3385915642" sldId="479"/>
            <ac:spMk id="2" creationId="{94A4571B-F326-1678-FD07-360A763B4286}"/>
          </ac:spMkLst>
        </pc:spChg>
        <pc:spChg chg="del">
          <ac:chgData name="Leonie Smith" userId="fed1330f33f5650e" providerId="LiveId" clId="{9E4369A5-9848-450D-A999-213D71B7FD4D}" dt="2023-01-13T07:30:04.513" v="264" actId="21"/>
          <ac:spMkLst>
            <pc:docMk/>
            <pc:sldMk cId="3385915642" sldId="479"/>
            <ac:spMk id="3" creationId="{A58184BD-88F1-BA02-40C1-D8403D0EEC0D}"/>
          </ac:spMkLst>
        </pc:spChg>
        <pc:spChg chg="mod">
          <ac:chgData name="Leonie Smith" userId="fed1330f33f5650e" providerId="LiveId" clId="{9E4369A5-9848-450D-A999-213D71B7FD4D}" dt="2023-01-08T09:09:45.196" v="49" actId="403"/>
          <ac:spMkLst>
            <pc:docMk/>
            <pc:sldMk cId="3385915642" sldId="479"/>
            <ac:spMk id="4" creationId="{EE2AC625-9141-A801-F431-DD5F79396320}"/>
          </ac:spMkLst>
        </pc:spChg>
      </pc:sldChg>
      <pc:sldChg chg="addSp delSp modSp add mod">
        <pc:chgData name="Leonie Smith" userId="fed1330f33f5650e" providerId="LiveId" clId="{9E4369A5-9848-450D-A999-213D71B7FD4D}" dt="2023-01-13T07:31:17.035" v="290"/>
        <pc:sldMkLst>
          <pc:docMk/>
          <pc:sldMk cId="1213421672" sldId="480"/>
        </pc:sldMkLst>
        <pc:spChg chg="add mod">
          <ac:chgData name="Leonie Smith" userId="fed1330f33f5650e" providerId="LiveId" clId="{9E4369A5-9848-450D-A999-213D71B7FD4D}" dt="2023-01-13T07:31:17.035" v="290"/>
          <ac:spMkLst>
            <pc:docMk/>
            <pc:sldMk cId="1213421672" sldId="480"/>
            <ac:spMk id="2" creationId="{25AB74F1-729C-8F49-E8D7-0B2613BA1D20}"/>
          </ac:spMkLst>
        </pc:spChg>
        <pc:spChg chg="del">
          <ac:chgData name="Leonie Smith" userId="fed1330f33f5650e" providerId="LiveId" clId="{9E4369A5-9848-450D-A999-213D71B7FD4D}" dt="2023-01-13T07:30:06.866" v="265" actId="21"/>
          <ac:spMkLst>
            <pc:docMk/>
            <pc:sldMk cId="1213421672" sldId="480"/>
            <ac:spMk id="3" creationId="{A58184BD-88F1-BA02-40C1-D8403D0EEC0D}"/>
          </ac:spMkLst>
        </pc:spChg>
        <pc:spChg chg="mod">
          <ac:chgData name="Leonie Smith" userId="fed1330f33f5650e" providerId="LiveId" clId="{9E4369A5-9848-450D-A999-213D71B7FD4D}" dt="2023-01-08T09:12:29.965" v="58" actId="403"/>
          <ac:spMkLst>
            <pc:docMk/>
            <pc:sldMk cId="1213421672" sldId="480"/>
            <ac:spMk id="4" creationId="{EE2AC625-9141-A801-F431-DD5F79396320}"/>
          </ac:spMkLst>
        </pc:spChg>
      </pc:sldChg>
      <pc:sldChg chg="addSp modSp add mod">
        <pc:chgData name="Leonie Smith" userId="fed1330f33f5650e" providerId="LiveId" clId="{9E4369A5-9848-450D-A999-213D71B7FD4D}" dt="2023-01-13T07:31:15.742" v="289"/>
        <pc:sldMkLst>
          <pc:docMk/>
          <pc:sldMk cId="3253512250" sldId="481"/>
        </pc:sldMkLst>
        <pc:spChg chg="add mod">
          <ac:chgData name="Leonie Smith" userId="fed1330f33f5650e" providerId="LiveId" clId="{9E4369A5-9848-450D-A999-213D71B7FD4D}" dt="2023-01-13T07:31:15.742" v="289"/>
          <ac:spMkLst>
            <pc:docMk/>
            <pc:sldMk cId="3253512250" sldId="481"/>
            <ac:spMk id="2" creationId="{5B20F51B-F634-852B-AFA5-44217C1CAADF}"/>
          </ac:spMkLst>
        </pc:spChg>
        <pc:spChg chg="mod">
          <ac:chgData name="Leonie Smith" userId="fed1330f33f5650e" providerId="LiveId" clId="{9E4369A5-9848-450D-A999-213D71B7FD4D}" dt="2023-01-13T07:30:09.505" v="266" actId="20577"/>
          <ac:spMkLst>
            <pc:docMk/>
            <pc:sldMk cId="3253512250" sldId="481"/>
            <ac:spMk id="3" creationId="{A58184BD-88F1-BA02-40C1-D8403D0EEC0D}"/>
          </ac:spMkLst>
        </pc:spChg>
        <pc:spChg chg="mod">
          <ac:chgData name="Leonie Smith" userId="fed1330f33f5650e" providerId="LiveId" clId="{9E4369A5-9848-450D-A999-213D71B7FD4D}" dt="2023-01-08T09:12:46.673" v="68" actId="403"/>
          <ac:spMkLst>
            <pc:docMk/>
            <pc:sldMk cId="3253512250" sldId="481"/>
            <ac:spMk id="4" creationId="{EE2AC625-9141-A801-F431-DD5F79396320}"/>
          </ac:spMkLst>
        </pc:spChg>
      </pc:sldChg>
      <pc:sldChg chg="addSp delSp modSp add mod">
        <pc:chgData name="Leonie Smith" userId="fed1330f33f5650e" providerId="LiveId" clId="{9E4369A5-9848-450D-A999-213D71B7FD4D}" dt="2023-01-13T07:31:14.419" v="288"/>
        <pc:sldMkLst>
          <pc:docMk/>
          <pc:sldMk cId="1079175688" sldId="482"/>
        </pc:sldMkLst>
        <pc:spChg chg="add mod">
          <ac:chgData name="Leonie Smith" userId="fed1330f33f5650e" providerId="LiveId" clId="{9E4369A5-9848-450D-A999-213D71B7FD4D}" dt="2023-01-13T07:31:14.419" v="288"/>
          <ac:spMkLst>
            <pc:docMk/>
            <pc:sldMk cId="1079175688" sldId="482"/>
            <ac:spMk id="2" creationId="{406B13B3-2FF4-AF64-970A-1857856BBCB3}"/>
          </ac:spMkLst>
        </pc:spChg>
        <pc:spChg chg="del">
          <ac:chgData name="Leonie Smith" userId="fed1330f33f5650e" providerId="LiveId" clId="{9E4369A5-9848-450D-A999-213D71B7FD4D}" dt="2023-01-13T07:30:13.147" v="267" actId="21"/>
          <ac:spMkLst>
            <pc:docMk/>
            <pc:sldMk cId="1079175688" sldId="482"/>
            <ac:spMk id="3" creationId="{A58184BD-88F1-BA02-40C1-D8403D0EEC0D}"/>
          </ac:spMkLst>
        </pc:spChg>
        <pc:spChg chg="mod">
          <ac:chgData name="Leonie Smith" userId="fed1330f33f5650e" providerId="LiveId" clId="{9E4369A5-9848-450D-A999-213D71B7FD4D}" dt="2023-01-08T09:13:12.858" v="77" actId="403"/>
          <ac:spMkLst>
            <pc:docMk/>
            <pc:sldMk cId="1079175688" sldId="482"/>
            <ac:spMk id="4" creationId="{EE2AC625-9141-A801-F431-DD5F79396320}"/>
          </ac:spMkLst>
        </pc:spChg>
      </pc:sldChg>
      <pc:sldChg chg="addSp delSp modSp add mod">
        <pc:chgData name="Leonie Smith" userId="fed1330f33f5650e" providerId="LiveId" clId="{9E4369A5-9848-450D-A999-213D71B7FD4D}" dt="2023-01-13T07:31:11.718" v="286"/>
        <pc:sldMkLst>
          <pc:docMk/>
          <pc:sldMk cId="3302685117" sldId="483"/>
        </pc:sldMkLst>
        <pc:spChg chg="add mod">
          <ac:chgData name="Leonie Smith" userId="fed1330f33f5650e" providerId="LiveId" clId="{9E4369A5-9848-450D-A999-213D71B7FD4D}" dt="2023-01-13T07:31:11.718" v="286"/>
          <ac:spMkLst>
            <pc:docMk/>
            <pc:sldMk cId="3302685117" sldId="483"/>
            <ac:spMk id="2" creationId="{278A100D-C9B8-CDBA-6240-0C8237EB1D3E}"/>
          </ac:spMkLst>
        </pc:spChg>
        <pc:spChg chg="del">
          <ac:chgData name="Leonie Smith" userId="fed1330f33f5650e" providerId="LiveId" clId="{9E4369A5-9848-450D-A999-213D71B7FD4D}" dt="2023-01-13T07:30:18.570" v="269" actId="21"/>
          <ac:spMkLst>
            <pc:docMk/>
            <pc:sldMk cId="3302685117" sldId="483"/>
            <ac:spMk id="3" creationId="{A58184BD-88F1-BA02-40C1-D8403D0EEC0D}"/>
          </ac:spMkLst>
        </pc:spChg>
        <pc:spChg chg="mod">
          <ac:chgData name="Leonie Smith" userId="fed1330f33f5650e" providerId="LiveId" clId="{9E4369A5-9848-450D-A999-213D71B7FD4D}" dt="2023-01-08T09:13:46.069" v="94" actId="403"/>
          <ac:spMkLst>
            <pc:docMk/>
            <pc:sldMk cId="3302685117" sldId="483"/>
            <ac:spMk id="4" creationId="{EE2AC625-9141-A801-F431-DD5F79396320}"/>
          </ac:spMkLst>
        </pc:spChg>
      </pc:sldChg>
      <pc:sldChg chg="addSp delSp modSp add mod">
        <pc:chgData name="Leonie Smith" userId="fed1330f33f5650e" providerId="LiveId" clId="{9E4369A5-9848-450D-A999-213D71B7FD4D}" dt="2023-01-13T07:31:13.135" v="287"/>
        <pc:sldMkLst>
          <pc:docMk/>
          <pc:sldMk cId="3620721974" sldId="484"/>
        </pc:sldMkLst>
        <pc:spChg chg="add mod">
          <ac:chgData name="Leonie Smith" userId="fed1330f33f5650e" providerId="LiveId" clId="{9E4369A5-9848-450D-A999-213D71B7FD4D}" dt="2023-01-13T07:31:13.135" v="287"/>
          <ac:spMkLst>
            <pc:docMk/>
            <pc:sldMk cId="3620721974" sldId="484"/>
            <ac:spMk id="2" creationId="{F8E039B9-23BB-7E0B-193F-2450E1E412CA}"/>
          </ac:spMkLst>
        </pc:spChg>
        <pc:spChg chg="del">
          <ac:chgData name="Leonie Smith" userId="fed1330f33f5650e" providerId="LiveId" clId="{9E4369A5-9848-450D-A999-213D71B7FD4D}" dt="2023-01-13T07:30:15.627" v="268" actId="21"/>
          <ac:spMkLst>
            <pc:docMk/>
            <pc:sldMk cId="3620721974" sldId="484"/>
            <ac:spMk id="3" creationId="{A58184BD-88F1-BA02-40C1-D8403D0EEC0D}"/>
          </ac:spMkLst>
        </pc:spChg>
        <pc:spChg chg="mod">
          <ac:chgData name="Leonie Smith" userId="fed1330f33f5650e" providerId="LiveId" clId="{9E4369A5-9848-450D-A999-213D71B7FD4D}" dt="2023-01-08T09:13:31.539" v="87" actId="403"/>
          <ac:spMkLst>
            <pc:docMk/>
            <pc:sldMk cId="3620721974" sldId="484"/>
            <ac:spMk id="4" creationId="{EE2AC625-9141-A801-F431-DD5F79396320}"/>
          </ac:spMkLst>
        </pc:spChg>
      </pc:sldChg>
      <pc:sldChg chg="addSp delSp modSp add mod">
        <pc:chgData name="Leonie Smith" userId="fed1330f33f5650e" providerId="LiveId" clId="{9E4369A5-9848-450D-A999-213D71B7FD4D}" dt="2023-01-13T07:31:10.438" v="285"/>
        <pc:sldMkLst>
          <pc:docMk/>
          <pc:sldMk cId="2649851983" sldId="485"/>
        </pc:sldMkLst>
        <pc:spChg chg="add mod">
          <ac:chgData name="Leonie Smith" userId="fed1330f33f5650e" providerId="LiveId" clId="{9E4369A5-9848-450D-A999-213D71B7FD4D}" dt="2023-01-13T07:31:10.438" v="285"/>
          <ac:spMkLst>
            <pc:docMk/>
            <pc:sldMk cId="2649851983" sldId="485"/>
            <ac:spMk id="2" creationId="{C6495ED8-5D30-E8F7-B027-DAF5CC3651DA}"/>
          </ac:spMkLst>
        </pc:spChg>
        <pc:spChg chg="del">
          <ac:chgData name="Leonie Smith" userId="fed1330f33f5650e" providerId="LiveId" clId="{9E4369A5-9848-450D-A999-213D71B7FD4D}" dt="2023-01-13T07:30:21.230" v="270" actId="21"/>
          <ac:spMkLst>
            <pc:docMk/>
            <pc:sldMk cId="2649851983" sldId="485"/>
            <ac:spMk id="3" creationId="{A58184BD-88F1-BA02-40C1-D8403D0EEC0D}"/>
          </ac:spMkLst>
        </pc:spChg>
        <pc:spChg chg="mod">
          <ac:chgData name="Leonie Smith" userId="fed1330f33f5650e" providerId="LiveId" clId="{9E4369A5-9848-450D-A999-213D71B7FD4D}" dt="2023-01-08T09:14:16.111" v="105" actId="404"/>
          <ac:spMkLst>
            <pc:docMk/>
            <pc:sldMk cId="2649851983" sldId="485"/>
            <ac:spMk id="4" creationId="{EE2AC625-9141-A801-F431-DD5F79396320}"/>
          </ac:spMkLst>
        </pc:spChg>
      </pc:sldChg>
      <pc:sldChg chg="addSp delSp modSp add mod">
        <pc:chgData name="Leonie Smith" userId="fed1330f33f5650e" providerId="LiveId" clId="{9E4369A5-9848-450D-A999-213D71B7FD4D}" dt="2023-01-13T07:31:09.126" v="284"/>
        <pc:sldMkLst>
          <pc:docMk/>
          <pc:sldMk cId="2148484738" sldId="486"/>
        </pc:sldMkLst>
        <pc:spChg chg="add mod">
          <ac:chgData name="Leonie Smith" userId="fed1330f33f5650e" providerId="LiveId" clId="{9E4369A5-9848-450D-A999-213D71B7FD4D}" dt="2023-01-13T07:31:09.126" v="284"/>
          <ac:spMkLst>
            <pc:docMk/>
            <pc:sldMk cId="2148484738" sldId="486"/>
            <ac:spMk id="2" creationId="{9772ED89-DAF2-799B-CAE2-A1297AF18EED}"/>
          </ac:spMkLst>
        </pc:spChg>
        <pc:spChg chg="del">
          <ac:chgData name="Leonie Smith" userId="fed1330f33f5650e" providerId="LiveId" clId="{9E4369A5-9848-450D-A999-213D71B7FD4D}" dt="2023-01-13T07:30:23.839" v="271" actId="21"/>
          <ac:spMkLst>
            <pc:docMk/>
            <pc:sldMk cId="2148484738" sldId="486"/>
            <ac:spMk id="3" creationId="{A58184BD-88F1-BA02-40C1-D8403D0EEC0D}"/>
          </ac:spMkLst>
        </pc:spChg>
        <pc:spChg chg="mod">
          <ac:chgData name="Leonie Smith" userId="fed1330f33f5650e" providerId="LiveId" clId="{9E4369A5-9848-450D-A999-213D71B7FD4D}" dt="2023-01-08T09:14:32.015" v="115" actId="403"/>
          <ac:spMkLst>
            <pc:docMk/>
            <pc:sldMk cId="2148484738" sldId="486"/>
            <ac:spMk id="4" creationId="{EE2AC625-9141-A801-F431-DD5F79396320}"/>
          </ac:spMkLst>
        </pc:spChg>
      </pc:sldChg>
      <pc:sldChg chg="addSp delSp modSp add mod">
        <pc:chgData name="Leonie Smith" userId="fed1330f33f5650e" providerId="LiveId" clId="{9E4369A5-9848-450D-A999-213D71B7FD4D}" dt="2023-01-13T07:31:07.839" v="283"/>
        <pc:sldMkLst>
          <pc:docMk/>
          <pc:sldMk cId="490489254" sldId="487"/>
        </pc:sldMkLst>
        <pc:spChg chg="add mod">
          <ac:chgData name="Leonie Smith" userId="fed1330f33f5650e" providerId="LiveId" clId="{9E4369A5-9848-450D-A999-213D71B7FD4D}" dt="2023-01-13T07:31:07.839" v="283"/>
          <ac:spMkLst>
            <pc:docMk/>
            <pc:sldMk cId="490489254" sldId="487"/>
            <ac:spMk id="2" creationId="{7C081D74-C8CD-F3B5-DF95-7725E7977C31}"/>
          </ac:spMkLst>
        </pc:spChg>
        <pc:spChg chg="del">
          <ac:chgData name="Leonie Smith" userId="fed1330f33f5650e" providerId="LiveId" clId="{9E4369A5-9848-450D-A999-213D71B7FD4D}" dt="2023-01-13T07:30:26.392" v="272" actId="21"/>
          <ac:spMkLst>
            <pc:docMk/>
            <pc:sldMk cId="490489254" sldId="487"/>
            <ac:spMk id="3" creationId="{A58184BD-88F1-BA02-40C1-D8403D0EEC0D}"/>
          </ac:spMkLst>
        </pc:spChg>
        <pc:spChg chg="mod">
          <ac:chgData name="Leonie Smith" userId="fed1330f33f5650e" providerId="LiveId" clId="{9E4369A5-9848-450D-A999-213D71B7FD4D}" dt="2023-01-08T09:14:48.903" v="125" actId="403"/>
          <ac:spMkLst>
            <pc:docMk/>
            <pc:sldMk cId="490489254" sldId="487"/>
            <ac:spMk id="4" creationId="{EE2AC625-9141-A801-F431-DD5F79396320}"/>
          </ac:spMkLst>
        </pc:spChg>
      </pc:sldChg>
      <pc:sldChg chg="addSp delSp modSp add mod">
        <pc:chgData name="Leonie Smith" userId="fed1330f33f5650e" providerId="LiveId" clId="{9E4369A5-9848-450D-A999-213D71B7FD4D}" dt="2023-01-13T07:31:06.561" v="282"/>
        <pc:sldMkLst>
          <pc:docMk/>
          <pc:sldMk cId="3246069093" sldId="488"/>
        </pc:sldMkLst>
        <pc:spChg chg="add mod">
          <ac:chgData name="Leonie Smith" userId="fed1330f33f5650e" providerId="LiveId" clId="{9E4369A5-9848-450D-A999-213D71B7FD4D}" dt="2023-01-13T07:31:06.561" v="282"/>
          <ac:spMkLst>
            <pc:docMk/>
            <pc:sldMk cId="3246069093" sldId="488"/>
            <ac:spMk id="2" creationId="{C3165568-062C-03B2-B045-68DC957761AD}"/>
          </ac:spMkLst>
        </pc:spChg>
        <pc:spChg chg="del">
          <ac:chgData name="Leonie Smith" userId="fed1330f33f5650e" providerId="LiveId" clId="{9E4369A5-9848-450D-A999-213D71B7FD4D}" dt="2023-01-13T07:30:30.514" v="273" actId="21"/>
          <ac:spMkLst>
            <pc:docMk/>
            <pc:sldMk cId="3246069093" sldId="488"/>
            <ac:spMk id="3" creationId="{A58184BD-88F1-BA02-40C1-D8403D0EEC0D}"/>
          </ac:spMkLst>
        </pc:spChg>
        <pc:spChg chg="mod">
          <ac:chgData name="Leonie Smith" userId="fed1330f33f5650e" providerId="LiveId" clId="{9E4369A5-9848-450D-A999-213D71B7FD4D}" dt="2023-01-08T09:15:05.377" v="134" actId="403"/>
          <ac:spMkLst>
            <pc:docMk/>
            <pc:sldMk cId="3246069093" sldId="488"/>
            <ac:spMk id="4" creationId="{EE2AC625-9141-A801-F431-DD5F79396320}"/>
          </ac:spMkLst>
        </pc:spChg>
      </pc:sldChg>
      <pc:sldChg chg="addSp delSp modSp add mod">
        <pc:chgData name="Leonie Smith" userId="fed1330f33f5650e" providerId="LiveId" clId="{9E4369A5-9848-450D-A999-213D71B7FD4D}" dt="2023-01-13T07:31:05.211" v="281"/>
        <pc:sldMkLst>
          <pc:docMk/>
          <pc:sldMk cId="2155434269" sldId="489"/>
        </pc:sldMkLst>
        <pc:spChg chg="add mod">
          <ac:chgData name="Leonie Smith" userId="fed1330f33f5650e" providerId="LiveId" clId="{9E4369A5-9848-450D-A999-213D71B7FD4D}" dt="2023-01-13T07:31:05.211" v="281"/>
          <ac:spMkLst>
            <pc:docMk/>
            <pc:sldMk cId="2155434269" sldId="489"/>
            <ac:spMk id="2" creationId="{1E266308-8DDC-3AD1-5699-AB660733C7D8}"/>
          </ac:spMkLst>
        </pc:spChg>
        <pc:spChg chg="del">
          <ac:chgData name="Leonie Smith" userId="fed1330f33f5650e" providerId="LiveId" clId="{9E4369A5-9848-450D-A999-213D71B7FD4D}" dt="2023-01-13T07:30:32.969" v="274" actId="21"/>
          <ac:spMkLst>
            <pc:docMk/>
            <pc:sldMk cId="2155434269" sldId="489"/>
            <ac:spMk id="3" creationId="{A58184BD-88F1-BA02-40C1-D8403D0EEC0D}"/>
          </ac:spMkLst>
        </pc:spChg>
        <pc:spChg chg="mod">
          <ac:chgData name="Leonie Smith" userId="fed1330f33f5650e" providerId="LiveId" clId="{9E4369A5-9848-450D-A999-213D71B7FD4D}" dt="2023-01-08T09:15:23.051" v="144" actId="403"/>
          <ac:spMkLst>
            <pc:docMk/>
            <pc:sldMk cId="2155434269" sldId="489"/>
            <ac:spMk id="4" creationId="{EE2AC625-9141-A801-F431-DD5F79396320}"/>
          </ac:spMkLst>
        </pc:spChg>
      </pc:sldChg>
      <pc:sldChg chg="addSp delSp modSp add mod">
        <pc:chgData name="Leonie Smith" userId="fed1330f33f5650e" providerId="LiveId" clId="{9E4369A5-9848-450D-A999-213D71B7FD4D}" dt="2023-01-13T07:31:03.851" v="280"/>
        <pc:sldMkLst>
          <pc:docMk/>
          <pc:sldMk cId="3329681453" sldId="490"/>
        </pc:sldMkLst>
        <pc:spChg chg="add mod">
          <ac:chgData name="Leonie Smith" userId="fed1330f33f5650e" providerId="LiveId" clId="{9E4369A5-9848-450D-A999-213D71B7FD4D}" dt="2023-01-13T07:31:03.851" v="280"/>
          <ac:spMkLst>
            <pc:docMk/>
            <pc:sldMk cId="3329681453" sldId="490"/>
            <ac:spMk id="2" creationId="{DEF7158A-BB2D-3F23-AC69-565AB98E35B8}"/>
          </ac:spMkLst>
        </pc:spChg>
        <pc:spChg chg="del">
          <ac:chgData name="Leonie Smith" userId="fed1330f33f5650e" providerId="LiveId" clId="{9E4369A5-9848-450D-A999-213D71B7FD4D}" dt="2023-01-13T07:30:35.553" v="275" actId="21"/>
          <ac:spMkLst>
            <pc:docMk/>
            <pc:sldMk cId="3329681453" sldId="490"/>
            <ac:spMk id="3" creationId="{A58184BD-88F1-BA02-40C1-D8403D0EEC0D}"/>
          </ac:spMkLst>
        </pc:spChg>
        <pc:spChg chg="mod">
          <ac:chgData name="Leonie Smith" userId="fed1330f33f5650e" providerId="LiveId" clId="{9E4369A5-9848-450D-A999-213D71B7FD4D}" dt="2023-01-08T09:17:57.624" v="164" actId="403"/>
          <ac:spMkLst>
            <pc:docMk/>
            <pc:sldMk cId="3329681453" sldId="490"/>
            <ac:spMk id="4" creationId="{EE2AC625-9141-A801-F431-DD5F79396320}"/>
          </ac:spMkLst>
        </pc:spChg>
      </pc:sldChg>
      <pc:sldChg chg="addSp delSp modSp add mod">
        <pc:chgData name="Leonie Smith" userId="fed1330f33f5650e" providerId="LiveId" clId="{9E4369A5-9848-450D-A999-213D71B7FD4D}" dt="2023-01-13T07:30:59.881" v="278"/>
        <pc:sldMkLst>
          <pc:docMk/>
          <pc:sldMk cId="2547200629" sldId="491"/>
        </pc:sldMkLst>
        <pc:spChg chg="add mod">
          <ac:chgData name="Leonie Smith" userId="fed1330f33f5650e" providerId="LiveId" clId="{9E4369A5-9848-450D-A999-213D71B7FD4D}" dt="2023-01-13T07:30:59.881" v="278"/>
          <ac:spMkLst>
            <pc:docMk/>
            <pc:sldMk cId="2547200629" sldId="491"/>
            <ac:spMk id="2" creationId="{0BE7EE9B-E31C-77C8-640E-6CB837545EBE}"/>
          </ac:spMkLst>
        </pc:spChg>
        <pc:spChg chg="del">
          <ac:chgData name="Leonie Smith" userId="fed1330f33f5650e" providerId="LiveId" clId="{9E4369A5-9848-450D-A999-213D71B7FD4D}" dt="2023-01-13T07:30:41.272" v="277" actId="21"/>
          <ac:spMkLst>
            <pc:docMk/>
            <pc:sldMk cId="2547200629" sldId="491"/>
            <ac:spMk id="3" creationId="{A58184BD-88F1-BA02-40C1-D8403D0EEC0D}"/>
          </ac:spMkLst>
        </pc:spChg>
        <pc:spChg chg="mod">
          <ac:chgData name="Leonie Smith" userId="fed1330f33f5650e" providerId="LiveId" clId="{9E4369A5-9848-450D-A999-213D71B7FD4D}" dt="2023-01-08T09:18:28.578" v="174" actId="404"/>
          <ac:spMkLst>
            <pc:docMk/>
            <pc:sldMk cId="2547200629" sldId="491"/>
            <ac:spMk id="4" creationId="{EE2AC625-9141-A801-F431-DD5F79396320}"/>
          </ac:spMkLst>
        </pc:spChg>
      </pc:sldChg>
      <pc:sldChg chg="addSp delSp modSp add mod">
        <pc:chgData name="Leonie Smith" userId="fed1330f33f5650e" providerId="LiveId" clId="{9E4369A5-9848-450D-A999-213D71B7FD4D}" dt="2023-01-13T07:31:02.388" v="279"/>
        <pc:sldMkLst>
          <pc:docMk/>
          <pc:sldMk cId="3080113377" sldId="492"/>
        </pc:sldMkLst>
        <pc:spChg chg="add mod">
          <ac:chgData name="Leonie Smith" userId="fed1330f33f5650e" providerId="LiveId" clId="{9E4369A5-9848-450D-A999-213D71B7FD4D}" dt="2023-01-13T07:31:02.388" v="279"/>
          <ac:spMkLst>
            <pc:docMk/>
            <pc:sldMk cId="3080113377" sldId="492"/>
            <ac:spMk id="2" creationId="{67BA55C0-0634-8F8C-29AC-5EFF973AF2DC}"/>
          </ac:spMkLst>
        </pc:spChg>
        <pc:spChg chg="del">
          <ac:chgData name="Leonie Smith" userId="fed1330f33f5650e" providerId="LiveId" clId="{9E4369A5-9848-450D-A999-213D71B7FD4D}" dt="2023-01-13T07:30:38.118" v="276" actId="21"/>
          <ac:spMkLst>
            <pc:docMk/>
            <pc:sldMk cId="3080113377" sldId="492"/>
            <ac:spMk id="3" creationId="{A58184BD-88F1-BA02-40C1-D8403D0EEC0D}"/>
          </ac:spMkLst>
        </pc:spChg>
        <pc:spChg chg="mod">
          <ac:chgData name="Leonie Smith" userId="fed1330f33f5650e" providerId="LiveId" clId="{9E4369A5-9848-450D-A999-213D71B7FD4D}" dt="2023-01-08T09:18:04.441" v="165" actId="21"/>
          <ac:spMkLst>
            <pc:docMk/>
            <pc:sldMk cId="3080113377" sldId="492"/>
            <ac:spMk id="4" creationId="{EE2AC625-9141-A801-F431-DD5F79396320}"/>
          </ac:spMkLst>
        </pc:spChg>
      </pc:sldChg>
      <pc:sldChg chg="addSp delSp modSp add mod setBg delDesignElem">
        <pc:chgData name="Leonie Smith" userId="fed1330f33f5650e" providerId="LiveId" clId="{9E4369A5-9848-450D-A999-213D71B7FD4D}" dt="2023-01-09T09:21:45.289" v="252" actId="20577"/>
        <pc:sldMkLst>
          <pc:docMk/>
          <pc:sldMk cId="1558924801" sldId="493"/>
        </pc:sldMkLst>
        <pc:spChg chg="add mod">
          <ac:chgData name="Leonie Smith" userId="fed1330f33f5650e" providerId="LiveId" clId="{9E4369A5-9848-450D-A999-213D71B7FD4D}" dt="2023-01-09T09:21:45.289" v="252" actId="20577"/>
          <ac:spMkLst>
            <pc:docMk/>
            <pc:sldMk cId="1558924801" sldId="493"/>
            <ac:spMk id="2" creationId="{1BC93550-5886-E3D3-C1AB-D8283FF26829}"/>
          </ac:spMkLst>
        </pc:spChg>
        <pc:spChg chg="del">
          <ac:chgData name="Leonie Smith" userId="fed1330f33f5650e" providerId="LiveId" clId="{9E4369A5-9848-450D-A999-213D71B7FD4D}" dt="2023-01-08T09:17:18.326" v="160"/>
          <ac:spMkLst>
            <pc:docMk/>
            <pc:sldMk cId="1558924801" sldId="493"/>
            <ac:spMk id="11" creationId="{42A4FC2C-047E-45A5-965D-8E1E3BF09BC6}"/>
          </ac:spMkLst>
        </pc:spChg>
      </pc:sldChg>
    </pc:docChg>
  </pc:docChgLst>
  <pc:docChgLst>
    <pc:chgData name="Alfred Smith" userId="3c60a3631c0db8ad" providerId="LiveId" clId="{D0514FE2-5ECC-40C9-B53D-16DBDA5B0BC6}"/>
    <pc:docChg chg="modSld">
      <pc:chgData name="Alfred Smith" userId="3c60a3631c0db8ad" providerId="LiveId" clId="{D0514FE2-5ECC-40C9-B53D-16DBDA5B0BC6}" dt="2023-01-25T14:40:23.186" v="0"/>
      <pc:docMkLst>
        <pc:docMk/>
      </pc:docMkLst>
      <pc:sldChg chg="modSp mod">
        <pc:chgData name="Alfred Smith" userId="3c60a3631c0db8ad" providerId="LiveId" clId="{D0514FE2-5ECC-40C9-B53D-16DBDA5B0BC6}" dt="2023-01-25T14:40:23.186" v="0"/>
        <pc:sldMkLst>
          <pc:docMk/>
          <pc:sldMk cId="3596600315" sldId="468"/>
        </pc:sldMkLst>
        <pc:spChg chg="mod">
          <ac:chgData name="Alfred Smith" userId="3c60a3631c0db8ad" providerId="LiveId" clId="{D0514FE2-5ECC-40C9-B53D-16DBDA5B0BC6}" dt="2023-01-25T14:40:23.186" v="0"/>
          <ac:spMkLst>
            <pc:docMk/>
            <pc:sldMk cId="3596600315" sldId="468"/>
            <ac:spMk id="3" creationId="{0162BEE1-134B-8B70-2BB8-9226F1DF1614}"/>
          </ac:spMkLst>
        </pc:spChg>
      </pc:sldChg>
    </pc:docChg>
  </pc:docChgLst>
  <pc:docChgLst>
    <pc:chgData name="Leonie Smith" userId="fed1330f33f5650e" providerId="LiveId" clId="{C1AE72F8-B2C2-4F33-9699-FFA0757C9EFF}"/>
    <pc:docChg chg="undo redo custSel addSld delSld modSld">
      <pc:chgData name="Leonie Smith" userId="fed1330f33f5650e" providerId="LiveId" clId="{C1AE72F8-B2C2-4F33-9699-FFA0757C9EFF}" dt="2022-06-07T06:53:49.239" v="419"/>
      <pc:docMkLst>
        <pc:docMk/>
      </pc:docMkLst>
      <pc:sldChg chg="addSp modSp mod">
        <pc:chgData name="Leonie Smith" userId="fed1330f33f5650e" providerId="LiveId" clId="{C1AE72F8-B2C2-4F33-9699-FFA0757C9EFF}" dt="2022-06-07T04:41:39.485" v="374" actId="1076"/>
        <pc:sldMkLst>
          <pc:docMk/>
          <pc:sldMk cId="3261377596" sldId="438"/>
        </pc:sldMkLst>
        <pc:picChg chg="add mod">
          <ac:chgData name="Leonie Smith" userId="fed1330f33f5650e" providerId="LiveId" clId="{C1AE72F8-B2C2-4F33-9699-FFA0757C9EFF}" dt="2022-06-07T04:41:39.485" v="374" actId="1076"/>
          <ac:picMkLst>
            <pc:docMk/>
            <pc:sldMk cId="3261377596" sldId="438"/>
            <ac:picMk id="3" creationId="{959EA1E1-6BE9-816D-2A75-37C02D085A02}"/>
          </ac:picMkLst>
        </pc:picChg>
      </pc:sldChg>
      <pc:sldChg chg="modSp mod">
        <pc:chgData name="Leonie Smith" userId="fed1330f33f5650e" providerId="LiveId" clId="{C1AE72F8-B2C2-4F33-9699-FFA0757C9EFF}" dt="2022-06-07T04:31:57.557" v="159" actId="403"/>
        <pc:sldMkLst>
          <pc:docMk/>
          <pc:sldMk cId="3759221820" sldId="439"/>
        </pc:sldMkLst>
        <pc:spChg chg="mod">
          <ac:chgData name="Leonie Smith" userId="fed1330f33f5650e" providerId="LiveId" clId="{C1AE72F8-B2C2-4F33-9699-FFA0757C9EFF}" dt="2022-06-07T04:00:44.631" v="13" actId="403"/>
          <ac:spMkLst>
            <pc:docMk/>
            <pc:sldMk cId="3759221820" sldId="439"/>
            <ac:spMk id="4" creationId="{9A13E2D8-2F59-44C1-B1D2-79C300C26DD4}"/>
          </ac:spMkLst>
        </pc:spChg>
        <pc:spChg chg="mod">
          <ac:chgData name="Leonie Smith" userId="fed1330f33f5650e" providerId="LiveId" clId="{C1AE72F8-B2C2-4F33-9699-FFA0757C9EFF}" dt="2022-06-07T04:31:57.557" v="159" actId="403"/>
          <ac:spMkLst>
            <pc:docMk/>
            <pc:sldMk cId="3759221820" sldId="439"/>
            <ac:spMk id="6" creationId="{416C064E-628E-47C0-A712-DB178FE9901E}"/>
          </ac:spMkLst>
        </pc:spChg>
      </pc:sldChg>
      <pc:sldChg chg="modSp mod">
        <pc:chgData name="Leonie Smith" userId="fed1330f33f5650e" providerId="LiveId" clId="{C1AE72F8-B2C2-4F33-9699-FFA0757C9EFF}" dt="2022-06-07T04:32:28.227" v="172" actId="404"/>
        <pc:sldMkLst>
          <pc:docMk/>
          <pc:sldMk cId="923867738" sldId="440"/>
        </pc:sldMkLst>
        <pc:spChg chg="mod">
          <ac:chgData name="Leonie Smith" userId="fed1330f33f5650e" providerId="LiveId" clId="{C1AE72F8-B2C2-4F33-9699-FFA0757C9EFF}" dt="2022-06-07T04:18:47.976" v="20" actId="403"/>
          <ac:spMkLst>
            <pc:docMk/>
            <pc:sldMk cId="923867738" sldId="440"/>
            <ac:spMk id="4" creationId="{9A13E2D8-2F59-44C1-B1D2-79C300C26DD4}"/>
          </ac:spMkLst>
        </pc:spChg>
        <pc:spChg chg="mod">
          <ac:chgData name="Leonie Smith" userId="fed1330f33f5650e" providerId="LiveId" clId="{C1AE72F8-B2C2-4F33-9699-FFA0757C9EFF}" dt="2022-06-07T04:32:28.227" v="172" actId="404"/>
          <ac:spMkLst>
            <pc:docMk/>
            <pc:sldMk cId="923867738" sldId="440"/>
            <ac:spMk id="6" creationId="{416C064E-628E-47C0-A712-DB178FE9901E}"/>
          </ac:spMkLst>
        </pc:spChg>
      </pc:sldChg>
      <pc:sldChg chg="addSp modSp mod">
        <pc:chgData name="Leonie Smith" userId="fed1330f33f5650e" providerId="LiveId" clId="{C1AE72F8-B2C2-4F33-9699-FFA0757C9EFF}" dt="2022-06-07T04:42:41.510" v="378" actId="14100"/>
        <pc:sldMkLst>
          <pc:docMk/>
          <pc:sldMk cId="3676245138" sldId="441"/>
        </pc:sldMkLst>
        <pc:picChg chg="add mod">
          <ac:chgData name="Leonie Smith" userId="fed1330f33f5650e" providerId="LiveId" clId="{C1AE72F8-B2C2-4F33-9699-FFA0757C9EFF}" dt="2022-06-07T04:42:41.510" v="378" actId="14100"/>
          <ac:picMkLst>
            <pc:docMk/>
            <pc:sldMk cId="3676245138" sldId="441"/>
            <ac:picMk id="3" creationId="{3704A11A-8A93-BFA5-F8E0-105841B6B8C6}"/>
          </ac:picMkLst>
        </pc:picChg>
      </pc:sldChg>
      <pc:sldChg chg="modSp mod">
        <pc:chgData name="Leonie Smith" userId="fed1330f33f5650e" providerId="LiveId" clId="{C1AE72F8-B2C2-4F33-9699-FFA0757C9EFF}" dt="2022-06-07T04:32:41.580" v="183" actId="403"/>
        <pc:sldMkLst>
          <pc:docMk/>
          <pc:sldMk cId="2180228365" sldId="442"/>
        </pc:sldMkLst>
        <pc:spChg chg="mod">
          <ac:chgData name="Leonie Smith" userId="fed1330f33f5650e" providerId="LiveId" clId="{C1AE72F8-B2C2-4F33-9699-FFA0757C9EFF}" dt="2022-06-07T04:21:10.612" v="52" actId="403"/>
          <ac:spMkLst>
            <pc:docMk/>
            <pc:sldMk cId="2180228365" sldId="442"/>
            <ac:spMk id="4" creationId="{9A13E2D8-2F59-44C1-B1D2-79C300C26DD4}"/>
          </ac:spMkLst>
        </pc:spChg>
        <pc:spChg chg="mod">
          <ac:chgData name="Leonie Smith" userId="fed1330f33f5650e" providerId="LiveId" clId="{C1AE72F8-B2C2-4F33-9699-FFA0757C9EFF}" dt="2022-06-07T04:32:41.580" v="183" actId="403"/>
          <ac:spMkLst>
            <pc:docMk/>
            <pc:sldMk cId="2180228365" sldId="442"/>
            <ac:spMk id="6" creationId="{416C064E-628E-47C0-A712-DB178FE9901E}"/>
          </ac:spMkLst>
        </pc:spChg>
      </pc:sldChg>
      <pc:sldChg chg="del">
        <pc:chgData name="Leonie Smith" userId="fed1330f33f5650e" providerId="LiveId" clId="{C1AE72F8-B2C2-4F33-9699-FFA0757C9EFF}" dt="2022-06-07T04:21:13.670" v="53" actId="47"/>
        <pc:sldMkLst>
          <pc:docMk/>
          <pc:sldMk cId="3095902142" sldId="443"/>
        </pc:sldMkLst>
      </pc:sldChg>
      <pc:sldChg chg="modSp del mod">
        <pc:chgData name="Leonie Smith" userId="fed1330f33f5650e" providerId="LiveId" clId="{C1AE72F8-B2C2-4F33-9699-FFA0757C9EFF}" dt="2022-06-07T04:21:13.967" v="54" actId="47"/>
        <pc:sldMkLst>
          <pc:docMk/>
          <pc:sldMk cId="1718612039" sldId="444"/>
        </pc:sldMkLst>
        <pc:spChg chg="mod">
          <ac:chgData name="Leonie Smith" userId="fed1330f33f5650e" providerId="LiveId" clId="{C1AE72F8-B2C2-4F33-9699-FFA0757C9EFF}" dt="2022-06-07T04:20:53.267" v="46" actId="21"/>
          <ac:spMkLst>
            <pc:docMk/>
            <pc:sldMk cId="1718612039" sldId="444"/>
            <ac:spMk id="4" creationId="{9A13E2D8-2F59-44C1-B1D2-79C300C26DD4}"/>
          </ac:spMkLst>
        </pc:spChg>
      </pc:sldChg>
      <pc:sldChg chg="addSp modSp mod">
        <pc:chgData name="Leonie Smith" userId="fed1330f33f5650e" providerId="LiveId" clId="{C1AE72F8-B2C2-4F33-9699-FFA0757C9EFF}" dt="2022-06-07T04:43:20.849" v="381" actId="14100"/>
        <pc:sldMkLst>
          <pc:docMk/>
          <pc:sldMk cId="2166098122" sldId="445"/>
        </pc:sldMkLst>
        <pc:picChg chg="add mod">
          <ac:chgData name="Leonie Smith" userId="fed1330f33f5650e" providerId="LiveId" clId="{C1AE72F8-B2C2-4F33-9699-FFA0757C9EFF}" dt="2022-06-07T04:43:20.849" v="381" actId="14100"/>
          <ac:picMkLst>
            <pc:docMk/>
            <pc:sldMk cId="2166098122" sldId="445"/>
            <ac:picMk id="3" creationId="{9CC641B5-D69C-9C56-2D72-B90FA1230CF6}"/>
          </ac:picMkLst>
        </pc:picChg>
      </pc:sldChg>
      <pc:sldChg chg="modSp mod">
        <pc:chgData name="Leonie Smith" userId="fed1330f33f5650e" providerId="LiveId" clId="{C1AE72F8-B2C2-4F33-9699-FFA0757C9EFF}" dt="2022-06-07T04:32:54.838" v="193" actId="403"/>
        <pc:sldMkLst>
          <pc:docMk/>
          <pc:sldMk cId="665805102" sldId="446"/>
        </pc:sldMkLst>
        <pc:spChg chg="mod">
          <ac:chgData name="Leonie Smith" userId="fed1330f33f5650e" providerId="LiveId" clId="{C1AE72F8-B2C2-4F33-9699-FFA0757C9EFF}" dt="2022-06-07T04:20:41.867" v="45" actId="403"/>
          <ac:spMkLst>
            <pc:docMk/>
            <pc:sldMk cId="665805102" sldId="446"/>
            <ac:spMk id="4" creationId="{9A13E2D8-2F59-44C1-B1D2-79C300C26DD4}"/>
          </ac:spMkLst>
        </pc:spChg>
        <pc:spChg chg="mod">
          <ac:chgData name="Leonie Smith" userId="fed1330f33f5650e" providerId="LiveId" clId="{C1AE72F8-B2C2-4F33-9699-FFA0757C9EFF}" dt="2022-06-07T04:32:54.838" v="193" actId="403"/>
          <ac:spMkLst>
            <pc:docMk/>
            <pc:sldMk cId="665805102" sldId="446"/>
            <ac:spMk id="6" creationId="{416C064E-628E-47C0-A712-DB178FE9901E}"/>
          </ac:spMkLst>
        </pc:spChg>
      </pc:sldChg>
      <pc:sldChg chg="addSp modSp mod">
        <pc:chgData name="Leonie Smith" userId="fed1330f33f5650e" providerId="LiveId" clId="{C1AE72F8-B2C2-4F33-9699-FFA0757C9EFF}" dt="2022-06-07T04:44:05.036" v="384" actId="14100"/>
        <pc:sldMkLst>
          <pc:docMk/>
          <pc:sldMk cId="2422728137" sldId="447"/>
        </pc:sldMkLst>
        <pc:picChg chg="add mod">
          <ac:chgData name="Leonie Smith" userId="fed1330f33f5650e" providerId="LiveId" clId="{C1AE72F8-B2C2-4F33-9699-FFA0757C9EFF}" dt="2022-06-07T04:44:05.036" v="384" actId="14100"/>
          <ac:picMkLst>
            <pc:docMk/>
            <pc:sldMk cId="2422728137" sldId="447"/>
            <ac:picMk id="3" creationId="{BF1485A4-4CA4-2A3C-3F13-F8E7B5E7E042}"/>
          </ac:picMkLst>
        </pc:picChg>
      </pc:sldChg>
      <pc:sldChg chg="modSp mod">
        <pc:chgData name="Leonie Smith" userId="fed1330f33f5650e" providerId="LiveId" clId="{C1AE72F8-B2C2-4F33-9699-FFA0757C9EFF}" dt="2022-06-07T04:33:09.765" v="204" actId="403"/>
        <pc:sldMkLst>
          <pc:docMk/>
          <pc:sldMk cId="843663555" sldId="448"/>
        </pc:sldMkLst>
        <pc:spChg chg="mod">
          <ac:chgData name="Leonie Smith" userId="fed1330f33f5650e" providerId="LiveId" clId="{C1AE72F8-B2C2-4F33-9699-FFA0757C9EFF}" dt="2022-06-07T04:22:35.113" v="60" actId="403"/>
          <ac:spMkLst>
            <pc:docMk/>
            <pc:sldMk cId="843663555" sldId="448"/>
            <ac:spMk id="4" creationId="{9A13E2D8-2F59-44C1-B1D2-79C300C26DD4}"/>
          </ac:spMkLst>
        </pc:spChg>
        <pc:spChg chg="mod">
          <ac:chgData name="Leonie Smith" userId="fed1330f33f5650e" providerId="LiveId" clId="{C1AE72F8-B2C2-4F33-9699-FFA0757C9EFF}" dt="2022-06-07T04:33:09.765" v="204" actId="403"/>
          <ac:spMkLst>
            <pc:docMk/>
            <pc:sldMk cId="843663555" sldId="448"/>
            <ac:spMk id="6" creationId="{416C064E-628E-47C0-A712-DB178FE9901E}"/>
          </ac:spMkLst>
        </pc:spChg>
      </pc:sldChg>
      <pc:sldChg chg="addSp modSp mod setBg">
        <pc:chgData name="Leonie Smith" userId="fed1330f33f5650e" providerId="LiveId" clId="{C1AE72F8-B2C2-4F33-9699-FFA0757C9EFF}" dt="2022-06-07T04:44:47.560" v="386" actId="26606"/>
        <pc:sldMkLst>
          <pc:docMk/>
          <pc:sldMk cId="4160448636" sldId="449"/>
        </pc:sldMkLst>
        <pc:spChg chg="add">
          <ac:chgData name="Leonie Smith" userId="fed1330f33f5650e" providerId="LiveId" clId="{C1AE72F8-B2C2-4F33-9699-FFA0757C9EFF}" dt="2022-06-07T04:44:47.560" v="386" actId="26606"/>
          <ac:spMkLst>
            <pc:docMk/>
            <pc:sldMk cId="4160448636" sldId="449"/>
            <ac:spMk id="11" creationId="{42A4FC2C-047E-45A5-965D-8E1E3BF09BC6}"/>
          </ac:spMkLst>
        </pc:spChg>
        <pc:picChg chg="add mod ord">
          <ac:chgData name="Leonie Smith" userId="fed1330f33f5650e" providerId="LiveId" clId="{C1AE72F8-B2C2-4F33-9699-FFA0757C9EFF}" dt="2022-06-07T04:44:47.560" v="386" actId="26606"/>
          <ac:picMkLst>
            <pc:docMk/>
            <pc:sldMk cId="4160448636" sldId="449"/>
            <ac:picMk id="3" creationId="{C5B40EE8-8D1F-F533-5D9B-8878D819A788}"/>
          </ac:picMkLst>
        </pc:picChg>
      </pc:sldChg>
      <pc:sldChg chg="modSp mod">
        <pc:chgData name="Leonie Smith" userId="fed1330f33f5650e" providerId="LiveId" clId="{C1AE72F8-B2C2-4F33-9699-FFA0757C9EFF}" dt="2022-06-07T04:33:26.714" v="217" actId="404"/>
        <pc:sldMkLst>
          <pc:docMk/>
          <pc:sldMk cId="538051216" sldId="450"/>
        </pc:sldMkLst>
        <pc:spChg chg="mod">
          <ac:chgData name="Leonie Smith" userId="fed1330f33f5650e" providerId="LiveId" clId="{C1AE72F8-B2C2-4F33-9699-FFA0757C9EFF}" dt="2022-06-07T04:23:45.584" v="73" actId="403"/>
          <ac:spMkLst>
            <pc:docMk/>
            <pc:sldMk cId="538051216" sldId="450"/>
            <ac:spMk id="4" creationId="{9A13E2D8-2F59-44C1-B1D2-79C300C26DD4}"/>
          </ac:spMkLst>
        </pc:spChg>
        <pc:spChg chg="mod">
          <ac:chgData name="Leonie Smith" userId="fed1330f33f5650e" providerId="LiveId" clId="{C1AE72F8-B2C2-4F33-9699-FFA0757C9EFF}" dt="2022-06-07T04:33:26.714" v="217" actId="404"/>
          <ac:spMkLst>
            <pc:docMk/>
            <pc:sldMk cId="538051216" sldId="450"/>
            <ac:spMk id="6" creationId="{416C064E-628E-47C0-A712-DB178FE9901E}"/>
          </ac:spMkLst>
        </pc:spChg>
      </pc:sldChg>
      <pc:sldChg chg="addSp delSp modSp mod setBg">
        <pc:chgData name="Leonie Smith" userId="fed1330f33f5650e" providerId="LiveId" clId="{C1AE72F8-B2C2-4F33-9699-FFA0757C9EFF}" dt="2022-06-07T04:45:53.774" v="392" actId="26606"/>
        <pc:sldMkLst>
          <pc:docMk/>
          <pc:sldMk cId="3386340796" sldId="451"/>
        </pc:sldMkLst>
        <pc:spChg chg="add">
          <ac:chgData name="Leonie Smith" userId="fed1330f33f5650e" providerId="LiveId" clId="{C1AE72F8-B2C2-4F33-9699-FFA0757C9EFF}" dt="2022-06-07T04:45:53.774" v="392" actId="26606"/>
          <ac:spMkLst>
            <pc:docMk/>
            <pc:sldMk cId="3386340796" sldId="451"/>
            <ac:spMk id="12" creationId="{42A4FC2C-047E-45A5-965D-8E1E3BF09BC6}"/>
          </ac:spMkLst>
        </pc:spChg>
        <pc:picChg chg="add del mod">
          <ac:chgData name="Leonie Smith" userId="fed1330f33f5650e" providerId="LiveId" clId="{C1AE72F8-B2C2-4F33-9699-FFA0757C9EFF}" dt="2022-06-07T04:45:35.733" v="390" actId="478"/>
          <ac:picMkLst>
            <pc:docMk/>
            <pc:sldMk cId="3386340796" sldId="451"/>
            <ac:picMk id="3" creationId="{CD9EF48A-47C3-0A93-FD7E-4F7D3135AAAE}"/>
          </ac:picMkLst>
        </pc:picChg>
        <pc:picChg chg="add mod ord">
          <ac:chgData name="Leonie Smith" userId="fed1330f33f5650e" providerId="LiveId" clId="{C1AE72F8-B2C2-4F33-9699-FFA0757C9EFF}" dt="2022-06-07T04:45:53.774" v="392" actId="26606"/>
          <ac:picMkLst>
            <pc:docMk/>
            <pc:sldMk cId="3386340796" sldId="451"/>
            <ac:picMk id="7" creationId="{5F483154-71EB-5A3F-C826-B4E653CE1D6F}"/>
          </ac:picMkLst>
        </pc:picChg>
      </pc:sldChg>
      <pc:sldChg chg="modSp mod">
        <pc:chgData name="Leonie Smith" userId="fed1330f33f5650e" providerId="LiveId" clId="{C1AE72F8-B2C2-4F33-9699-FFA0757C9EFF}" dt="2022-06-07T04:34:42.011" v="249" actId="21"/>
        <pc:sldMkLst>
          <pc:docMk/>
          <pc:sldMk cId="4002949039" sldId="452"/>
        </pc:sldMkLst>
        <pc:spChg chg="mod">
          <ac:chgData name="Leonie Smith" userId="fed1330f33f5650e" providerId="LiveId" clId="{C1AE72F8-B2C2-4F33-9699-FFA0757C9EFF}" dt="2022-06-07T04:34:42.011" v="249" actId="21"/>
          <ac:spMkLst>
            <pc:docMk/>
            <pc:sldMk cId="4002949039" sldId="452"/>
            <ac:spMk id="4" creationId="{9A13E2D8-2F59-44C1-B1D2-79C300C26DD4}"/>
          </ac:spMkLst>
        </pc:spChg>
        <pc:spChg chg="mod">
          <ac:chgData name="Leonie Smith" userId="fed1330f33f5650e" providerId="LiveId" clId="{C1AE72F8-B2C2-4F33-9699-FFA0757C9EFF}" dt="2022-06-07T04:34:23.242" v="236" actId="21"/>
          <ac:spMkLst>
            <pc:docMk/>
            <pc:sldMk cId="4002949039" sldId="452"/>
            <ac:spMk id="6" creationId="{416C064E-628E-47C0-A712-DB178FE9901E}"/>
          </ac:spMkLst>
        </pc:spChg>
      </pc:sldChg>
      <pc:sldChg chg="modSp mod">
        <pc:chgData name="Leonie Smith" userId="fed1330f33f5650e" providerId="LiveId" clId="{C1AE72F8-B2C2-4F33-9699-FFA0757C9EFF}" dt="2022-06-07T04:34:51.623" v="257" actId="403"/>
        <pc:sldMkLst>
          <pc:docMk/>
          <pc:sldMk cId="283334129" sldId="453"/>
        </pc:sldMkLst>
        <pc:spChg chg="mod">
          <ac:chgData name="Leonie Smith" userId="fed1330f33f5650e" providerId="LiveId" clId="{C1AE72F8-B2C2-4F33-9699-FFA0757C9EFF}" dt="2022-06-07T04:34:51.623" v="257" actId="403"/>
          <ac:spMkLst>
            <pc:docMk/>
            <pc:sldMk cId="283334129" sldId="453"/>
            <ac:spMk id="4" creationId="{9A13E2D8-2F59-44C1-B1D2-79C300C26DD4}"/>
          </ac:spMkLst>
        </pc:spChg>
        <pc:spChg chg="mod">
          <ac:chgData name="Leonie Smith" userId="fed1330f33f5650e" providerId="LiveId" clId="{C1AE72F8-B2C2-4F33-9699-FFA0757C9EFF}" dt="2022-06-07T04:34:33.132" v="248" actId="403"/>
          <ac:spMkLst>
            <pc:docMk/>
            <pc:sldMk cId="283334129" sldId="453"/>
            <ac:spMk id="6" creationId="{416C064E-628E-47C0-A712-DB178FE9901E}"/>
          </ac:spMkLst>
        </pc:spChg>
      </pc:sldChg>
      <pc:sldChg chg="modSp mod">
        <pc:chgData name="Leonie Smith" userId="fed1330f33f5650e" providerId="LiveId" clId="{C1AE72F8-B2C2-4F33-9699-FFA0757C9EFF}" dt="2022-06-07T04:35:15.802" v="269" actId="403"/>
        <pc:sldMkLst>
          <pc:docMk/>
          <pc:sldMk cId="2511564658" sldId="454"/>
        </pc:sldMkLst>
        <pc:spChg chg="mod">
          <ac:chgData name="Leonie Smith" userId="fed1330f33f5650e" providerId="LiveId" clId="{C1AE72F8-B2C2-4F33-9699-FFA0757C9EFF}" dt="2022-06-07T04:25:17.095" v="96" actId="403"/>
          <ac:spMkLst>
            <pc:docMk/>
            <pc:sldMk cId="2511564658" sldId="454"/>
            <ac:spMk id="4" creationId="{9A13E2D8-2F59-44C1-B1D2-79C300C26DD4}"/>
          </ac:spMkLst>
        </pc:spChg>
        <pc:spChg chg="mod">
          <ac:chgData name="Leonie Smith" userId="fed1330f33f5650e" providerId="LiveId" clId="{C1AE72F8-B2C2-4F33-9699-FFA0757C9EFF}" dt="2022-06-07T04:35:15.802" v="269" actId="403"/>
          <ac:spMkLst>
            <pc:docMk/>
            <pc:sldMk cId="2511564658" sldId="454"/>
            <ac:spMk id="6" creationId="{416C064E-628E-47C0-A712-DB178FE9901E}"/>
          </ac:spMkLst>
        </pc:spChg>
      </pc:sldChg>
      <pc:sldChg chg="addSp modSp mod">
        <pc:chgData name="Leonie Smith" userId="fed1330f33f5650e" providerId="LiveId" clId="{C1AE72F8-B2C2-4F33-9699-FFA0757C9EFF}" dt="2022-06-07T04:48:34.732" v="401" actId="14100"/>
        <pc:sldMkLst>
          <pc:docMk/>
          <pc:sldMk cId="1799939013" sldId="455"/>
        </pc:sldMkLst>
        <pc:picChg chg="add mod">
          <ac:chgData name="Leonie Smith" userId="fed1330f33f5650e" providerId="LiveId" clId="{C1AE72F8-B2C2-4F33-9699-FFA0757C9EFF}" dt="2022-06-07T04:48:34.732" v="401" actId="14100"/>
          <ac:picMkLst>
            <pc:docMk/>
            <pc:sldMk cId="1799939013" sldId="455"/>
            <ac:picMk id="3" creationId="{C4FEB6FD-2F1F-A67B-2A2B-F96DF68D0F3C}"/>
          </ac:picMkLst>
        </pc:picChg>
      </pc:sldChg>
      <pc:sldChg chg="modSp mod">
        <pc:chgData name="Leonie Smith" userId="fed1330f33f5650e" providerId="LiveId" clId="{C1AE72F8-B2C2-4F33-9699-FFA0757C9EFF}" dt="2022-06-07T04:35:31.866" v="280" actId="404"/>
        <pc:sldMkLst>
          <pc:docMk/>
          <pc:sldMk cId="4049696417" sldId="456"/>
        </pc:sldMkLst>
        <pc:spChg chg="mod">
          <ac:chgData name="Leonie Smith" userId="fed1330f33f5650e" providerId="LiveId" clId="{C1AE72F8-B2C2-4F33-9699-FFA0757C9EFF}" dt="2022-06-07T04:25:38.511" v="102" actId="403"/>
          <ac:spMkLst>
            <pc:docMk/>
            <pc:sldMk cId="4049696417" sldId="456"/>
            <ac:spMk id="4" creationId="{9A13E2D8-2F59-44C1-B1D2-79C300C26DD4}"/>
          </ac:spMkLst>
        </pc:spChg>
        <pc:spChg chg="mod">
          <ac:chgData name="Leonie Smith" userId="fed1330f33f5650e" providerId="LiveId" clId="{C1AE72F8-B2C2-4F33-9699-FFA0757C9EFF}" dt="2022-06-07T04:35:31.866" v="280" actId="404"/>
          <ac:spMkLst>
            <pc:docMk/>
            <pc:sldMk cId="4049696417" sldId="456"/>
            <ac:spMk id="6" creationId="{416C064E-628E-47C0-A712-DB178FE9901E}"/>
          </ac:spMkLst>
        </pc:spChg>
      </pc:sldChg>
      <pc:sldChg chg="addSp modSp mod setBg">
        <pc:chgData name="Leonie Smith" userId="fed1330f33f5650e" providerId="LiveId" clId="{C1AE72F8-B2C2-4F33-9699-FFA0757C9EFF}" dt="2022-06-07T04:51:39.422" v="403" actId="26606"/>
        <pc:sldMkLst>
          <pc:docMk/>
          <pc:sldMk cId="2618424304" sldId="457"/>
        </pc:sldMkLst>
        <pc:spChg chg="add">
          <ac:chgData name="Leonie Smith" userId="fed1330f33f5650e" providerId="LiveId" clId="{C1AE72F8-B2C2-4F33-9699-FFA0757C9EFF}" dt="2022-06-07T04:51:39.422" v="403" actId="26606"/>
          <ac:spMkLst>
            <pc:docMk/>
            <pc:sldMk cId="2618424304" sldId="457"/>
            <ac:spMk id="11" creationId="{42A4FC2C-047E-45A5-965D-8E1E3BF09BC6}"/>
          </ac:spMkLst>
        </pc:spChg>
        <pc:picChg chg="add mod ord">
          <ac:chgData name="Leonie Smith" userId="fed1330f33f5650e" providerId="LiveId" clId="{C1AE72F8-B2C2-4F33-9699-FFA0757C9EFF}" dt="2022-06-07T04:51:39.422" v="403" actId="26606"/>
          <ac:picMkLst>
            <pc:docMk/>
            <pc:sldMk cId="2618424304" sldId="457"/>
            <ac:picMk id="3" creationId="{4DB491DF-95DE-2A48-DC73-E066E25C7C64}"/>
          </ac:picMkLst>
        </pc:picChg>
      </pc:sldChg>
      <pc:sldChg chg="modSp mod">
        <pc:chgData name="Leonie Smith" userId="fed1330f33f5650e" providerId="LiveId" clId="{C1AE72F8-B2C2-4F33-9699-FFA0757C9EFF}" dt="2022-06-07T04:35:46.989" v="292" actId="403"/>
        <pc:sldMkLst>
          <pc:docMk/>
          <pc:sldMk cId="2789980734" sldId="458"/>
        </pc:sldMkLst>
        <pc:spChg chg="mod">
          <ac:chgData name="Leonie Smith" userId="fed1330f33f5650e" providerId="LiveId" clId="{C1AE72F8-B2C2-4F33-9699-FFA0757C9EFF}" dt="2022-06-07T04:26:00.878" v="109" actId="403"/>
          <ac:spMkLst>
            <pc:docMk/>
            <pc:sldMk cId="2789980734" sldId="458"/>
            <ac:spMk id="4" creationId="{9A13E2D8-2F59-44C1-B1D2-79C300C26DD4}"/>
          </ac:spMkLst>
        </pc:spChg>
        <pc:spChg chg="mod">
          <ac:chgData name="Leonie Smith" userId="fed1330f33f5650e" providerId="LiveId" clId="{C1AE72F8-B2C2-4F33-9699-FFA0757C9EFF}" dt="2022-06-07T04:35:46.989" v="292" actId="403"/>
          <ac:spMkLst>
            <pc:docMk/>
            <pc:sldMk cId="2789980734" sldId="458"/>
            <ac:spMk id="6" creationId="{416C064E-628E-47C0-A712-DB178FE9901E}"/>
          </ac:spMkLst>
        </pc:spChg>
      </pc:sldChg>
      <pc:sldChg chg="addSp modSp mod setBg">
        <pc:chgData name="Leonie Smith" userId="fed1330f33f5650e" providerId="LiveId" clId="{C1AE72F8-B2C2-4F33-9699-FFA0757C9EFF}" dt="2022-06-07T04:52:04.261" v="405" actId="26606"/>
        <pc:sldMkLst>
          <pc:docMk/>
          <pc:sldMk cId="783514268" sldId="459"/>
        </pc:sldMkLst>
        <pc:spChg chg="add">
          <ac:chgData name="Leonie Smith" userId="fed1330f33f5650e" providerId="LiveId" clId="{C1AE72F8-B2C2-4F33-9699-FFA0757C9EFF}" dt="2022-06-07T04:52:04.261" v="405" actId="26606"/>
          <ac:spMkLst>
            <pc:docMk/>
            <pc:sldMk cId="783514268" sldId="459"/>
            <ac:spMk id="11" creationId="{42A4FC2C-047E-45A5-965D-8E1E3BF09BC6}"/>
          </ac:spMkLst>
        </pc:spChg>
        <pc:picChg chg="add mod ord">
          <ac:chgData name="Leonie Smith" userId="fed1330f33f5650e" providerId="LiveId" clId="{C1AE72F8-B2C2-4F33-9699-FFA0757C9EFF}" dt="2022-06-07T04:52:04.261" v="405" actId="26606"/>
          <ac:picMkLst>
            <pc:docMk/>
            <pc:sldMk cId="783514268" sldId="459"/>
            <ac:picMk id="3" creationId="{81DD4EA0-305F-343A-DF27-F1D917D70197}"/>
          </ac:picMkLst>
        </pc:picChg>
      </pc:sldChg>
      <pc:sldChg chg="modSp mod">
        <pc:chgData name="Leonie Smith" userId="fed1330f33f5650e" providerId="LiveId" clId="{C1AE72F8-B2C2-4F33-9699-FFA0757C9EFF}" dt="2022-06-07T04:37:09.269" v="322" actId="403"/>
        <pc:sldMkLst>
          <pc:docMk/>
          <pc:sldMk cId="2691432836" sldId="460"/>
        </pc:sldMkLst>
        <pc:spChg chg="mod">
          <ac:chgData name="Leonie Smith" userId="fed1330f33f5650e" providerId="LiveId" clId="{C1AE72F8-B2C2-4F33-9699-FFA0757C9EFF}" dt="2022-06-07T04:36:18.495" v="303" actId="403"/>
          <ac:spMkLst>
            <pc:docMk/>
            <pc:sldMk cId="2691432836" sldId="460"/>
            <ac:spMk id="4" creationId="{9A13E2D8-2F59-44C1-B1D2-79C300C26DD4}"/>
          </ac:spMkLst>
        </pc:spChg>
        <pc:spChg chg="mod">
          <ac:chgData name="Leonie Smith" userId="fed1330f33f5650e" providerId="LiveId" clId="{C1AE72F8-B2C2-4F33-9699-FFA0757C9EFF}" dt="2022-06-07T04:37:09.269" v="322" actId="403"/>
          <ac:spMkLst>
            <pc:docMk/>
            <pc:sldMk cId="2691432836" sldId="460"/>
            <ac:spMk id="6" creationId="{416C064E-628E-47C0-A712-DB178FE9901E}"/>
          </ac:spMkLst>
        </pc:spChg>
      </pc:sldChg>
      <pc:sldChg chg="modSp mod">
        <pc:chgData name="Leonie Smith" userId="fed1330f33f5650e" providerId="LiveId" clId="{C1AE72F8-B2C2-4F33-9699-FFA0757C9EFF}" dt="2022-06-07T04:37:22.923" v="335" actId="404"/>
        <pc:sldMkLst>
          <pc:docMk/>
          <pc:sldMk cId="3868250199" sldId="461"/>
        </pc:sldMkLst>
        <pc:spChg chg="mod">
          <ac:chgData name="Leonie Smith" userId="fed1330f33f5650e" providerId="LiveId" clId="{C1AE72F8-B2C2-4F33-9699-FFA0757C9EFF}" dt="2022-06-07T04:36:13.737" v="301" actId="403"/>
          <ac:spMkLst>
            <pc:docMk/>
            <pc:sldMk cId="3868250199" sldId="461"/>
            <ac:spMk id="4" creationId="{9A13E2D8-2F59-44C1-B1D2-79C300C26DD4}"/>
          </ac:spMkLst>
        </pc:spChg>
        <pc:spChg chg="mod">
          <ac:chgData name="Leonie Smith" userId="fed1330f33f5650e" providerId="LiveId" clId="{C1AE72F8-B2C2-4F33-9699-FFA0757C9EFF}" dt="2022-06-07T04:37:22.923" v="335" actId="404"/>
          <ac:spMkLst>
            <pc:docMk/>
            <pc:sldMk cId="3868250199" sldId="461"/>
            <ac:spMk id="6" creationId="{416C064E-628E-47C0-A712-DB178FE9901E}"/>
          </ac:spMkLst>
        </pc:spChg>
      </pc:sldChg>
      <pc:sldChg chg="modSp mod">
        <pc:chgData name="Leonie Smith" userId="fed1330f33f5650e" providerId="LiveId" clId="{C1AE72F8-B2C2-4F33-9699-FFA0757C9EFF}" dt="2022-06-07T04:37:39.457" v="348" actId="403"/>
        <pc:sldMkLst>
          <pc:docMk/>
          <pc:sldMk cId="3941201962" sldId="462"/>
        </pc:sldMkLst>
        <pc:spChg chg="mod">
          <ac:chgData name="Leonie Smith" userId="fed1330f33f5650e" providerId="LiveId" clId="{C1AE72F8-B2C2-4F33-9699-FFA0757C9EFF}" dt="2022-06-07T04:26:41.064" v="122" actId="403"/>
          <ac:spMkLst>
            <pc:docMk/>
            <pc:sldMk cId="3941201962" sldId="462"/>
            <ac:spMk id="4" creationId="{9A13E2D8-2F59-44C1-B1D2-79C300C26DD4}"/>
          </ac:spMkLst>
        </pc:spChg>
        <pc:spChg chg="mod">
          <ac:chgData name="Leonie Smith" userId="fed1330f33f5650e" providerId="LiveId" clId="{C1AE72F8-B2C2-4F33-9699-FFA0757C9EFF}" dt="2022-06-07T04:37:39.457" v="348" actId="403"/>
          <ac:spMkLst>
            <pc:docMk/>
            <pc:sldMk cId="3941201962" sldId="462"/>
            <ac:spMk id="6" creationId="{416C064E-628E-47C0-A712-DB178FE9901E}"/>
          </ac:spMkLst>
        </pc:spChg>
      </pc:sldChg>
      <pc:sldChg chg="addSp modSp mod setBg">
        <pc:chgData name="Leonie Smith" userId="fed1330f33f5650e" providerId="LiveId" clId="{C1AE72F8-B2C2-4F33-9699-FFA0757C9EFF}" dt="2022-06-07T04:58:40.808" v="414" actId="26606"/>
        <pc:sldMkLst>
          <pc:docMk/>
          <pc:sldMk cId="2982327576" sldId="463"/>
        </pc:sldMkLst>
        <pc:spChg chg="add">
          <ac:chgData name="Leonie Smith" userId="fed1330f33f5650e" providerId="LiveId" clId="{C1AE72F8-B2C2-4F33-9699-FFA0757C9EFF}" dt="2022-06-07T04:58:40.808" v="414" actId="26606"/>
          <ac:spMkLst>
            <pc:docMk/>
            <pc:sldMk cId="2982327576" sldId="463"/>
            <ac:spMk id="11" creationId="{42A4FC2C-047E-45A5-965D-8E1E3BF09BC6}"/>
          </ac:spMkLst>
        </pc:spChg>
        <pc:picChg chg="add mod ord">
          <ac:chgData name="Leonie Smith" userId="fed1330f33f5650e" providerId="LiveId" clId="{C1AE72F8-B2C2-4F33-9699-FFA0757C9EFF}" dt="2022-06-07T04:58:40.808" v="414" actId="26606"/>
          <ac:picMkLst>
            <pc:docMk/>
            <pc:sldMk cId="2982327576" sldId="463"/>
            <ac:picMk id="3" creationId="{CB83D526-4118-2197-BEA2-8B08836EE57D}"/>
          </ac:picMkLst>
        </pc:picChg>
      </pc:sldChg>
      <pc:sldChg chg="modSp mod">
        <pc:chgData name="Leonie Smith" userId="fed1330f33f5650e" providerId="LiveId" clId="{C1AE72F8-B2C2-4F33-9699-FFA0757C9EFF}" dt="2022-06-07T04:39:50.266" v="358" actId="403"/>
        <pc:sldMkLst>
          <pc:docMk/>
          <pc:sldMk cId="3471468068" sldId="464"/>
        </pc:sldMkLst>
        <pc:spChg chg="mod">
          <ac:chgData name="Leonie Smith" userId="fed1330f33f5650e" providerId="LiveId" clId="{C1AE72F8-B2C2-4F33-9699-FFA0757C9EFF}" dt="2022-06-07T04:27:18.895" v="136" actId="403"/>
          <ac:spMkLst>
            <pc:docMk/>
            <pc:sldMk cId="3471468068" sldId="464"/>
            <ac:spMk id="4" creationId="{9A13E2D8-2F59-44C1-B1D2-79C300C26DD4}"/>
          </ac:spMkLst>
        </pc:spChg>
        <pc:spChg chg="mod">
          <ac:chgData name="Leonie Smith" userId="fed1330f33f5650e" providerId="LiveId" clId="{C1AE72F8-B2C2-4F33-9699-FFA0757C9EFF}" dt="2022-06-07T04:39:50.266" v="358" actId="403"/>
          <ac:spMkLst>
            <pc:docMk/>
            <pc:sldMk cId="3471468068" sldId="464"/>
            <ac:spMk id="6" creationId="{416C064E-628E-47C0-A712-DB178FE9901E}"/>
          </ac:spMkLst>
        </pc:spChg>
      </pc:sldChg>
      <pc:sldChg chg="addSp modSp mod setBg">
        <pc:chgData name="Leonie Smith" userId="fed1330f33f5650e" providerId="LiveId" clId="{C1AE72F8-B2C2-4F33-9699-FFA0757C9EFF}" dt="2022-06-07T04:59:27.190" v="416" actId="26606"/>
        <pc:sldMkLst>
          <pc:docMk/>
          <pc:sldMk cId="3894174290" sldId="465"/>
        </pc:sldMkLst>
        <pc:spChg chg="add">
          <ac:chgData name="Leonie Smith" userId="fed1330f33f5650e" providerId="LiveId" clId="{C1AE72F8-B2C2-4F33-9699-FFA0757C9EFF}" dt="2022-06-07T04:59:27.190" v="416" actId="26606"/>
          <ac:spMkLst>
            <pc:docMk/>
            <pc:sldMk cId="3894174290" sldId="465"/>
            <ac:spMk id="11" creationId="{42A4FC2C-047E-45A5-965D-8E1E3BF09BC6}"/>
          </ac:spMkLst>
        </pc:spChg>
        <pc:picChg chg="add mod ord">
          <ac:chgData name="Leonie Smith" userId="fed1330f33f5650e" providerId="LiveId" clId="{C1AE72F8-B2C2-4F33-9699-FFA0757C9EFF}" dt="2022-06-07T04:59:27.190" v="416" actId="26606"/>
          <ac:picMkLst>
            <pc:docMk/>
            <pc:sldMk cId="3894174290" sldId="465"/>
            <ac:picMk id="3" creationId="{37460A5A-76F8-5864-CDD3-FFB4DD730303}"/>
          </ac:picMkLst>
        </pc:picChg>
      </pc:sldChg>
      <pc:sldChg chg="modSp mod">
        <pc:chgData name="Leonie Smith" userId="fed1330f33f5650e" providerId="LiveId" clId="{C1AE72F8-B2C2-4F33-9699-FFA0757C9EFF}" dt="2022-06-07T04:40:03.216" v="369" actId="403"/>
        <pc:sldMkLst>
          <pc:docMk/>
          <pc:sldMk cId="581074576" sldId="466"/>
        </pc:sldMkLst>
        <pc:spChg chg="mod">
          <ac:chgData name="Leonie Smith" userId="fed1330f33f5650e" providerId="LiveId" clId="{C1AE72F8-B2C2-4F33-9699-FFA0757C9EFF}" dt="2022-06-07T04:27:54.842" v="144" actId="403"/>
          <ac:spMkLst>
            <pc:docMk/>
            <pc:sldMk cId="581074576" sldId="466"/>
            <ac:spMk id="4" creationId="{9A13E2D8-2F59-44C1-B1D2-79C300C26DD4}"/>
          </ac:spMkLst>
        </pc:spChg>
        <pc:spChg chg="mod">
          <ac:chgData name="Leonie Smith" userId="fed1330f33f5650e" providerId="LiveId" clId="{C1AE72F8-B2C2-4F33-9699-FFA0757C9EFF}" dt="2022-06-07T04:40:03.216" v="369" actId="403"/>
          <ac:spMkLst>
            <pc:docMk/>
            <pc:sldMk cId="581074576" sldId="466"/>
            <ac:spMk id="6" creationId="{416C064E-628E-47C0-A712-DB178FE9901E}"/>
          </ac:spMkLst>
        </pc:spChg>
      </pc:sldChg>
      <pc:sldChg chg="del">
        <pc:chgData name="Leonie Smith" userId="fed1330f33f5650e" providerId="LiveId" clId="{C1AE72F8-B2C2-4F33-9699-FFA0757C9EFF}" dt="2022-06-07T04:59:58.680" v="418" actId="47"/>
        <pc:sldMkLst>
          <pc:docMk/>
          <pc:sldMk cId="2711152741" sldId="467"/>
        </pc:sldMkLst>
      </pc:sldChg>
      <pc:sldChg chg="modSp mod modNotesTx">
        <pc:chgData name="Leonie Smith" userId="fed1330f33f5650e" providerId="LiveId" clId="{C1AE72F8-B2C2-4F33-9699-FFA0757C9EFF}" dt="2022-06-07T06:53:49.239" v="419"/>
        <pc:sldMkLst>
          <pc:docMk/>
          <pc:sldMk cId="3596600315" sldId="468"/>
        </pc:sldMkLst>
        <pc:spChg chg="mod">
          <ac:chgData name="Leonie Smith" userId="fed1330f33f5650e" providerId="LiveId" clId="{C1AE72F8-B2C2-4F33-9699-FFA0757C9EFF}" dt="2022-06-07T04:00:18.810" v="3" actId="20577"/>
          <ac:spMkLst>
            <pc:docMk/>
            <pc:sldMk cId="3596600315" sldId="468"/>
            <ac:spMk id="2" creationId="{10B5A97B-337D-5025-BDE7-F98E4188ACF7}"/>
          </ac:spMkLst>
        </pc:spChg>
      </pc:sldChg>
      <pc:sldChg chg="addSp modSp add mod setBg">
        <pc:chgData name="Leonie Smith" userId="fed1330f33f5650e" providerId="LiveId" clId="{C1AE72F8-B2C2-4F33-9699-FFA0757C9EFF}" dt="2022-06-07T04:46:35.207" v="394" actId="26606"/>
        <pc:sldMkLst>
          <pc:docMk/>
          <pc:sldMk cId="3711344993" sldId="469"/>
        </pc:sldMkLst>
        <pc:spChg chg="add">
          <ac:chgData name="Leonie Smith" userId="fed1330f33f5650e" providerId="LiveId" clId="{C1AE72F8-B2C2-4F33-9699-FFA0757C9EFF}" dt="2022-06-07T04:46:35.207" v="394" actId="26606"/>
          <ac:spMkLst>
            <pc:docMk/>
            <pc:sldMk cId="3711344993" sldId="469"/>
            <ac:spMk id="11" creationId="{42A4FC2C-047E-45A5-965D-8E1E3BF09BC6}"/>
          </ac:spMkLst>
        </pc:spChg>
        <pc:picChg chg="add mod ord">
          <ac:chgData name="Leonie Smith" userId="fed1330f33f5650e" providerId="LiveId" clId="{C1AE72F8-B2C2-4F33-9699-FFA0757C9EFF}" dt="2022-06-07T04:46:35.207" v="394" actId="26606"/>
          <ac:picMkLst>
            <pc:docMk/>
            <pc:sldMk cId="3711344993" sldId="469"/>
            <ac:picMk id="3" creationId="{FF796DA8-1E5E-C96E-4BE3-ADFC2119017D}"/>
          </ac:picMkLst>
        </pc:picChg>
      </pc:sldChg>
      <pc:sldChg chg="add del">
        <pc:chgData name="Leonie Smith" userId="fed1330f33f5650e" providerId="LiveId" clId="{C1AE72F8-B2C2-4F33-9699-FFA0757C9EFF}" dt="2022-06-07T04:47:56.733" v="397" actId="2696"/>
        <pc:sldMkLst>
          <pc:docMk/>
          <pc:sldMk cId="2497837985" sldId="470"/>
        </pc:sldMkLst>
      </pc:sldChg>
      <pc:sldChg chg="add del">
        <pc:chgData name="Leonie Smith" userId="fed1330f33f5650e" providerId="LiveId" clId="{C1AE72F8-B2C2-4F33-9699-FFA0757C9EFF}" dt="2022-06-07T04:36:27.699" v="305" actId="2890"/>
        <pc:sldMkLst>
          <pc:docMk/>
          <pc:sldMk cId="889208688" sldId="471"/>
        </pc:sldMkLst>
      </pc:sldChg>
      <pc:sldChg chg="add del">
        <pc:chgData name="Leonie Smith" userId="fed1330f33f5650e" providerId="LiveId" clId="{C1AE72F8-B2C2-4F33-9699-FFA0757C9EFF}" dt="2022-06-07T04:36:43.024" v="309" actId="2890"/>
        <pc:sldMkLst>
          <pc:docMk/>
          <pc:sldMk cId="1933780127" sldId="471"/>
        </pc:sldMkLst>
      </pc:sldChg>
      <pc:sldChg chg="addSp delSp modSp add mod setBg">
        <pc:chgData name="Leonie Smith" userId="fed1330f33f5650e" providerId="LiveId" clId="{C1AE72F8-B2C2-4F33-9699-FFA0757C9EFF}" dt="2022-06-07T04:52:46.842" v="410" actId="14100"/>
        <pc:sldMkLst>
          <pc:docMk/>
          <pc:sldMk cId="2727925611" sldId="471"/>
        </pc:sldMkLst>
        <pc:spChg chg="add del">
          <ac:chgData name="Leonie Smith" userId="fed1330f33f5650e" providerId="LiveId" clId="{C1AE72F8-B2C2-4F33-9699-FFA0757C9EFF}" dt="2022-06-07T04:52:37.427" v="408" actId="26606"/>
          <ac:spMkLst>
            <pc:docMk/>
            <pc:sldMk cId="2727925611" sldId="471"/>
            <ac:spMk id="11" creationId="{42A4FC2C-047E-45A5-965D-8E1E3BF09BC6}"/>
          </ac:spMkLst>
        </pc:spChg>
        <pc:picChg chg="add mod ord">
          <ac:chgData name="Leonie Smith" userId="fed1330f33f5650e" providerId="LiveId" clId="{C1AE72F8-B2C2-4F33-9699-FFA0757C9EFF}" dt="2022-06-07T04:52:46.842" v="410" actId="14100"/>
          <ac:picMkLst>
            <pc:docMk/>
            <pc:sldMk cId="2727925611" sldId="471"/>
            <ac:picMk id="3" creationId="{1D5E8230-5E77-BF36-1A2F-A5A2573F71B9}"/>
          </ac:picMkLst>
        </pc:picChg>
      </pc:sldChg>
      <pc:sldChg chg="add del">
        <pc:chgData name="Leonie Smith" userId="fed1330f33f5650e" providerId="LiveId" clId="{C1AE72F8-B2C2-4F33-9699-FFA0757C9EFF}" dt="2022-06-07T04:53:12.679" v="412" actId="2696"/>
        <pc:sldMkLst>
          <pc:docMk/>
          <pc:sldMk cId="244675067" sldId="472"/>
        </pc:sldMkLst>
      </pc:sldChg>
      <pc:sldChg chg="add del">
        <pc:chgData name="Leonie Smith" userId="fed1330f33f5650e" providerId="LiveId" clId="{C1AE72F8-B2C2-4F33-9699-FFA0757C9EFF}" dt="2022-06-07T04:36:41.750" v="308" actId="2890"/>
        <pc:sldMkLst>
          <pc:docMk/>
          <pc:sldMk cId="3863557551" sldId="472"/>
        </pc:sldMkLst>
      </pc:sldChg>
      <pc:sldChg chg="add">
        <pc:chgData name="Leonie Smith" userId="fed1330f33f5650e" providerId="LiveId" clId="{C1AE72F8-B2C2-4F33-9699-FFA0757C9EFF}" dt="2022-06-07T04:41:48.984" v="375"/>
        <pc:sldMkLst>
          <pc:docMk/>
          <pc:sldMk cId="796980165" sldId="473"/>
        </pc:sldMkLst>
      </pc:sldChg>
      <pc:sldChg chg="delSp add setBg delDesignElem">
        <pc:chgData name="Leonie Smith" userId="fed1330f33f5650e" providerId="LiveId" clId="{C1AE72F8-B2C2-4F33-9699-FFA0757C9EFF}" dt="2022-06-07T04:47:53.841" v="396"/>
        <pc:sldMkLst>
          <pc:docMk/>
          <pc:sldMk cId="2784001604" sldId="474"/>
        </pc:sldMkLst>
        <pc:spChg chg="del">
          <ac:chgData name="Leonie Smith" userId="fed1330f33f5650e" providerId="LiveId" clId="{C1AE72F8-B2C2-4F33-9699-FFA0757C9EFF}" dt="2022-06-07T04:47:53.841" v="396"/>
          <ac:spMkLst>
            <pc:docMk/>
            <pc:sldMk cId="2784001604" sldId="474"/>
            <ac:spMk id="11" creationId="{42A4FC2C-047E-45A5-965D-8E1E3BF09BC6}"/>
          </ac:spMkLst>
        </pc:spChg>
      </pc:sldChg>
      <pc:sldChg chg="add">
        <pc:chgData name="Leonie Smith" userId="fed1330f33f5650e" providerId="LiveId" clId="{C1AE72F8-B2C2-4F33-9699-FFA0757C9EFF}" dt="2022-06-07T04:53:08.682" v="411"/>
        <pc:sldMkLst>
          <pc:docMk/>
          <pc:sldMk cId="4000179053" sldId="475"/>
        </pc:sldMkLst>
      </pc:sldChg>
      <pc:sldChg chg="add">
        <pc:chgData name="Leonie Smith" userId="fed1330f33f5650e" providerId="LiveId" clId="{C1AE72F8-B2C2-4F33-9699-FFA0757C9EFF}" dt="2022-06-07T04:59:54.402" v="417"/>
        <pc:sldMkLst>
          <pc:docMk/>
          <pc:sldMk cId="773482891" sldId="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1" i="0" u="none" strike="noStrike" baseline="0" dirty="0">
                <a:latin typeface="TimesNewRomanPS-BoldMT"/>
              </a:rPr>
              <a:t>30 Jesus’ Birth</a:t>
            </a:r>
          </a:p>
          <a:p>
            <a:pPr algn="l"/>
            <a:r>
              <a:rPr lang="en-US" sz="1800" b="0" i="0" u="none" strike="noStrike" baseline="0" dirty="0">
                <a:latin typeface="TimesNewRomanPSMT"/>
              </a:rPr>
              <a:t>1. John the Baptist’s birth foretold - Luke 1:5-25 (Left Top)</a:t>
            </a:r>
          </a:p>
          <a:p>
            <a:pPr algn="l"/>
            <a:r>
              <a:rPr lang="en-US" sz="1800" b="0" i="0" u="none" strike="noStrike" baseline="0" dirty="0">
                <a:latin typeface="TimesNewRomanPSMT"/>
              </a:rPr>
              <a:t>2. The Birth of Jesus Foretold - Luke 1:26 – 38 (Right Top)</a:t>
            </a:r>
          </a:p>
          <a:p>
            <a:pPr algn="l"/>
            <a:r>
              <a:rPr lang="en-US" sz="1800" b="0" i="0" u="none" strike="noStrike" baseline="0" dirty="0">
                <a:latin typeface="TimesNewRomanPSMT"/>
              </a:rPr>
              <a:t>3. Mary visits Elizabeth - Luke 1:39-56 (Center Top)</a:t>
            </a:r>
          </a:p>
          <a:p>
            <a:pPr algn="l"/>
            <a:r>
              <a:rPr lang="en-US" sz="1800" b="0" i="0" u="none" strike="noStrike" baseline="0" dirty="0">
                <a:latin typeface="TimesNewRomanPSMT"/>
              </a:rPr>
              <a:t>4. Birth of John - Luke 1:57-80 (Right Bottom)</a:t>
            </a:r>
          </a:p>
          <a:p>
            <a:pPr algn="l"/>
            <a:r>
              <a:rPr lang="en-US" sz="1800" b="0" i="0" u="none" strike="noStrike" baseline="0" dirty="0">
                <a:latin typeface="TimesNewRomanPSMT"/>
              </a:rPr>
              <a:t>5. Joseph’s Dream - Matthew 1:18-25 (Center Bottom)</a:t>
            </a:r>
          </a:p>
          <a:p>
            <a:pPr algn="l"/>
            <a:r>
              <a:rPr lang="en-US" sz="1800" b="0" i="0" u="none" strike="noStrike" baseline="0" dirty="0">
                <a:latin typeface="TimesNewRomanPSMT"/>
              </a:rPr>
              <a:t>6. Birth of Jesus - Luke 2:1–7 (Center)</a:t>
            </a:r>
          </a:p>
          <a:p>
            <a:pPr algn="l"/>
            <a:r>
              <a:rPr lang="en-US" sz="1800" b="0" i="0" u="none" strike="noStrike" baseline="0" dirty="0">
                <a:latin typeface="TimesNewRomanPSMT"/>
              </a:rPr>
              <a:t>7. </a:t>
            </a:r>
            <a:r>
              <a:rPr lang="en-US" sz="1800" b="0" i="0" u="none" strike="noStrike" baseline="0">
                <a:latin typeface="TimesNewRomanPSMT"/>
              </a:rPr>
              <a:t>The Shepherds and the Angels - Luke 2:8–20 (Right Center)</a:t>
            </a:r>
            <a:endParaRPr lang="en-IN" sz="1800"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30-1</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F1485A4-4CA4-2A3C-3F13-F8E7B5E7E042}"/>
              </a:ext>
            </a:extLst>
          </p:cNvPr>
          <p:cNvPicPr>
            <a:picLocks noChangeAspect="1"/>
          </p:cNvPicPr>
          <p:nvPr/>
        </p:nvPicPr>
        <p:blipFill>
          <a:blip r:embed="rId2"/>
          <a:stretch>
            <a:fillRect/>
          </a:stretch>
        </p:blipFill>
        <p:spPr>
          <a:xfrm>
            <a:off x="-49852" y="0"/>
            <a:ext cx="12241851" cy="6858000"/>
          </a:xfrm>
          <a:prstGeom prst="rect">
            <a:avLst/>
          </a:prstGeom>
        </p:spPr>
      </p:pic>
      <p:sp>
        <p:nvSpPr>
          <p:cNvPr id="2" name="TextBox 1">
            <a:extLst>
              <a:ext uri="{FF2B5EF4-FFF2-40B4-BE49-F238E27FC236}">
                <a16:creationId xmlns:a16="http://schemas.microsoft.com/office/drawing/2014/main" id="{02A13FB3-9BA8-A4DF-655F-553015BCA423}"/>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:8,9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10</a:t>
            </a:r>
            <a:r>
              <a:rPr lang="en-US" sz="4400" dirty="0">
                <a:solidFill>
                  <a:srgbClr val="121212"/>
                </a:solidFill>
                <a:latin typeface="Arial" panose="020B0604020202020204" pitchFamily="34" charset="0"/>
              </a:rPr>
              <a:t>The whole multitude of the people were praying outside at the hour of incense.</a:t>
            </a:r>
            <a:endParaRPr lang="en-IN" dirty="0"/>
          </a:p>
        </p:txBody>
      </p:sp>
      <p:sp>
        <p:nvSpPr>
          <p:cNvPr id="2" name="TextBox 1">
            <a:extLst>
              <a:ext uri="{FF2B5EF4-FFF2-40B4-BE49-F238E27FC236}">
                <a16:creationId xmlns:a16="http://schemas.microsoft.com/office/drawing/2014/main" id="{25AB74F1-729C-8F49-E8D7-0B2613BA1D20}"/>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1342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5B40EE8-8D1F-F533-5D9B-8878D819A788}"/>
              </a:ext>
            </a:extLst>
          </p:cNvPr>
          <p:cNvPicPr>
            <a:picLocks noChangeAspect="1"/>
          </p:cNvPicPr>
          <p:nvPr/>
        </p:nvPicPr>
        <p:blipFill rotWithShape="1">
          <a:blip r:embed="rId2"/>
          <a:srcRect t="9541" b="4923"/>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DE8F8C3B-C38F-A7C2-2ADA-053F168790B0}"/>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x</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11</a:t>
            </a:r>
            <a:r>
              <a:rPr lang="en-US" sz="4800" dirty="0">
                <a:solidFill>
                  <a:srgbClr val="121212"/>
                </a:solidFill>
                <a:latin typeface="Arial" panose="020B0604020202020204" pitchFamily="34" charset="0"/>
              </a:rPr>
              <a:t>An angel of the Lord appeared to him, standing on the right side of the altar of incense. </a:t>
            </a:r>
            <a:r>
              <a:rPr lang="en-US" sz="4800" dirty="0">
                <a:solidFill>
                  <a:srgbClr val="777A7B"/>
                </a:solidFill>
                <a:latin typeface="Arial" panose="020B0604020202020204" pitchFamily="34" charset="0"/>
              </a:rPr>
              <a:t>12</a:t>
            </a:r>
            <a:r>
              <a:rPr lang="en-US" sz="4800" dirty="0">
                <a:solidFill>
                  <a:srgbClr val="121212"/>
                </a:solidFill>
                <a:latin typeface="Arial" panose="020B0604020202020204" pitchFamily="34" charset="0"/>
              </a:rPr>
              <a:t>Zacharias was troubled when he saw him, and fear fell upon him.</a:t>
            </a:r>
            <a:endParaRPr lang="en-IN" dirty="0"/>
          </a:p>
        </p:txBody>
      </p:sp>
      <p:sp>
        <p:nvSpPr>
          <p:cNvPr id="2" name="TextBox 1">
            <a:extLst>
              <a:ext uri="{FF2B5EF4-FFF2-40B4-BE49-F238E27FC236}">
                <a16:creationId xmlns:a16="http://schemas.microsoft.com/office/drawing/2014/main" id="{5B20F51B-F634-852B-AFA5-44217C1CAADF}"/>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5351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5F483154-71EB-5A3F-C826-B4E653CE1D6F}"/>
              </a:ext>
            </a:extLst>
          </p:cNvPr>
          <p:cNvPicPr>
            <a:picLocks noChangeAspect="1"/>
          </p:cNvPicPr>
          <p:nvPr/>
        </p:nvPicPr>
        <p:blipFill rotWithShape="1">
          <a:blip r:embed="rId2"/>
          <a:srcRect t="1056" b="197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29F5F01C-2912-152F-D8CA-342BE9C6B7FF}"/>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13</a:t>
            </a:r>
            <a:r>
              <a:rPr lang="en-US" sz="4400" dirty="0">
                <a:solidFill>
                  <a:srgbClr val="121212"/>
                </a:solidFill>
                <a:latin typeface="Arial" panose="020B0604020202020204" pitchFamily="34" charset="0"/>
              </a:rPr>
              <a:t>But the angel said to him, “Don’t be afraid, Zacharias, because your request has been heard. Your wife, Elizabeth, will bear you a son, and you shall call his name John. </a:t>
            </a:r>
            <a:endParaRPr lang="en-IN" dirty="0"/>
          </a:p>
        </p:txBody>
      </p:sp>
      <p:sp>
        <p:nvSpPr>
          <p:cNvPr id="2" name="TextBox 1">
            <a:extLst>
              <a:ext uri="{FF2B5EF4-FFF2-40B4-BE49-F238E27FC236}">
                <a16:creationId xmlns:a16="http://schemas.microsoft.com/office/drawing/2014/main" id="{406B13B3-2FF4-AF64-970A-1857856BBCB3}"/>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7917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F796DA8-1E5E-C96E-4BE3-ADFC2119017D}"/>
              </a:ext>
            </a:extLst>
          </p:cNvPr>
          <p:cNvPicPr>
            <a:picLocks noChangeAspect="1"/>
          </p:cNvPicPr>
          <p:nvPr/>
        </p:nvPicPr>
        <p:blipFill rotWithShape="1">
          <a:blip r:embed="rId2"/>
          <a:srcRect r="442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A1918CD7-5AB4-DC64-93A9-3A75B489335E}"/>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1134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14</a:t>
            </a:r>
            <a:r>
              <a:rPr lang="en-US" sz="4800" dirty="0">
                <a:solidFill>
                  <a:srgbClr val="121212"/>
                </a:solidFill>
                <a:latin typeface="Arial" panose="020B0604020202020204" pitchFamily="34" charset="0"/>
              </a:rPr>
              <a:t>You will have joy and gladness, and many will rejoice at his birth.</a:t>
            </a:r>
            <a:endParaRPr lang="en-IN" dirty="0"/>
          </a:p>
        </p:txBody>
      </p:sp>
      <p:sp>
        <p:nvSpPr>
          <p:cNvPr id="2" name="TextBox 1">
            <a:extLst>
              <a:ext uri="{FF2B5EF4-FFF2-40B4-BE49-F238E27FC236}">
                <a16:creationId xmlns:a16="http://schemas.microsoft.com/office/drawing/2014/main" id="{F8E039B9-23BB-7E0B-193F-2450E1E412C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2072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96DA8-1E5E-C96E-4BE3-ADFC2119017D}"/>
              </a:ext>
            </a:extLst>
          </p:cNvPr>
          <p:cNvPicPr>
            <a:picLocks noChangeAspect="1"/>
          </p:cNvPicPr>
          <p:nvPr/>
        </p:nvPicPr>
        <p:blipFill rotWithShape="1">
          <a:blip r:embed="rId2"/>
          <a:srcRect r="442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4C6ACE19-D594-D711-DBC6-AE1C911E84C7}"/>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8400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15</a:t>
            </a:r>
            <a:r>
              <a:rPr lang="en-US" sz="4000" dirty="0">
                <a:solidFill>
                  <a:srgbClr val="121212"/>
                </a:solidFill>
                <a:latin typeface="Arial" panose="020B0604020202020204" pitchFamily="34" charset="0"/>
              </a:rPr>
              <a:t>For he will be great in the sight of the Lord, and he will drink no wine nor strong drink. He will be filled with the Holy Spirit, even from his mother’s womb. </a:t>
            </a:r>
            <a:r>
              <a:rPr lang="en-US" sz="4000" dirty="0">
                <a:solidFill>
                  <a:srgbClr val="777A7B"/>
                </a:solidFill>
                <a:latin typeface="Arial" panose="020B0604020202020204" pitchFamily="34" charset="0"/>
              </a:rPr>
              <a:t>16</a:t>
            </a:r>
            <a:r>
              <a:rPr lang="en-US" sz="4000" dirty="0">
                <a:solidFill>
                  <a:srgbClr val="121212"/>
                </a:solidFill>
                <a:latin typeface="Arial" panose="020B0604020202020204" pitchFamily="34" charset="0"/>
              </a:rPr>
              <a:t>He will turn many of the children of Israel to the Lord their God.</a:t>
            </a:r>
            <a:endParaRPr lang="en-IN" dirty="0"/>
          </a:p>
        </p:txBody>
      </p:sp>
      <p:sp>
        <p:nvSpPr>
          <p:cNvPr id="2" name="TextBox 1">
            <a:extLst>
              <a:ext uri="{FF2B5EF4-FFF2-40B4-BE49-F238E27FC236}">
                <a16:creationId xmlns:a16="http://schemas.microsoft.com/office/drawing/2014/main" id="{278A100D-C9B8-CDBA-6240-0C8237EB1D3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0268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59EA1E1-6BE9-816D-2A75-37C02D085A02}"/>
              </a:ext>
            </a:extLst>
          </p:cNvPr>
          <p:cNvPicPr>
            <a:picLocks noChangeAspect="1"/>
          </p:cNvPicPr>
          <p:nvPr/>
        </p:nvPicPr>
        <p:blipFill>
          <a:blip r:embed="rId2"/>
          <a:stretch>
            <a:fillRect/>
          </a:stretch>
        </p:blipFill>
        <p:spPr>
          <a:xfrm>
            <a:off x="0" y="-317500"/>
            <a:ext cx="12191999" cy="7492999"/>
          </a:xfrm>
          <a:prstGeom prst="rect">
            <a:avLst/>
          </a:prstGeom>
        </p:spPr>
      </p:pic>
      <p:sp>
        <p:nvSpPr>
          <p:cNvPr id="2" name="TextBox 1">
            <a:extLst>
              <a:ext uri="{FF2B5EF4-FFF2-40B4-BE49-F238E27FC236}">
                <a16:creationId xmlns:a16="http://schemas.microsoft.com/office/drawing/2014/main" id="{69DB55B4-4A27-8412-26D8-DCBBD1840847}"/>
              </a:ext>
            </a:extLst>
          </p:cNvPr>
          <p:cNvSpPr txBox="1"/>
          <p:nvPr/>
        </p:nvSpPr>
        <p:spPr>
          <a:xfrm>
            <a:off x="7218218" y="3486151"/>
            <a:ext cx="4478840" cy="3371849"/>
          </a:xfrm>
          <a:prstGeom prst="rect">
            <a:avLst/>
          </a:prstGeom>
          <a:noFill/>
        </p:spPr>
        <p:txBody>
          <a:bodyPr wrap="square" rtlCol="0">
            <a:noAutofit/>
          </a:bodyPr>
          <a:lstStyle/>
          <a:p>
            <a:pPr algn="l"/>
            <a:r>
              <a:rPr lang="en-US" sz="4800" i="0" u="none" strike="noStrike" baseline="0" dirty="0">
                <a:solidFill>
                  <a:schemeClr val="bg1"/>
                </a:solidFill>
                <a:latin typeface="TimesNewRomanPSMT"/>
              </a:rPr>
              <a:t>John the Baptist’s birth foretold – </a:t>
            </a:r>
          </a:p>
          <a:p>
            <a:pPr algn="l"/>
            <a:r>
              <a:rPr lang="en-US" sz="4800" i="0" u="none" strike="noStrike" baseline="0" dirty="0">
                <a:solidFill>
                  <a:schemeClr val="bg1"/>
                </a:solidFill>
                <a:latin typeface="TimesNewRomanPSMT"/>
              </a:rPr>
              <a:t>Luke 1:5-25</a:t>
            </a: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4FEB6FD-2F1F-A67B-2A2B-F96DF68D0F3C}"/>
              </a:ext>
            </a:extLst>
          </p:cNvPr>
          <p:cNvPicPr>
            <a:picLocks noChangeAspect="1"/>
          </p:cNvPicPr>
          <p:nvPr/>
        </p:nvPicPr>
        <p:blipFill>
          <a:blip r:embed="rId2"/>
          <a:stretch>
            <a:fillRect/>
          </a:stretch>
        </p:blipFill>
        <p:spPr>
          <a:xfrm>
            <a:off x="0" y="-361575"/>
            <a:ext cx="12191999" cy="7219576"/>
          </a:xfrm>
          <a:prstGeom prst="rect">
            <a:avLst/>
          </a:prstGeom>
        </p:spPr>
      </p:pic>
      <p:sp>
        <p:nvSpPr>
          <p:cNvPr id="2" name="TextBox 1">
            <a:extLst>
              <a:ext uri="{FF2B5EF4-FFF2-40B4-BE49-F238E27FC236}">
                <a16:creationId xmlns:a16="http://schemas.microsoft.com/office/drawing/2014/main" id="{8CE1A4EF-0C3B-4004-9652-117FEE3834A9}"/>
              </a:ext>
            </a:extLst>
          </p:cNvPr>
          <p:cNvSpPr txBox="1"/>
          <p:nvPr/>
        </p:nvSpPr>
        <p:spPr>
          <a:xfrm>
            <a:off x="5327192" y="500422"/>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:15,16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17</a:t>
            </a:r>
            <a:r>
              <a:rPr lang="en-US" sz="4000" dirty="0">
                <a:solidFill>
                  <a:srgbClr val="121212"/>
                </a:solidFill>
                <a:latin typeface="Arial" panose="020B0604020202020204" pitchFamily="34" charset="0"/>
              </a:rPr>
              <a:t>He will go before him in the spirit and power of Elijah, ‘to turn the hearts of the fathers to the children,’ and the disobedient to the wisdom of the just; to prepare a people prepared for the Lord.”</a:t>
            </a:r>
            <a:endParaRPr lang="en-IN" dirty="0"/>
          </a:p>
        </p:txBody>
      </p:sp>
      <p:sp>
        <p:nvSpPr>
          <p:cNvPr id="2" name="TextBox 1">
            <a:extLst>
              <a:ext uri="{FF2B5EF4-FFF2-40B4-BE49-F238E27FC236}">
                <a16:creationId xmlns:a16="http://schemas.microsoft.com/office/drawing/2014/main" id="{C6495ED8-5D30-E8F7-B027-DAF5CC3651D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49851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DB491DF-95DE-2A48-DC73-E066E25C7C64}"/>
              </a:ext>
            </a:extLst>
          </p:cNvPr>
          <p:cNvPicPr>
            <a:picLocks noChangeAspect="1"/>
          </p:cNvPicPr>
          <p:nvPr/>
        </p:nvPicPr>
        <p:blipFill rotWithShape="1">
          <a:blip r:embed="rId2"/>
          <a:srcRect b="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DD215FAC-4591-A34D-9305-500A01059ED2}"/>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1842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18</a:t>
            </a:r>
            <a:r>
              <a:rPr lang="en-US" sz="4800" dirty="0">
                <a:solidFill>
                  <a:srgbClr val="121212"/>
                </a:solidFill>
                <a:latin typeface="Arial" panose="020B0604020202020204" pitchFamily="34" charset="0"/>
              </a:rPr>
              <a:t>Zacharias said to the angel, “How can I be sure of this? For I am an old man, and my wife is well advanced in years.”</a:t>
            </a:r>
            <a:endParaRPr lang="en-IN" dirty="0"/>
          </a:p>
        </p:txBody>
      </p:sp>
      <p:sp>
        <p:nvSpPr>
          <p:cNvPr id="2" name="TextBox 1">
            <a:extLst>
              <a:ext uri="{FF2B5EF4-FFF2-40B4-BE49-F238E27FC236}">
                <a16:creationId xmlns:a16="http://schemas.microsoft.com/office/drawing/2014/main" id="{9772ED89-DAF2-799B-CAE2-A1297AF18EED}"/>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4848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1DD4EA0-305F-343A-DF27-F1D917D70197}"/>
              </a:ext>
            </a:extLst>
          </p:cNvPr>
          <p:cNvPicPr>
            <a:picLocks noChangeAspect="1"/>
          </p:cNvPicPr>
          <p:nvPr/>
        </p:nvPicPr>
        <p:blipFill rotWithShape="1">
          <a:blip r:embed="rId2"/>
          <a:srcRect l="2800" r="118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4E8D152C-04F9-125D-D2AB-F8ADD3B129CD}"/>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8351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19</a:t>
            </a:r>
            <a:r>
              <a:rPr lang="en-US" sz="4800" dirty="0">
                <a:solidFill>
                  <a:srgbClr val="121212"/>
                </a:solidFill>
                <a:latin typeface="Arial" panose="020B0604020202020204" pitchFamily="34" charset="0"/>
              </a:rPr>
              <a:t>The angel answered him, “I am Gabriel, who stands in the presence of God. I was sent to speak to you and to bring you this good news.</a:t>
            </a:r>
            <a:endParaRPr lang="en-IN" dirty="0"/>
          </a:p>
        </p:txBody>
      </p:sp>
      <p:sp>
        <p:nvSpPr>
          <p:cNvPr id="2" name="TextBox 1">
            <a:extLst>
              <a:ext uri="{FF2B5EF4-FFF2-40B4-BE49-F238E27FC236}">
                <a16:creationId xmlns:a16="http://schemas.microsoft.com/office/drawing/2014/main" id="{7C081D74-C8CD-F3B5-DF95-7725E7977C31}"/>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9048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D5E8230-5E77-BF36-1A2F-A5A2573F71B9}"/>
              </a:ext>
            </a:extLst>
          </p:cNvPr>
          <p:cNvPicPr>
            <a:picLocks noChangeAspect="1"/>
          </p:cNvPicPr>
          <p:nvPr/>
        </p:nvPicPr>
        <p:blipFill>
          <a:blip r:embed="rId2"/>
          <a:stretch>
            <a:fillRect/>
          </a:stretch>
        </p:blipFill>
        <p:spPr>
          <a:xfrm>
            <a:off x="-672353" y="0"/>
            <a:ext cx="12864353" cy="6858000"/>
          </a:xfrm>
          <a:prstGeom prst="rect">
            <a:avLst/>
          </a:prstGeom>
        </p:spPr>
      </p:pic>
      <p:sp>
        <p:nvSpPr>
          <p:cNvPr id="2" name="TextBox 1">
            <a:extLst>
              <a:ext uri="{FF2B5EF4-FFF2-40B4-BE49-F238E27FC236}">
                <a16:creationId xmlns:a16="http://schemas.microsoft.com/office/drawing/2014/main" id="{2F587550-C590-761D-D0F9-19DC87AAF64B}"/>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27925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20</a:t>
            </a:r>
            <a:r>
              <a:rPr lang="en-US" sz="4400" dirty="0">
                <a:solidFill>
                  <a:srgbClr val="121212"/>
                </a:solidFill>
                <a:latin typeface="Arial" panose="020B0604020202020204" pitchFamily="34" charset="0"/>
              </a:rPr>
              <a:t>Behold, you will be silent and not able to speak until the day that these things will happen, because you didn’t believe my words, which will be fulfilled in their proper time.”</a:t>
            </a:r>
            <a:endParaRPr lang="en-IN" dirty="0"/>
          </a:p>
        </p:txBody>
      </p:sp>
      <p:sp>
        <p:nvSpPr>
          <p:cNvPr id="2" name="TextBox 1">
            <a:extLst>
              <a:ext uri="{FF2B5EF4-FFF2-40B4-BE49-F238E27FC236}">
                <a16:creationId xmlns:a16="http://schemas.microsoft.com/office/drawing/2014/main" id="{C3165568-062C-03B2-B045-68DC957761AD}"/>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4606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D5E8230-5E77-BF36-1A2F-A5A2573F71B9}"/>
              </a:ext>
            </a:extLst>
          </p:cNvPr>
          <p:cNvPicPr>
            <a:picLocks noChangeAspect="1"/>
          </p:cNvPicPr>
          <p:nvPr/>
        </p:nvPicPr>
        <p:blipFill>
          <a:blip r:embed="rId2"/>
          <a:stretch>
            <a:fillRect/>
          </a:stretch>
        </p:blipFill>
        <p:spPr>
          <a:xfrm>
            <a:off x="-672353" y="0"/>
            <a:ext cx="12864353" cy="6858000"/>
          </a:xfrm>
          <a:prstGeom prst="rect">
            <a:avLst/>
          </a:prstGeom>
        </p:spPr>
      </p:pic>
      <p:sp>
        <p:nvSpPr>
          <p:cNvPr id="2" name="TextBox 1">
            <a:extLst>
              <a:ext uri="{FF2B5EF4-FFF2-40B4-BE49-F238E27FC236}">
                <a16:creationId xmlns:a16="http://schemas.microsoft.com/office/drawing/2014/main" id="{F4C91592-DF6D-40EE-619A-0769E552D6AA}"/>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017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21</a:t>
            </a:r>
            <a:r>
              <a:rPr lang="en-US" sz="4800" dirty="0">
                <a:solidFill>
                  <a:srgbClr val="121212"/>
                </a:solidFill>
                <a:latin typeface="Arial" panose="020B0604020202020204" pitchFamily="34" charset="0"/>
              </a:rPr>
              <a:t>The people were waiting for Zacharias, and they marveled that he delayed in the temple. </a:t>
            </a:r>
            <a:endParaRPr lang="en-IN" dirty="0"/>
          </a:p>
        </p:txBody>
      </p:sp>
      <p:sp>
        <p:nvSpPr>
          <p:cNvPr id="2" name="TextBox 1">
            <a:extLst>
              <a:ext uri="{FF2B5EF4-FFF2-40B4-BE49-F238E27FC236}">
                <a16:creationId xmlns:a16="http://schemas.microsoft.com/office/drawing/2014/main" id="{1E266308-8DDC-3AD1-5699-AB660733C7D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5543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IN" sz="4800" b="1" i="0" u="none" strike="noStrike" baseline="0" dirty="0">
                <a:latin typeface="TimesNewRomanPS-BoldMT"/>
              </a:rPr>
              <a:t>30 Jesus’ Birth</a:t>
            </a:r>
          </a:p>
          <a:p>
            <a:pPr algn="l"/>
            <a:r>
              <a:rPr lang="en-US" sz="4800" b="0" i="0" u="none" strike="noStrike" baseline="0" dirty="0">
                <a:latin typeface="TimesNewRomanPSMT"/>
              </a:rPr>
              <a:t>1. John the Baptist’s birth foretold - Luke 1:5-25</a:t>
            </a:r>
          </a:p>
        </p:txBody>
      </p:sp>
      <p:sp>
        <p:nvSpPr>
          <p:cNvPr id="2" name="TextBox 1">
            <a:extLst>
              <a:ext uri="{FF2B5EF4-FFF2-40B4-BE49-F238E27FC236}">
                <a16:creationId xmlns:a16="http://schemas.microsoft.com/office/drawing/2014/main" id="{6F43244B-310E-1C4C-D55B-55B1AED26194}"/>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B83D526-4118-2197-BEA2-8B08836EE57D}"/>
              </a:ext>
            </a:extLst>
          </p:cNvPr>
          <p:cNvPicPr>
            <a:picLocks noChangeAspect="1"/>
          </p:cNvPicPr>
          <p:nvPr/>
        </p:nvPicPr>
        <p:blipFill rotWithShape="1">
          <a:blip r:embed="rId2"/>
          <a:srcRect t="2165" b="87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1BCD6B01-03C5-E0FB-4FCA-31338E36F9D5}"/>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82327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22</a:t>
            </a:r>
            <a:r>
              <a:rPr lang="en-US" sz="4400" dirty="0">
                <a:solidFill>
                  <a:srgbClr val="121212"/>
                </a:solidFill>
                <a:latin typeface="Arial" panose="020B0604020202020204" pitchFamily="34" charset="0"/>
              </a:rPr>
              <a:t>When he came out, he could not speak to them. They perceived that he had seen a vision in the temple. He continued making signs to them, and remained mute. </a:t>
            </a:r>
            <a:endParaRPr lang="en-IN" dirty="0"/>
          </a:p>
        </p:txBody>
      </p:sp>
      <p:sp>
        <p:nvSpPr>
          <p:cNvPr id="2" name="TextBox 1">
            <a:extLst>
              <a:ext uri="{FF2B5EF4-FFF2-40B4-BE49-F238E27FC236}">
                <a16:creationId xmlns:a16="http://schemas.microsoft.com/office/drawing/2014/main" id="{DEF7158A-BB2D-3F23-AC69-565AB98E35B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29681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60A5A-76F8-5864-CDD3-FFB4DD730303}"/>
              </a:ext>
            </a:extLst>
          </p:cNvPr>
          <p:cNvPicPr>
            <a:picLocks noChangeAspect="1"/>
          </p:cNvPicPr>
          <p:nvPr/>
        </p:nvPicPr>
        <p:blipFill rotWithShape="1">
          <a:blip r:embed="rId2"/>
          <a:srcRect b="3864"/>
          <a:stretch/>
        </p:blipFill>
        <p:spPr>
          <a:xfrm>
            <a:off x="20" y="0"/>
            <a:ext cx="12191980" cy="6856718"/>
          </a:xfrm>
          <a:prstGeom prst="rect">
            <a:avLst/>
          </a:prstGeom>
        </p:spPr>
      </p:pic>
      <p:sp>
        <p:nvSpPr>
          <p:cNvPr id="2" name="TextBox 1">
            <a:extLst>
              <a:ext uri="{FF2B5EF4-FFF2-40B4-BE49-F238E27FC236}">
                <a16:creationId xmlns:a16="http://schemas.microsoft.com/office/drawing/2014/main" id="{1BC93550-5886-E3D3-C1AB-D8283FF26829}"/>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55892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23</a:t>
            </a:r>
            <a:r>
              <a:rPr lang="en-US" sz="4000" dirty="0">
                <a:solidFill>
                  <a:srgbClr val="121212"/>
                </a:solidFill>
                <a:latin typeface="Arial" panose="020B0604020202020204" pitchFamily="34" charset="0"/>
              </a:rPr>
              <a:t>When the days of his service were fulfilled, he departed to his house.</a:t>
            </a:r>
            <a:endParaRPr lang="en-IN" dirty="0"/>
          </a:p>
        </p:txBody>
      </p:sp>
      <p:sp>
        <p:nvSpPr>
          <p:cNvPr id="2" name="TextBox 1">
            <a:extLst>
              <a:ext uri="{FF2B5EF4-FFF2-40B4-BE49-F238E27FC236}">
                <a16:creationId xmlns:a16="http://schemas.microsoft.com/office/drawing/2014/main" id="{67BA55C0-0634-8F8C-29AC-5EFF973AF2DC}"/>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8011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7460A5A-76F8-5864-CDD3-FFB4DD730303}"/>
              </a:ext>
            </a:extLst>
          </p:cNvPr>
          <p:cNvPicPr>
            <a:picLocks noChangeAspect="1"/>
          </p:cNvPicPr>
          <p:nvPr/>
        </p:nvPicPr>
        <p:blipFill rotWithShape="1">
          <a:blip r:embed="rId2"/>
          <a:srcRect b="3864"/>
          <a:stretch/>
        </p:blipFill>
        <p:spPr>
          <a:xfrm>
            <a:off x="20" y="-2399855"/>
            <a:ext cx="16459180" cy="9256573"/>
          </a:xfrm>
          <a:prstGeom prst="rect">
            <a:avLst/>
          </a:prstGeom>
        </p:spPr>
      </p:pic>
      <p:sp>
        <p:nvSpPr>
          <p:cNvPr id="2" name="TextBox 1">
            <a:extLst>
              <a:ext uri="{FF2B5EF4-FFF2-40B4-BE49-F238E27FC236}">
                <a16:creationId xmlns:a16="http://schemas.microsoft.com/office/drawing/2014/main" id="{DF9FDD19-FA2A-01B4-EF1C-BA371324D4AE}"/>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94174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24</a:t>
            </a:r>
            <a:r>
              <a:rPr lang="en-US" sz="4000" dirty="0">
                <a:solidFill>
                  <a:srgbClr val="121212"/>
                </a:solidFill>
                <a:latin typeface="Arial" panose="020B0604020202020204" pitchFamily="34" charset="0"/>
              </a:rPr>
              <a:t>After these days Elizabeth his wife conceived, and she hid herself five months, saying, </a:t>
            </a:r>
            <a:r>
              <a:rPr lang="en-US" sz="4000" dirty="0">
                <a:solidFill>
                  <a:srgbClr val="777A7B"/>
                </a:solidFill>
                <a:latin typeface="Arial" panose="020B0604020202020204" pitchFamily="34" charset="0"/>
              </a:rPr>
              <a:t>25</a:t>
            </a:r>
            <a:r>
              <a:rPr lang="en-US" sz="4000" dirty="0">
                <a:solidFill>
                  <a:srgbClr val="121212"/>
                </a:solidFill>
                <a:latin typeface="Arial" panose="020B0604020202020204" pitchFamily="34" charset="0"/>
              </a:rPr>
              <a:t>“Thus has the Lord done to me in the days in which he looked at me, to take away my reproach among men.”</a:t>
            </a:r>
            <a:endParaRPr lang="en-IN" dirty="0"/>
          </a:p>
        </p:txBody>
      </p:sp>
      <p:sp>
        <p:nvSpPr>
          <p:cNvPr id="2" name="TextBox 1">
            <a:extLst>
              <a:ext uri="{FF2B5EF4-FFF2-40B4-BE49-F238E27FC236}">
                <a16:creationId xmlns:a16="http://schemas.microsoft.com/office/drawing/2014/main" id="{0BE7EE9B-E31C-77C8-640E-6CB837545EB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547200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59EA1E1-6BE9-816D-2A75-37C02D085A02}"/>
              </a:ext>
            </a:extLst>
          </p:cNvPr>
          <p:cNvPicPr>
            <a:picLocks noChangeAspect="1"/>
          </p:cNvPicPr>
          <p:nvPr/>
        </p:nvPicPr>
        <p:blipFill>
          <a:blip r:embed="rId2"/>
          <a:stretch>
            <a:fillRect/>
          </a:stretch>
        </p:blipFill>
        <p:spPr>
          <a:xfrm>
            <a:off x="0" y="-317500"/>
            <a:ext cx="12191999" cy="7492999"/>
          </a:xfrm>
          <a:prstGeom prst="rect">
            <a:avLst/>
          </a:prstGeom>
        </p:spPr>
      </p:pic>
      <p:sp>
        <p:nvSpPr>
          <p:cNvPr id="2" name="TextBox 1">
            <a:extLst>
              <a:ext uri="{FF2B5EF4-FFF2-40B4-BE49-F238E27FC236}">
                <a16:creationId xmlns:a16="http://schemas.microsoft.com/office/drawing/2014/main" id="{C416D2C6-92C1-6CFA-04F6-EC3EB8B16C53}"/>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:24,25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7348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59EA1E1-6BE9-816D-2A75-37C02D085A02}"/>
              </a:ext>
            </a:extLst>
          </p:cNvPr>
          <p:cNvPicPr>
            <a:picLocks noChangeAspect="1"/>
          </p:cNvPicPr>
          <p:nvPr/>
        </p:nvPicPr>
        <p:blipFill>
          <a:blip r:embed="rId2"/>
          <a:stretch>
            <a:fillRect/>
          </a:stretch>
        </p:blipFill>
        <p:spPr>
          <a:xfrm>
            <a:off x="0" y="-317500"/>
            <a:ext cx="12191999" cy="7492999"/>
          </a:xfrm>
          <a:prstGeom prst="rect">
            <a:avLst/>
          </a:prstGeom>
        </p:spPr>
      </p:pic>
      <p:sp>
        <p:nvSpPr>
          <p:cNvPr id="2" name="TextBox 1">
            <a:extLst>
              <a:ext uri="{FF2B5EF4-FFF2-40B4-BE49-F238E27FC236}">
                <a16:creationId xmlns:a16="http://schemas.microsoft.com/office/drawing/2014/main" id="{ED21F747-07F5-2AED-E9E4-068F7FBA28F8}"/>
              </a:ext>
            </a:extLst>
          </p:cNvPr>
          <p:cNvSpPr txBox="1"/>
          <p:nvPr/>
        </p:nvSpPr>
        <p:spPr>
          <a:xfrm>
            <a:off x="7218218" y="3486151"/>
            <a:ext cx="4478840" cy="3371849"/>
          </a:xfrm>
          <a:prstGeom prst="rect">
            <a:avLst/>
          </a:prstGeom>
          <a:noFill/>
        </p:spPr>
        <p:txBody>
          <a:bodyPr wrap="square" rtlCol="0">
            <a:noAutofit/>
          </a:bodyPr>
          <a:lstStyle/>
          <a:p>
            <a:pPr algn="l"/>
            <a:r>
              <a:rPr lang="en-US" sz="4800" i="0" u="none" strike="noStrike" baseline="0" dirty="0">
                <a:solidFill>
                  <a:schemeClr val="bg1"/>
                </a:solidFill>
                <a:latin typeface="TimesNewRomanPSMT"/>
              </a:rPr>
              <a:t>John the Baptist’s birth foretold – </a:t>
            </a:r>
          </a:p>
          <a:p>
            <a:pPr algn="l"/>
            <a:r>
              <a:rPr lang="en-US" sz="4800" i="0" u="none" strike="noStrike" baseline="0" dirty="0">
                <a:solidFill>
                  <a:schemeClr val="bg1"/>
                </a:solidFill>
                <a:latin typeface="TimesNewRomanPSMT"/>
              </a:rPr>
              <a:t>Luke 1:5-25</a:t>
            </a:r>
          </a:p>
        </p:txBody>
      </p:sp>
    </p:spTree>
    <p:extLst>
      <p:ext uri="{BB962C8B-B14F-4D97-AF65-F5344CB8AC3E}">
        <p14:creationId xmlns:p14="http://schemas.microsoft.com/office/powerpoint/2010/main" val="79698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5</a:t>
            </a:r>
            <a:r>
              <a:rPr lang="en-US" sz="4000" b="0" i="0" dirty="0">
                <a:solidFill>
                  <a:srgbClr val="121212"/>
                </a:solidFill>
                <a:effectLst/>
                <a:latin typeface="Arial" panose="020B0604020202020204" pitchFamily="34" charset="0"/>
              </a:rPr>
              <a:t>There was in the days of Herod, the king of Judea, a certain priest named Zacharias, of the priestly division of Abijah. He had a wife of the daughters of Aaron, and her name was Elizabeth.</a:t>
            </a:r>
            <a:endParaRPr lang="en-IN" sz="4000" dirty="0"/>
          </a:p>
        </p:txBody>
      </p:sp>
      <p:sp>
        <p:nvSpPr>
          <p:cNvPr id="2" name="TextBox 1">
            <a:extLst>
              <a:ext uri="{FF2B5EF4-FFF2-40B4-BE49-F238E27FC236}">
                <a16:creationId xmlns:a16="http://schemas.microsoft.com/office/drawing/2014/main" id="{95FF896C-4DCD-1DC4-BF58-7C5D7C5E896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5476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704A11A-8A93-BFA5-F8E0-105841B6B8C6}"/>
              </a:ext>
            </a:extLst>
          </p:cNvPr>
          <p:cNvPicPr>
            <a:picLocks noChangeAspect="1"/>
          </p:cNvPicPr>
          <p:nvPr/>
        </p:nvPicPr>
        <p:blipFill>
          <a:blip r:embed="rId2"/>
          <a:stretch>
            <a:fillRect/>
          </a:stretch>
        </p:blipFill>
        <p:spPr>
          <a:xfrm>
            <a:off x="0" y="-84667"/>
            <a:ext cx="12192000" cy="6942667"/>
          </a:xfrm>
          <a:prstGeom prst="rect">
            <a:avLst/>
          </a:prstGeom>
        </p:spPr>
      </p:pic>
      <p:sp>
        <p:nvSpPr>
          <p:cNvPr id="2" name="TextBox 1">
            <a:extLst>
              <a:ext uri="{FF2B5EF4-FFF2-40B4-BE49-F238E27FC236}">
                <a16:creationId xmlns:a16="http://schemas.microsoft.com/office/drawing/2014/main" id="{E3053709-0927-28DF-3DE9-2F1D5DB2D837}"/>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b="0" i="0" dirty="0">
                <a:solidFill>
                  <a:srgbClr val="777A7B"/>
                </a:solidFill>
                <a:effectLst/>
                <a:latin typeface="Arial" panose="020B0604020202020204" pitchFamily="34" charset="0"/>
              </a:rPr>
              <a:t>6</a:t>
            </a:r>
            <a:r>
              <a:rPr lang="en-US" sz="4000" b="0" i="0" dirty="0">
                <a:solidFill>
                  <a:srgbClr val="121212"/>
                </a:solidFill>
                <a:effectLst/>
                <a:latin typeface="Arial" panose="020B0604020202020204" pitchFamily="34" charset="0"/>
              </a:rPr>
              <a:t>They were both righteous before God, walking blamelessly in all the commandments and ordinances of the Lord. </a:t>
            </a:r>
            <a:r>
              <a:rPr lang="en-US" sz="4000" b="0" i="0" dirty="0">
                <a:solidFill>
                  <a:srgbClr val="777A7B"/>
                </a:solidFill>
                <a:effectLst/>
                <a:latin typeface="Arial" panose="020B0604020202020204" pitchFamily="34" charset="0"/>
              </a:rPr>
              <a:t>7</a:t>
            </a:r>
            <a:r>
              <a:rPr lang="en-US" sz="4000" b="0" i="0" dirty="0">
                <a:solidFill>
                  <a:srgbClr val="121212"/>
                </a:solidFill>
                <a:effectLst/>
                <a:latin typeface="Arial" panose="020B0604020202020204" pitchFamily="34" charset="0"/>
              </a:rPr>
              <a:t>But they had no child, because Elizabeth was barren, and they both were well advanced in years.</a:t>
            </a:r>
            <a:endParaRPr lang="en-IN" dirty="0"/>
          </a:p>
        </p:txBody>
      </p:sp>
      <p:sp>
        <p:nvSpPr>
          <p:cNvPr id="2" name="TextBox 1">
            <a:extLst>
              <a:ext uri="{FF2B5EF4-FFF2-40B4-BE49-F238E27FC236}">
                <a16:creationId xmlns:a16="http://schemas.microsoft.com/office/drawing/2014/main" id="{2C2DA327-CC60-4975-98ED-7417C1379272}"/>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34552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CC641B5-D69C-9C56-2D72-B90FA1230CF6}"/>
              </a:ext>
            </a:extLst>
          </p:cNvPr>
          <p:cNvPicPr>
            <a:picLocks noChangeAspect="1"/>
          </p:cNvPicPr>
          <p:nvPr/>
        </p:nvPicPr>
        <p:blipFill>
          <a:blip r:embed="rId2"/>
          <a:stretch>
            <a:fillRect/>
          </a:stretch>
        </p:blipFill>
        <p:spPr>
          <a:xfrm>
            <a:off x="-1" y="1"/>
            <a:ext cx="12526751" cy="6858000"/>
          </a:xfrm>
          <a:prstGeom prst="rect">
            <a:avLst/>
          </a:prstGeom>
        </p:spPr>
      </p:pic>
      <p:sp>
        <p:nvSpPr>
          <p:cNvPr id="2" name="TextBox 1">
            <a:extLst>
              <a:ext uri="{FF2B5EF4-FFF2-40B4-BE49-F238E27FC236}">
                <a16:creationId xmlns:a16="http://schemas.microsoft.com/office/drawing/2014/main" id="{2B9AAB7E-1D79-C8D7-E56D-752ABA407ABB}"/>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8</a:t>
            </a:r>
            <a:r>
              <a:rPr lang="en-US" sz="4000" dirty="0">
                <a:solidFill>
                  <a:srgbClr val="121212"/>
                </a:solidFill>
                <a:latin typeface="Arial" panose="020B0604020202020204" pitchFamily="34" charset="0"/>
              </a:rPr>
              <a:t>Now while he executed the priest’s office before God in the order of his division </a:t>
            </a:r>
            <a:r>
              <a:rPr lang="en-US" sz="4000" dirty="0">
                <a:solidFill>
                  <a:srgbClr val="777A7B"/>
                </a:solidFill>
                <a:latin typeface="Arial" panose="020B0604020202020204" pitchFamily="34" charset="0"/>
              </a:rPr>
              <a:t>9</a:t>
            </a:r>
            <a:r>
              <a:rPr lang="en-US" sz="4000" dirty="0">
                <a:solidFill>
                  <a:srgbClr val="121212"/>
                </a:solidFill>
                <a:latin typeface="Arial" panose="020B0604020202020204" pitchFamily="34" charset="0"/>
              </a:rPr>
              <a:t>according to the custom of the priest’s office, his lot was to enter into the temple of the Lord and burn incense.</a:t>
            </a:r>
            <a:endParaRPr lang="en-IN" dirty="0"/>
          </a:p>
        </p:txBody>
      </p:sp>
      <p:sp>
        <p:nvSpPr>
          <p:cNvPr id="2" name="TextBox 1">
            <a:extLst>
              <a:ext uri="{FF2B5EF4-FFF2-40B4-BE49-F238E27FC236}">
                <a16:creationId xmlns:a16="http://schemas.microsoft.com/office/drawing/2014/main" id="{94A4571B-F326-1678-FD07-360A763B4286}"/>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5915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780</Words>
  <Application>Microsoft Office PowerPoint</Application>
  <PresentationFormat>Widescreen</PresentationFormat>
  <Paragraphs>69</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ArialMT</vt:lpstr>
      <vt:lpstr>Calibri</vt:lpstr>
      <vt:lpstr>Calibri Light</vt:lpstr>
      <vt:lpstr>Microsoft Himalaya</vt:lpstr>
      <vt:lpstr>TimesNewRomanPS-BoldMT</vt:lpstr>
      <vt:lpstr>TimesNewRomanPSMT</vt:lpstr>
      <vt:lpstr>Office Theme</vt:lpstr>
      <vt:lpstr>30-1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11</cp:revision>
  <dcterms:created xsi:type="dcterms:W3CDTF">2021-07-20T09:23:46Z</dcterms:created>
  <dcterms:modified xsi:type="dcterms:W3CDTF">2023-01-25T14:40:25Z</dcterms:modified>
</cp:coreProperties>
</file>