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68" r:id="rId2"/>
    <p:sldId id="438" r:id="rId3"/>
    <p:sldId id="439" r:id="rId4"/>
    <p:sldId id="469" r:id="rId5"/>
    <p:sldId id="259" r:id="rId6"/>
    <p:sldId id="442" r:id="rId7"/>
    <p:sldId id="472" r:id="rId8"/>
    <p:sldId id="444" r:id="rId9"/>
    <p:sldId id="473" r:id="rId10"/>
    <p:sldId id="446" r:id="rId11"/>
    <p:sldId id="474" r:id="rId12"/>
    <p:sldId id="448" r:id="rId13"/>
    <p:sldId id="475" r:id="rId14"/>
    <p:sldId id="470" r:id="rId15"/>
    <p:sldId id="476" r:id="rId16"/>
    <p:sldId id="452" r:id="rId17"/>
    <p:sldId id="477" r:id="rId18"/>
    <p:sldId id="454" r:id="rId19"/>
    <p:sldId id="478" r:id="rId20"/>
    <p:sldId id="456" r:id="rId21"/>
    <p:sldId id="479" r:id="rId22"/>
    <p:sldId id="4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88" autoAdjust="0"/>
    <p:restoredTop sz="83852" autoAdjust="0"/>
  </p:normalViewPr>
  <p:slideViewPr>
    <p:cSldViewPr snapToGrid="0">
      <p:cViewPr varScale="1">
        <p:scale>
          <a:sx n="59" d="100"/>
          <a:sy n="59" d="100"/>
        </p:scale>
        <p:origin x="10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3E3550E8-4B76-4E07-8FDE-78286268BBEE}"/>
    <pc:docChg chg="undo custSel addSld delSld modSld">
      <pc:chgData name="Leonie Smith" userId="fed1330f33f5650e" providerId="LiveId" clId="{3E3550E8-4B76-4E07-8FDE-78286268BBEE}" dt="2022-06-07T05:19:23.737" v="262" actId="2696"/>
      <pc:docMkLst>
        <pc:docMk/>
      </pc:docMkLst>
      <pc:sldChg chg="addSp modSp mod setBg">
        <pc:chgData name="Leonie Smith" userId="fed1330f33f5650e" providerId="LiveId" clId="{3E3550E8-4B76-4E07-8FDE-78286268BBEE}" dt="2022-06-07T05:13:12.928" v="222" actId="26606"/>
        <pc:sldMkLst>
          <pc:docMk/>
          <pc:sldMk cId="3261377596" sldId="438"/>
        </pc:sldMkLst>
        <pc:spChg chg="add">
          <ac:chgData name="Leonie Smith" userId="fed1330f33f5650e" providerId="LiveId" clId="{3E3550E8-4B76-4E07-8FDE-78286268BBEE}" dt="2022-06-07T05:13:12.928" v="222" actId="26606"/>
          <ac:spMkLst>
            <pc:docMk/>
            <pc:sldMk cId="3261377596" sldId="438"/>
            <ac:spMk id="11" creationId="{42A4FC2C-047E-45A5-965D-8E1E3BF09BC6}"/>
          </ac:spMkLst>
        </pc:spChg>
        <pc:picChg chg="add mod ord">
          <ac:chgData name="Leonie Smith" userId="fed1330f33f5650e" providerId="LiveId" clId="{3E3550E8-4B76-4E07-8FDE-78286268BBEE}" dt="2022-06-07T05:13:12.928" v="222" actId="26606"/>
          <ac:picMkLst>
            <pc:docMk/>
            <pc:sldMk cId="3261377596" sldId="438"/>
            <ac:picMk id="3" creationId="{17A0D1E5-5EB3-9BD2-9D64-83674CF3621E}"/>
          </ac:picMkLst>
        </pc:picChg>
      </pc:sldChg>
      <pc:sldChg chg="addSp delSp modSp mod">
        <pc:chgData name="Leonie Smith" userId="fed1330f33f5650e" providerId="LiveId" clId="{3E3550E8-4B76-4E07-8FDE-78286268BBEE}" dt="2022-06-07T05:08:19.971" v="99" actId="403"/>
        <pc:sldMkLst>
          <pc:docMk/>
          <pc:sldMk cId="3759221820" sldId="439"/>
        </pc:sldMkLst>
        <pc:spChg chg="mod">
          <ac:chgData name="Leonie Smith" userId="fed1330f33f5650e" providerId="LiveId" clId="{3E3550E8-4B76-4E07-8FDE-78286268BBEE}" dt="2022-06-07T05:03:52.180" v="12" actId="403"/>
          <ac:spMkLst>
            <pc:docMk/>
            <pc:sldMk cId="3759221820" sldId="439"/>
            <ac:spMk id="4" creationId="{9A13E2D8-2F59-44C1-B1D2-79C300C26DD4}"/>
          </ac:spMkLst>
        </pc:spChg>
        <pc:spChg chg="add del">
          <ac:chgData name="Leonie Smith" userId="fed1330f33f5650e" providerId="LiveId" clId="{3E3550E8-4B76-4E07-8FDE-78286268BBEE}" dt="2022-06-07T05:07:44.137" v="81" actId="22"/>
          <ac:spMkLst>
            <pc:docMk/>
            <pc:sldMk cId="3759221820" sldId="439"/>
            <ac:spMk id="5" creationId="{09E63FE9-A3AD-A148-ACD3-F00E3E5DE625}"/>
          </ac:spMkLst>
        </pc:spChg>
        <pc:spChg chg="mod">
          <ac:chgData name="Leonie Smith" userId="fed1330f33f5650e" providerId="LiveId" clId="{3E3550E8-4B76-4E07-8FDE-78286268BBEE}" dt="2022-06-07T05:08:19.971" v="99" actId="403"/>
          <ac:spMkLst>
            <pc:docMk/>
            <pc:sldMk cId="3759221820" sldId="439"/>
            <ac:spMk id="6" creationId="{416C064E-628E-47C0-A712-DB178FE9901E}"/>
          </ac:spMkLst>
        </pc:spChg>
      </pc:sldChg>
      <pc:sldChg chg="del">
        <pc:chgData name="Leonie Smith" userId="fed1330f33f5650e" providerId="LiveId" clId="{3E3550E8-4B76-4E07-8FDE-78286268BBEE}" dt="2022-06-07T05:13:19.837" v="225" actId="2696"/>
        <pc:sldMkLst>
          <pc:docMk/>
          <pc:sldMk cId="923867738" sldId="440"/>
        </pc:sldMkLst>
      </pc:sldChg>
      <pc:sldChg chg="modSp mod">
        <pc:chgData name="Leonie Smith" userId="fed1330f33f5650e" providerId="LiveId" clId="{3E3550E8-4B76-4E07-8FDE-78286268BBEE}" dt="2022-06-07T05:09:03.209" v="111" actId="403"/>
        <pc:sldMkLst>
          <pc:docMk/>
          <pc:sldMk cId="3676245138" sldId="441"/>
        </pc:sldMkLst>
        <pc:spChg chg="mod">
          <ac:chgData name="Leonie Smith" userId="fed1330f33f5650e" providerId="LiveId" clId="{3E3550E8-4B76-4E07-8FDE-78286268BBEE}" dt="2022-06-07T05:04:30.684" v="19" actId="403"/>
          <ac:spMkLst>
            <pc:docMk/>
            <pc:sldMk cId="3676245138" sldId="441"/>
            <ac:spMk id="4" creationId="{9A13E2D8-2F59-44C1-B1D2-79C300C26DD4}"/>
          </ac:spMkLst>
        </pc:spChg>
        <pc:spChg chg="mod">
          <ac:chgData name="Leonie Smith" userId="fed1330f33f5650e" providerId="LiveId" clId="{3E3550E8-4B76-4E07-8FDE-78286268BBEE}" dt="2022-06-07T05:09:03.209" v="111" actId="403"/>
          <ac:spMkLst>
            <pc:docMk/>
            <pc:sldMk cId="3676245138" sldId="441"/>
            <ac:spMk id="6" creationId="{416C064E-628E-47C0-A712-DB178FE9901E}"/>
          </ac:spMkLst>
        </pc:spChg>
      </pc:sldChg>
      <pc:sldChg chg="addSp modSp mod">
        <pc:chgData name="Leonie Smith" userId="fed1330f33f5650e" providerId="LiveId" clId="{3E3550E8-4B76-4E07-8FDE-78286268BBEE}" dt="2022-06-07T05:14:04.218" v="228" actId="14100"/>
        <pc:sldMkLst>
          <pc:docMk/>
          <pc:sldMk cId="2180228365" sldId="442"/>
        </pc:sldMkLst>
        <pc:picChg chg="add mod">
          <ac:chgData name="Leonie Smith" userId="fed1330f33f5650e" providerId="LiveId" clId="{3E3550E8-4B76-4E07-8FDE-78286268BBEE}" dt="2022-06-07T05:14:04.218" v="228" actId="14100"/>
          <ac:picMkLst>
            <pc:docMk/>
            <pc:sldMk cId="2180228365" sldId="442"/>
            <ac:picMk id="3" creationId="{5497562D-78EC-4191-F43C-E64B3C0790C2}"/>
          </ac:picMkLst>
        </pc:picChg>
      </pc:sldChg>
      <pc:sldChg chg="modSp mod">
        <pc:chgData name="Leonie Smith" userId="fed1330f33f5650e" providerId="LiveId" clId="{3E3550E8-4B76-4E07-8FDE-78286268BBEE}" dt="2022-06-07T05:09:23.961" v="122" actId="403"/>
        <pc:sldMkLst>
          <pc:docMk/>
          <pc:sldMk cId="3095902142" sldId="443"/>
        </pc:sldMkLst>
        <pc:spChg chg="mod">
          <ac:chgData name="Leonie Smith" userId="fed1330f33f5650e" providerId="LiveId" clId="{3E3550E8-4B76-4E07-8FDE-78286268BBEE}" dt="2022-06-07T05:04:45.649" v="27" actId="403"/>
          <ac:spMkLst>
            <pc:docMk/>
            <pc:sldMk cId="3095902142" sldId="443"/>
            <ac:spMk id="4" creationId="{9A13E2D8-2F59-44C1-B1D2-79C300C26DD4}"/>
          </ac:spMkLst>
        </pc:spChg>
        <pc:spChg chg="mod">
          <ac:chgData name="Leonie Smith" userId="fed1330f33f5650e" providerId="LiveId" clId="{3E3550E8-4B76-4E07-8FDE-78286268BBEE}" dt="2022-06-07T05:09:23.961" v="122" actId="403"/>
          <ac:spMkLst>
            <pc:docMk/>
            <pc:sldMk cId="3095902142" sldId="443"/>
            <ac:spMk id="6" creationId="{416C064E-628E-47C0-A712-DB178FE9901E}"/>
          </ac:spMkLst>
        </pc:spChg>
      </pc:sldChg>
      <pc:sldChg chg="addSp modSp mod setBg">
        <pc:chgData name="Leonie Smith" userId="fed1330f33f5650e" providerId="LiveId" clId="{3E3550E8-4B76-4E07-8FDE-78286268BBEE}" dt="2022-06-07T05:15:01.678" v="230" actId="26606"/>
        <pc:sldMkLst>
          <pc:docMk/>
          <pc:sldMk cId="1718612039" sldId="444"/>
        </pc:sldMkLst>
        <pc:spChg chg="add">
          <ac:chgData name="Leonie Smith" userId="fed1330f33f5650e" providerId="LiveId" clId="{3E3550E8-4B76-4E07-8FDE-78286268BBEE}" dt="2022-06-07T05:15:01.678" v="230" actId="26606"/>
          <ac:spMkLst>
            <pc:docMk/>
            <pc:sldMk cId="1718612039" sldId="444"/>
            <ac:spMk id="11" creationId="{42A4FC2C-047E-45A5-965D-8E1E3BF09BC6}"/>
          </ac:spMkLst>
        </pc:spChg>
        <pc:picChg chg="add mod ord">
          <ac:chgData name="Leonie Smith" userId="fed1330f33f5650e" providerId="LiveId" clId="{3E3550E8-4B76-4E07-8FDE-78286268BBEE}" dt="2022-06-07T05:15:01.678" v="230" actId="26606"/>
          <ac:picMkLst>
            <pc:docMk/>
            <pc:sldMk cId="1718612039" sldId="444"/>
            <ac:picMk id="3" creationId="{CD49A4E7-66DD-1B2A-B2CF-C569552B44D6}"/>
          </ac:picMkLst>
        </pc:picChg>
      </pc:sldChg>
      <pc:sldChg chg="modSp mod">
        <pc:chgData name="Leonie Smith" userId="fed1330f33f5650e" providerId="LiveId" clId="{3E3550E8-4B76-4E07-8FDE-78286268BBEE}" dt="2022-06-07T05:09:39.721" v="133" actId="404"/>
        <pc:sldMkLst>
          <pc:docMk/>
          <pc:sldMk cId="2166098122" sldId="445"/>
        </pc:sldMkLst>
        <pc:spChg chg="mod">
          <ac:chgData name="Leonie Smith" userId="fed1330f33f5650e" providerId="LiveId" clId="{3E3550E8-4B76-4E07-8FDE-78286268BBEE}" dt="2022-06-07T05:05:15.990" v="35" actId="403"/>
          <ac:spMkLst>
            <pc:docMk/>
            <pc:sldMk cId="2166098122" sldId="445"/>
            <ac:spMk id="4" creationId="{9A13E2D8-2F59-44C1-B1D2-79C300C26DD4}"/>
          </ac:spMkLst>
        </pc:spChg>
        <pc:spChg chg="mod">
          <ac:chgData name="Leonie Smith" userId="fed1330f33f5650e" providerId="LiveId" clId="{3E3550E8-4B76-4E07-8FDE-78286268BBEE}" dt="2022-06-07T05:09:39.721" v="133" actId="404"/>
          <ac:spMkLst>
            <pc:docMk/>
            <pc:sldMk cId="2166098122" sldId="445"/>
            <ac:spMk id="6" creationId="{416C064E-628E-47C0-A712-DB178FE9901E}"/>
          </ac:spMkLst>
        </pc:spChg>
      </pc:sldChg>
      <pc:sldChg chg="addSp modSp mod setBg">
        <pc:chgData name="Leonie Smith" userId="fed1330f33f5650e" providerId="LiveId" clId="{3E3550E8-4B76-4E07-8FDE-78286268BBEE}" dt="2022-06-07T05:15:30.238" v="232" actId="26606"/>
        <pc:sldMkLst>
          <pc:docMk/>
          <pc:sldMk cId="665805102" sldId="446"/>
        </pc:sldMkLst>
        <pc:spChg chg="add">
          <ac:chgData name="Leonie Smith" userId="fed1330f33f5650e" providerId="LiveId" clId="{3E3550E8-4B76-4E07-8FDE-78286268BBEE}" dt="2022-06-07T05:15:30.238" v="232" actId="26606"/>
          <ac:spMkLst>
            <pc:docMk/>
            <pc:sldMk cId="665805102" sldId="446"/>
            <ac:spMk id="11" creationId="{42A4FC2C-047E-45A5-965D-8E1E3BF09BC6}"/>
          </ac:spMkLst>
        </pc:spChg>
        <pc:picChg chg="add mod ord">
          <ac:chgData name="Leonie Smith" userId="fed1330f33f5650e" providerId="LiveId" clId="{3E3550E8-4B76-4E07-8FDE-78286268BBEE}" dt="2022-06-07T05:15:30.238" v="232" actId="26606"/>
          <ac:picMkLst>
            <pc:docMk/>
            <pc:sldMk cId="665805102" sldId="446"/>
            <ac:picMk id="3" creationId="{B7E65A50-729B-A22C-8F24-1E30AF18675F}"/>
          </ac:picMkLst>
        </pc:picChg>
      </pc:sldChg>
      <pc:sldChg chg="modSp mod">
        <pc:chgData name="Leonie Smith" userId="fed1330f33f5650e" providerId="LiveId" clId="{3E3550E8-4B76-4E07-8FDE-78286268BBEE}" dt="2022-06-07T05:09:58.910" v="144" actId="403"/>
        <pc:sldMkLst>
          <pc:docMk/>
          <pc:sldMk cId="2422728137" sldId="447"/>
        </pc:sldMkLst>
        <pc:spChg chg="mod">
          <ac:chgData name="Leonie Smith" userId="fed1330f33f5650e" providerId="LiveId" clId="{3E3550E8-4B76-4E07-8FDE-78286268BBEE}" dt="2022-06-07T05:05:37.242" v="43" actId="403"/>
          <ac:spMkLst>
            <pc:docMk/>
            <pc:sldMk cId="2422728137" sldId="447"/>
            <ac:spMk id="4" creationId="{9A13E2D8-2F59-44C1-B1D2-79C300C26DD4}"/>
          </ac:spMkLst>
        </pc:spChg>
        <pc:spChg chg="mod">
          <ac:chgData name="Leonie Smith" userId="fed1330f33f5650e" providerId="LiveId" clId="{3E3550E8-4B76-4E07-8FDE-78286268BBEE}" dt="2022-06-07T05:09:58.910" v="144" actId="403"/>
          <ac:spMkLst>
            <pc:docMk/>
            <pc:sldMk cId="2422728137" sldId="447"/>
            <ac:spMk id="6" creationId="{416C064E-628E-47C0-A712-DB178FE9901E}"/>
          </ac:spMkLst>
        </pc:spChg>
      </pc:sldChg>
      <pc:sldChg chg="addSp modSp mod">
        <pc:chgData name="Leonie Smith" userId="fed1330f33f5650e" providerId="LiveId" clId="{3E3550E8-4B76-4E07-8FDE-78286268BBEE}" dt="2022-06-07T05:16:04.248" v="237" actId="1076"/>
        <pc:sldMkLst>
          <pc:docMk/>
          <pc:sldMk cId="843663555" sldId="448"/>
        </pc:sldMkLst>
        <pc:picChg chg="add mod">
          <ac:chgData name="Leonie Smith" userId="fed1330f33f5650e" providerId="LiveId" clId="{3E3550E8-4B76-4E07-8FDE-78286268BBEE}" dt="2022-06-07T05:16:04.248" v="237" actId="1076"/>
          <ac:picMkLst>
            <pc:docMk/>
            <pc:sldMk cId="843663555" sldId="448"/>
            <ac:picMk id="3" creationId="{9917A32C-57CB-C281-759E-98A0CA845130}"/>
          </ac:picMkLst>
        </pc:picChg>
      </pc:sldChg>
      <pc:sldChg chg="modSp mod">
        <pc:chgData name="Leonie Smith" userId="fed1330f33f5650e" providerId="LiveId" clId="{3E3550E8-4B76-4E07-8FDE-78286268BBEE}" dt="2022-06-07T05:10:15.186" v="157" actId="404"/>
        <pc:sldMkLst>
          <pc:docMk/>
          <pc:sldMk cId="4160448636" sldId="449"/>
        </pc:sldMkLst>
        <pc:spChg chg="mod">
          <ac:chgData name="Leonie Smith" userId="fed1330f33f5650e" providerId="LiveId" clId="{3E3550E8-4B76-4E07-8FDE-78286268BBEE}" dt="2022-06-07T05:06:12.117" v="51" actId="403"/>
          <ac:spMkLst>
            <pc:docMk/>
            <pc:sldMk cId="4160448636" sldId="449"/>
            <ac:spMk id="4" creationId="{9A13E2D8-2F59-44C1-B1D2-79C300C26DD4}"/>
          </ac:spMkLst>
        </pc:spChg>
        <pc:spChg chg="mod">
          <ac:chgData name="Leonie Smith" userId="fed1330f33f5650e" providerId="LiveId" clId="{3E3550E8-4B76-4E07-8FDE-78286268BBEE}" dt="2022-06-07T05:10:15.186" v="157" actId="404"/>
          <ac:spMkLst>
            <pc:docMk/>
            <pc:sldMk cId="4160448636" sldId="449"/>
            <ac:spMk id="6" creationId="{416C064E-628E-47C0-A712-DB178FE9901E}"/>
          </ac:spMkLst>
        </pc:spChg>
      </pc:sldChg>
      <pc:sldChg chg="del">
        <pc:chgData name="Leonie Smith" userId="fed1330f33f5650e" providerId="LiveId" clId="{3E3550E8-4B76-4E07-8FDE-78286268BBEE}" dt="2022-06-07T05:16:20.381" v="239" actId="2696"/>
        <pc:sldMkLst>
          <pc:docMk/>
          <pc:sldMk cId="538051216" sldId="450"/>
        </pc:sldMkLst>
      </pc:sldChg>
      <pc:sldChg chg="modSp mod">
        <pc:chgData name="Leonie Smith" userId="fed1330f33f5650e" providerId="LiveId" clId="{3E3550E8-4B76-4E07-8FDE-78286268BBEE}" dt="2022-06-07T05:11:36.370" v="184" actId="404"/>
        <pc:sldMkLst>
          <pc:docMk/>
          <pc:sldMk cId="3386340796" sldId="451"/>
        </pc:sldMkLst>
        <pc:spChg chg="mod">
          <ac:chgData name="Leonie Smith" userId="fed1330f33f5650e" providerId="LiveId" clId="{3E3550E8-4B76-4E07-8FDE-78286268BBEE}" dt="2022-06-07T05:11:16.672" v="180" actId="404"/>
          <ac:spMkLst>
            <pc:docMk/>
            <pc:sldMk cId="3386340796" sldId="451"/>
            <ac:spMk id="4" creationId="{9A13E2D8-2F59-44C1-B1D2-79C300C26DD4}"/>
          </ac:spMkLst>
        </pc:spChg>
        <pc:spChg chg="mod">
          <ac:chgData name="Leonie Smith" userId="fed1330f33f5650e" providerId="LiveId" clId="{3E3550E8-4B76-4E07-8FDE-78286268BBEE}" dt="2022-06-07T05:11:36.370" v="184" actId="404"/>
          <ac:spMkLst>
            <pc:docMk/>
            <pc:sldMk cId="3386340796" sldId="451"/>
            <ac:spMk id="6" creationId="{416C064E-628E-47C0-A712-DB178FE9901E}"/>
          </ac:spMkLst>
        </pc:spChg>
      </pc:sldChg>
      <pc:sldChg chg="addSp modSp mod">
        <pc:chgData name="Leonie Smith" userId="fed1330f33f5650e" providerId="LiveId" clId="{3E3550E8-4B76-4E07-8FDE-78286268BBEE}" dt="2022-06-07T05:17:22.432" v="242" actId="14100"/>
        <pc:sldMkLst>
          <pc:docMk/>
          <pc:sldMk cId="4002949039" sldId="452"/>
        </pc:sldMkLst>
        <pc:picChg chg="add mod">
          <ac:chgData name="Leonie Smith" userId="fed1330f33f5650e" providerId="LiveId" clId="{3E3550E8-4B76-4E07-8FDE-78286268BBEE}" dt="2022-06-07T05:17:22.432" v="242" actId="14100"/>
          <ac:picMkLst>
            <pc:docMk/>
            <pc:sldMk cId="4002949039" sldId="452"/>
            <ac:picMk id="3" creationId="{8BFB158B-0F9F-C960-75E1-156AB843BAD5}"/>
          </ac:picMkLst>
        </pc:picChg>
      </pc:sldChg>
      <pc:sldChg chg="modSp mod">
        <pc:chgData name="Leonie Smith" userId="fed1330f33f5650e" providerId="LiveId" clId="{3E3550E8-4B76-4E07-8FDE-78286268BBEE}" dt="2022-06-07T05:11:55.495" v="196" actId="404"/>
        <pc:sldMkLst>
          <pc:docMk/>
          <pc:sldMk cId="283334129" sldId="453"/>
        </pc:sldMkLst>
        <pc:spChg chg="mod">
          <ac:chgData name="Leonie Smith" userId="fed1330f33f5650e" providerId="LiveId" clId="{3E3550E8-4B76-4E07-8FDE-78286268BBEE}" dt="2022-06-07T05:11:01.676" v="171" actId="21"/>
          <ac:spMkLst>
            <pc:docMk/>
            <pc:sldMk cId="283334129" sldId="453"/>
            <ac:spMk id="4" creationId="{9A13E2D8-2F59-44C1-B1D2-79C300C26DD4}"/>
          </ac:spMkLst>
        </pc:spChg>
        <pc:spChg chg="mod">
          <ac:chgData name="Leonie Smith" userId="fed1330f33f5650e" providerId="LiveId" clId="{3E3550E8-4B76-4E07-8FDE-78286268BBEE}" dt="2022-06-07T05:11:55.495" v="196" actId="404"/>
          <ac:spMkLst>
            <pc:docMk/>
            <pc:sldMk cId="283334129" sldId="453"/>
            <ac:spMk id="6" creationId="{416C064E-628E-47C0-A712-DB178FE9901E}"/>
          </ac:spMkLst>
        </pc:spChg>
      </pc:sldChg>
      <pc:sldChg chg="addSp delSp modSp mod setBg">
        <pc:chgData name="Leonie Smith" userId="fed1330f33f5650e" providerId="LiveId" clId="{3E3550E8-4B76-4E07-8FDE-78286268BBEE}" dt="2022-06-07T05:19:01.688" v="250" actId="26606"/>
        <pc:sldMkLst>
          <pc:docMk/>
          <pc:sldMk cId="2511564658" sldId="454"/>
        </pc:sldMkLst>
        <pc:spChg chg="add">
          <ac:chgData name="Leonie Smith" userId="fed1330f33f5650e" providerId="LiveId" clId="{3E3550E8-4B76-4E07-8FDE-78286268BBEE}" dt="2022-06-07T05:19:01.688" v="250" actId="26606"/>
          <ac:spMkLst>
            <pc:docMk/>
            <pc:sldMk cId="2511564658" sldId="454"/>
            <ac:spMk id="12" creationId="{42A4FC2C-047E-45A5-965D-8E1E3BF09BC6}"/>
          </ac:spMkLst>
        </pc:spChg>
        <pc:picChg chg="add del mod">
          <ac:chgData name="Leonie Smith" userId="fed1330f33f5650e" providerId="LiveId" clId="{3E3550E8-4B76-4E07-8FDE-78286268BBEE}" dt="2022-06-07T05:18:27.133" v="248" actId="478"/>
          <ac:picMkLst>
            <pc:docMk/>
            <pc:sldMk cId="2511564658" sldId="454"/>
            <ac:picMk id="3" creationId="{A14CF6CF-C44D-918A-EA9B-8691C505E5BB}"/>
          </ac:picMkLst>
        </pc:picChg>
        <pc:picChg chg="add mod ord">
          <ac:chgData name="Leonie Smith" userId="fed1330f33f5650e" providerId="LiveId" clId="{3E3550E8-4B76-4E07-8FDE-78286268BBEE}" dt="2022-06-07T05:19:01.688" v="250" actId="26606"/>
          <ac:picMkLst>
            <pc:docMk/>
            <pc:sldMk cId="2511564658" sldId="454"/>
            <ac:picMk id="7" creationId="{A1938BB9-1017-03B6-ED07-7E07E8EB183E}"/>
          </ac:picMkLst>
        </pc:picChg>
      </pc:sldChg>
      <pc:sldChg chg="modSp mod">
        <pc:chgData name="Leonie Smith" userId="fed1330f33f5650e" providerId="LiveId" clId="{3E3550E8-4B76-4E07-8FDE-78286268BBEE}" dt="2022-06-07T05:12:13.424" v="207" actId="403"/>
        <pc:sldMkLst>
          <pc:docMk/>
          <pc:sldMk cId="1799939013" sldId="455"/>
        </pc:sldMkLst>
        <pc:spChg chg="mod">
          <ac:chgData name="Leonie Smith" userId="fed1330f33f5650e" providerId="LiveId" clId="{3E3550E8-4B76-4E07-8FDE-78286268BBEE}" dt="2022-06-07T05:07:09.060" v="72" actId="403"/>
          <ac:spMkLst>
            <pc:docMk/>
            <pc:sldMk cId="1799939013" sldId="455"/>
            <ac:spMk id="4" creationId="{9A13E2D8-2F59-44C1-B1D2-79C300C26DD4}"/>
          </ac:spMkLst>
        </pc:spChg>
        <pc:spChg chg="mod">
          <ac:chgData name="Leonie Smith" userId="fed1330f33f5650e" providerId="LiveId" clId="{3E3550E8-4B76-4E07-8FDE-78286268BBEE}" dt="2022-06-07T05:12:13.424" v="207" actId="403"/>
          <ac:spMkLst>
            <pc:docMk/>
            <pc:sldMk cId="1799939013" sldId="455"/>
            <ac:spMk id="6" creationId="{416C064E-628E-47C0-A712-DB178FE9901E}"/>
          </ac:spMkLst>
        </pc:spChg>
      </pc:sldChg>
      <pc:sldChg chg="addSp modSp mod setBg">
        <pc:chgData name="Leonie Smith" userId="fed1330f33f5650e" providerId="LiveId" clId="{3E3550E8-4B76-4E07-8FDE-78286268BBEE}" dt="2022-06-07T05:18:19.971" v="247" actId="26606"/>
        <pc:sldMkLst>
          <pc:docMk/>
          <pc:sldMk cId="4049696417" sldId="456"/>
        </pc:sldMkLst>
        <pc:spChg chg="add">
          <ac:chgData name="Leonie Smith" userId="fed1330f33f5650e" providerId="LiveId" clId="{3E3550E8-4B76-4E07-8FDE-78286268BBEE}" dt="2022-06-07T05:18:19.971" v="247" actId="26606"/>
          <ac:spMkLst>
            <pc:docMk/>
            <pc:sldMk cId="4049696417" sldId="456"/>
            <ac:spMk id="11" creationId="{42A4FC2C-047E-45A5-965D-8E1E3BF09BC6}"/>
          </ac:spMkLst>
        </pc:spChg>
        <pc:picChg chg="add mod ord">
          <ac:chgData name="Leonie Smith" userId="fed1330f33f5650e" providerId="LiveId" clId="{3E3550E8-4B76-4E07-8FDE-78286268BBEE}" dt="2022-06-07T05:18:19.971" v="247" actId="26606"/>
          <ac:picMkLst>
            <pc:docMk/>
            <pc:sldMk cId="4049696417" sldId="456"/>
            <ac:picMk id="3" creationId="{0BE4F74A-36A2-04F5-2E82-339321B66856}"/>
          </ac:picMkLst>
        </pc:picChg>
      </pc:sldChg>
      <pc:sldChg chg="modSp mod">
        <pc:chgData name="Leonie Smith" userId="fed1330f33f5650e" providerId="LiveId" clId="{3E3550E8-4B76-4E07-8FDE-78286268BBEE}" dt="2022-06-07T05:12:25.142" v="220" actId="403"/>
        <pc:sldMkLst>
          <pc:docMk/>
          <pc:sldMk cId="2618424304" sldId="457"/>
        </pc:sldMkLst>
        <pc:spChg chg="mod">
          <ac:chgData name="Leonie Smith" userId="fed1330f33f5650e" providerId="LiveId" clId="{3E3550E8-4B76-4E07-8FDE-78286268BBEE}" dt="2022-06-07T05:07:19.763" v="79" actId="403"/>
          <ac:spMkLst>
            <pc:docMk/>
            <pc:sldMk cId="2618424304" sldId="457"/>
            <ac:spMk id="4" creationId="{9A13E2D8-2F59-44C1-B1D2-79C300C26DD4}"/>
          </ac:spMkLst>
        </pc:spChg>
        <pc:spChg chg="mod">
          <ac:chgData name="Leonie Smith" userId="fed1330f33f5650e" providerId="LiveId" clId="{3E3550E8-4B76-4E07-8FDE-78286268BBEE}" dt="2022-06-07T05:12:25.142" v="220" actId="403"/>
          <ac:spMkLst>
            <pc:docMk/>
            <pc:sldMk cId="2618424304" sldId="457"/>
            <ac:spMk id="6" creationId="{416C064E-628E-47C0-A712-DB178FE9901E}"/>
          </ac:spMkLst>
        </pc:spChg>
      </pc:sldChg>
      <pc:sldChg chg="del">
        <pc:chgData name="Leonie Smith" userId="fed1330f33f5650e" providerId="LiveId" clId="{3E3550E8-4B76-4E07-8FDE-78286268BBEE}" dt="2022-06-07T05:19:18.382" v="253" actId="2696"/>
        <pc:sldMkLst>
          <pc:docMk/>
          <pc:sldMk cId="2789980734" sldId="458"/>
        </pc:sldMkLst>
      </pc:sldChg>
      <pc:sldChg chg="del">
        <pc:chgData name="Leonie Smith" userId="fed1330f33f5650e" providerId="LiveId" clId="{3E3550E8-4B76-4E07-8FDE-78286268BBEE}" dt="2022-06-07T05:19:19.027" v="254" actId="2696"/>
        <pc:sldMkLst>
          <pc:docMk/>
          <pc:sldMk cId="783514268" sldId="459"/>
        </pc:sldMkLst>
      </pc:sldChg>
      <pc:sldChg chg="del">
        <pc:chgData name="Leonie Smith" userId="fed1330f33f5650e" providerId="LiveId" clId="{3E3550E8-4B76-4E07-8FDE-78286268BBEE}" dt="2022-06-07T05:19:19.680" v="255" actId="2696"/>
        <pc:sldMkLst>
          <pc:docMk/>
          <pc:sldMk cId="2691432836" sldId="460"/>
        </pc:sldMkLst>
      </pc:sldChg>
      <pc:sldChg chg="del">
        <pc:chgData name="Leonie Smith" userId="fed1330f33f5650e" providerId="LiveId" clId="{3E3550E8-4B76-4E07-8FDE-78286268BBEE}" dt="2022-06-07T05:19:20.215" v="256" actId="2696"/>
        <pc:sldMkLst>
          <pc:docMk/>
          <pc:sldMk cId="3868250199" sldId="461"/>
        </pc:sldMkLst>
      </pc:sldChg>
      <pc:sldChg chg="del">
        <pc:chgData name="Leonie Smith" userId="fed1330f33f5650e" providerId="LiveId" clId="{3E3550E8-4B76-4E07-8FDE-78286268BBEE}" dt="2022-06-07T05:19:20.721" v="257" actId="2696"/>
        <pc:sldMkLst>
          <pc:docMk/>
          <pc:sldMk cId="3941201962" sldId="462"/>
        </pc:sldMkLst>
      </pc:sldChg>
      <pc:sldChg chg="del">
        <pc:chgData name="Leonie Smith" userId="fed1330f33f5650e" providerId="LiveId" clId="{3E3550E8-4B76-4E07-8FDE-78286268BBEE}" dt="2022-06-07T05:19:21.215" v="258" actId="2696"/>
        <pc:sldMkLst>
          <pc:docMk/>
          <pc:sldMk cId="2982327576" sldId="463"/>
        </pc:sldMkLst>
      </pc:sldChg>
      <pc:sldChg chg="del">
        <pc:chgData name="Leonie Smith" userId="fed1330f33f5650e" providerId="LiveId" clId="{3E3550E8-4B76-4E07-8FDE-78286268BBEE}" dt="2022-06-07T05:19:21.910" v="259" actId="2696"/>
        <pc:sldMkLst>
          <pc:docMk/>
          <pc:sldMk cId="3471468068" sldId="464"/>
        </pc:sldMkLst>
      </pc:sldChg>
      <pc:sldChg chg="del">
        <pc:chgData name="Leonie Smith" userId="fed1330f33f5650e" providerId="LiveId" clId="{3E3550E8-4B76-4E07-8FDE-78286268BBEE}" dt="2022-06-07T05:19:22.468" v="260" actId="2696"/>
        <pc:sldMkLst>
          <pc:docMk/>
          <pc:sldMk cId="3894174290" sldId="465"/>
        </pc:sldMkLst>
      </pc:sldChg>
      <pc:sldChg chg="del">
        <pc:chgData name="Leonie Smith" userId="fed1330f33f5650e" providerId="LiveId" clId="{3E3550E8-4B76-4E07-8FDE-78286268BBEE}" dt="2022-06-07T05:19:23.054" v="261" actId="2696"/>
        <pc:sldMkLst>
          <pc:docMk/>
          <pc:sldMk cId="581074576" sldId="466"/>
        </pc:sldMkLst>
      </pc:sldChg>
      <pc:sldChg chg="del">
        <pc:chgData name="Leonie Smith" userId="fed1330f33f5650e" providerId="LiveId" clId="{3E3550E8-4B76-4E07-8FDE-78286268BBEE}" dt="2022-06-07T05:19:23.737" v="262" actId="2696"/>
        <pc:sldMkLst>
          <pc:docMk/>
          <pc:sldMk cId="2711152741" sldId="467"/>
        </pc:sldMkLst>
      </pc:sldChg>
      <pc:sldChg chg="modSp mod modNotesTx">
        <pc:chgData name="Leonie Smith" userId="fed1330f33f5650e" providerId="LiveId" clId="{3E3550E8-4B76-4E07-8FDE-78286268BBEE}" dt="2022-06-07T05:03:16.031" v="4"/>
        <pc:sldMkLst>
          <pc:docMk/>
          <pc:sldMk cId="3596600315" sldId="468"/>
        </pc:sldMkLst>
        <pc:spChg chg="mod">
          <ac:chgData name="Leonie Smith" userId="fed1330f33f5650e" providerId="LiveId" clId="{3E3550E8-4B76-4E07-8FDE-78286268BBEE}" dt="2022-06-07T05:03:12.608" v="3" actId="20577"/>
          <ac:spMkLst>
            <pc:docMk/>
            <pc:sldMk cId="3596600315" sldId="468"/>
            <ac:spMk id="2" creationId="{10B5A97B-337D-5025-BDE7-F98E4188ACF7}"/>
          </ac:spMkLst>
        </pc:spChg>
      </pc:sldChg>
      <pc:sldChg chg="delSp add setBg delDesignElem">
        <pc:chgData name="Leonie Smith" userId="fed1330f33f5650e" providerId="LiveId" clId="{3E3550E8-4B76-4E07-8FDE-78286268BBEE}" dt="2022-06-07T05:13:17.573" v="224"/>
        <pc:sldMkLst>
          <pc:docMk/>
          <pc:sldMk cId="1743624036" sldId="469"/>
        </pc:sldMkLst>
        <pc:spChg chg="del">
          <ac:chgData name="Leonie Smith" userId="fed1330f33f5650e" providerId="LiveId" clId="{3E3550E8-4B76-4E07-8FDE-78286268BBEE}" dt="2022-06-07T05:13:17.573" v="224"/>
          <ac:spMkLst>
            <pc:docMk/>
            <pc:sldMk cId="1743624036" sldId="469"/>
            <ac:spMk id="11" creationId="{42A4FC2C-047E-45A5-965D-8E1E3BF09BC6}"/>
          </ac:spMkLst>
        </pc:spChg>
      </pc:sldChg>
      <pc:sldChg chg="add">
        <pc:chgData name="Leonie Smith" userId="fed1330f33f5650e" providerId="LiveId" clId="{3E3550E8-4B76-4E07-8FDE-78286268BBEE}" dt="2022-06-07T05:16:17.780" v="238"/>
        <pc:sldMkLst>
          <pc:docMk/>
          <pc:sldMk cId="1767474774" sldId="470"/>
        </pc:sldMkLst>
      </pc:sldChg>
      <pc:sldChg chg="delSp add setBg delDesignElem">
        <pc:chgData name="Leonie Smith" userId="fed1330f33f5650e" providerId="LiveId" clId="{3E3550E8-4B76-4E07-8FDE-78286268BBEE}" dt="2022-06-07T05:19:16.281" v="252"/>
        <pc:sldMkLst>
          <pc:docMk/>
          <pc:sldMk cId="1829250714" sldId="471"/>
        </pc:sldMkLst>
        <pc:spChg chg="del">
          <ac:chgData name="Leonie Smith" userId="fed1330f33f5650e" providerId="LiveId" clId="{3E3550E8-4B76-4E07-8FDE-78286268BBEE}" dt="2022-06-07T05:19:16.281" v="252"/>
          <ac:spMkLst>
            <pc:docMk/>
            <pc:sldMk cId="1829250714" sldId="471"/>
            <ac:spMk id="11" creationId="{42A4FC2C-047E-45A5-965D-8E1E3BF09BC6}"/>
          </ac:spMkLst>
        </pc:spChg>
      </pc:sldChg>
    </pc:docChg>
  </pc:docChgLst>
  <pc:docChgLst>
    <pc:chgData name="Alfred Smith" userId="3c60a3631c0db8ad" providerId="LiveId" clId="{2D55FB71-C77D-4994-A774-42800826C922}"/>
    <pc:docChg chg="modSld">
      <pc:chgData name="Alfred Smith" userId="3c60a3631c0db8ad" providerId="LiveId" clId="{2D55FB71-C77D-4994-A774-42800826C922}" dt="2023-01-25T14:40:15.714" v="0"/>
      <pc:docMkLst>
        <pc:docMk/>
      </pc:docMkLst>
      <pc:sldChg chg="modSp mod">
        <pc:chgData name="Alfred Smith" userId="3c60a3631c0db8ad" providerId="LiveId" clId="{2D55FB71-C77D-4994-A774-42800826C922}" dt="2023-01-25T14:40:15.714" v="0"/>
        <pc:sldMkLst>
          <pc:docMk/>
          <pc:sldMk cId="3596600315" sldId="468"/>
        </pc:sldMkLst>
        <pc:spChg chg="mod">
          <ac:chgData name="Alfred Smith" userId="3c60a3631c0db8ad" providerId="LiveId" clId="{2D55FB71-C77D-4994-A774-42800826C922}" dt="2023-01-25T14:40:15.714" v="0"/>
          <ac:spMkLst>
            <pc:docMk/>
            <pc:sldMk cId="3596600315" sldId="468"/>
            <ac:spMk id="3" creationId="{0162BEE1-134B-8B70-2BB8-9226F1DF1614}"/>
          </ac:spMkLst>
        </pc:spChg>
      </pc:sldChg>
    </pc:docChg>
  </pc:docChgLst>
  <pc:docChgLst>
    <pc:chgData name="Leonie Smith" userId="fed1330f33f5650e" providerId="LiveId" clId="{D60E0939-459F-440F-8812-848BC7BF0767}"/>
    <pc:docChg chg="custSel addSld delSld modSld">
      <pc:chgData name="Leonie Smith" userId="fed1330f33f5650e" providerId="LiveId" clId="{D60E0939-459F-440F-8812-848BC7BF0767}" dt="2023-01-13T07:26:29.475" v="153"/>
      <pc:docMkLst>
        <pc:docMk/>
      </pc:docMkLst>
      <pc:sldChg chg="modSp add mod">
        <pc:chgData name="Leonie Smith" userId="fed1330f33f5650e" providerId="LiveId" clId="{D60E0939-459F-440F-8812-848BC7BF0767}" dt="2023-01-08T09:20:58.432" v="17" actId="403"/>
        <pc:sldMkLst>
          <pc:docMk/>
          <pc:sldMk cId="454763615" sldId="259"/>
        </pc:sldMkLst>
        <pc:spChg chg="mod">
          <ac:chgData name="Leonie Smith" userId="fed1330f33f5650e" providerId="LiveId" clId="{D60E0939-459F-440F-8812-848BC7BF0767}" dt="2023-01-08T09:20:58.432" v="17" actId="403"/>
          <ac:spMkLst>
            <pc:docMk/>
            <pc:sldMk cId="454763615" sldId="259"/>
            <ac:spMk id="4" creationId="{EE2AC625-9141-A801-F431-DD5F79396320}"/>
          </ac:spMkLst>
        </pc:spChg>
      </pc:sldChg>
      <pc:sldChg chg="addSp modSp mod">
        <pc:chgData name="Leonie Smith" userId="fed1330f33f5650e" providerId="LiveId" clId="{D60E0939-459F-440F-8812-848BC7BF0767}" dt="2023-01-09T09:23:21.437" v="103" actId="1076"/>
        <pc:sldMkLst>
          <pc:docMk/>
          <pc:sldMk cId="3261377596" sldId="438"/>
        </pc:sldMkLst>
        <pc:spChg chg="add mod">
          <ac:chgData name="Leonie Smith" userId="fed1330f33f5650e" providerId="LiveId" clId="{D60E0939-459F-440F-8812-848BC7BF0767}" dt="2023-01-09T09:23:21.437" v="103" actId="1076"/>
          <ac:spMkLst>
            <pc:docMk/>
            <pc:sldMk cId="3261377596" sldId="438"/>
            <ac:spMk id="2" creationId="{0B41170F-FCA5-5E4B-A360-FFE4E2D404A2}"/>
          </ac:spMkLst>
        </pc:spChg>
      </pc:sldChg>
      <pc:sldChg chg="modSp mod">
        <pc:chgData name="Leonie Smith" userId="fed1330f33f5650e" providerId="LiveId" clId="{D60E0939-459F-440F-8812-848BC7BF0767}" dt="2023-01-09T09:22:52.844" v="99" actId="5793"/>
        <pc:sldMkLst>
          <pc:docMk/>
          <pc:sldMk cId="3759221820" sldId="439"/>
        </pc:sldMkLst>
        <pc:spChg chg="mod">
          <ac:chgData name="Leonie Smith" userId="fed1330f33f5650e" providerId="LiveId" clId="{D60E0939-459F-440F-8812-848BC7BF0767}" dt="2023-01-09T09:22:52.844" v="99" actId="5793"/>
          <ac:spMkLst>
            <pc:docMk/>
            <pc:sldMk cId="3759221820" sldId="439"/>
            <ac:spMk id="4" creationId="{9A13E2D8-2F59-44C1-B1D2-79C300C26DD4}"/>
          </ac:spMkLst>
        </pc:spChg>
        <pc:spChg chg="mod">
          <ac:chgData name="Leonie Smith" userId="fed1330f33f5650e" providerId="LiveId" clId="{D60E0939-459F-440F-8812-848BC7BF0767}" dt="2023-01-08T09:20:42.155" v="9" actId="21"/>
          <ac:spMkLst>
            <pc:docMk/>
            <pc:sldMk cId="3759221820" sldId="439"/>
            <ac:spMk id="6" creationId="{416C064E-628E-47C0-A712-DB178FE9901E}"/>
          </ac:spMkLst>
        </pc:spChg>
      </pc:sldChg>
      <pc:sldChg chg="del">
        <pc:chgData name="Leonie Smith" userId="fed1330f33f5650e" providerId="LiveId" clId="{D60E0939-459F-440F-8812-848BC7BF0767}" dt="2023-01-08T09:23:26.200" v="93" actId="2696"/>
        <pc:sldMkLst>
          <pc:docMk/>
          <pc:sldMk cId="3676245138" sldId="441"/>
        </pc:sldMkLst>
      </pc:sldChg>
      <pc:sldChg chg="addSp modSp mod">
        <pc:chgData name="Leonie Smith" userId="fed1330f33f5650e" providerId="LiveId" clId="{D60E0939-459F-440F-8812-848BC7BF0767}" dt="2023-01-09T09:25:10.533" v="121" actId="20577"/>
        <pc:sldMkLst>
          <pc:docMk/>
          <pc:sldMk cId="2180228365" sldId="442"/>
        </pc:sldMkLst>
        <pc:spChg chg="add mod">
          <ac:chgData name="Leonie Smith" userId="fed1330f33f5650e" providerId="LiveId" clId="{D60E0939-459F-440F-8812-848BC7BF0767}" dt="2023-01-09T09:25:10.533" v="121" actId="20577"/>
          <ac:spMkLst>
            <pc:docMk/>
            <pc:sldMk cId="2180228365" sldId="442"/>
            <ac:spMk id="2" creationId="{4EB7C690-CB24-C1CE-D530-4B0A02AEE77F}"/>
          </ac:spMkLst>
        </pc:spChg>
      </pc:sldChg>
      <pc:sldChg chg="del">
        <pc:chgData name="Leonie Smith" userId="fed1330f33f5650e" providerId="LiveId" clId="{D60E0939-459F-440F-8812-848BC7BF0767}" dt="2023-01-08T09:23:24.460" v="92" actId="2696"/>
        <pc:sldMkLst>
          <pc:docMk/>
          <pc:sldMk cId="3095902142" sldId="443"/>
        </pc:sldMkLst>
      </pc:sldChg>
      <pc:sldChg chg="addSp modSp mod">
        <pc:chgData name="Leonie Smith" userId="fed1330f33f5650e" providerId="LiveId" clId="{D60E0939-459F-440F-8812-848BC7BF0767}" dt="2023-01-09T09:25:17.481" v="123" actId="20577"/>
        <pc:sldMkLst>
          <pc:docMk/>
          <pc:sldMk cId="1718612039" sldId="444"/>
        </pc:sldMkLst>
        <pc:spChg chg="add mod">
          <ac:chgData name="Leonie Smith" userId="fed1330f33f5650e" providerId="LiveId" clId="{D60E0939-459F-440F-8812-848BC7BF0767}" dt="2023-01-09T09:25:17.481" v="123" actId="20577"/>
          <ac:spMkLst>
            <pc:docMk/>
            <pc:sldMk cId="1718612039" sldId="444"/>
            <ac:spMk id="2" creationId="{66E4A304-D351-9F33-5D8E-41F2F7521198}"/>
          </ac:spMkLst>
        </pc:spChg>
      </pc:sldChg>
      <pc:sldChg chg="del">
        <pc:chgData name="Leonie Smith" userId="fed1330f33f5650e" providerId="LiveId" clId="{D60E0939-459F-440F-8812-848BC7BF0767}" dt="2023-01-08T09:23:22.937" v="91" actId="2696"/>
        <pc:sldMkLst>
          <pc:docMk/>
          <pc:sldMk cId="2166098122" sldId="445"/>
        </pc:sldMkLst>
      </pc:sldChg>
      <pc:sldChg chg="addSp delSp modSp mod">
        <pc:chgData name="Leonie Smith" userId="fed1330f33f5650e" providerId="LiveId" clId="{D60E0939-459F-440F-8812-848BC7BF0767}" dt="2023-01-09T09:28:44.470" v="150" actId="21"/>
        <pc:sldMkLst>
          <pc:docMk/>
          <pc:sldMk cId="665805102" sldId="446"/>
        </pc:sldMkLst>
        <pc:spChg chg="add mod">
          <ac:chgData name="Leonie Smith" userId="fed1330f33f5650e" providerId="LiveId" clId="{D60E0939-459F-440F-8812-848BC7BF0767}" dt="2023-01-09T09:25:28.719" v="128" actId="20577"/>
          <ac:spMkLst>
            <pc:docMk/>
            <pc:sldMk cId="665805102" sldId="446"/>
            <ac:spMk id="2" creationId="{5E8FB47E-A0A6-E959-70F7-A78E38854E37}"/>
          </ac:spMkLst>
        </pc:spChg>
        <pc:spChg chg="del">
          <ac:chgData name="Leonie Smith" userId="fed1330f33f5650e" providerId="LiveId" clId="{D60E0939-459F-440F-8812-848BC7BF0767}" dt="2023-01-09T09:28:44.470" v="150" actId="21"/>
          <ac:spMkLst>
            <pc:docMk/>
            <pc:sldMk cId="665805102" sldId="446"/>
            <ac:spMk id="4" creationId="{9A13E2D8-2F59-44C1-B1D2-79C300C26DD4}"/>
          </ac:spMkLst>
        </pc:spChg>
      </pc:sldChg>
      <pc:sldChg chg="del">
        <pc:chgData name="Leonie Smith" userId="fed1330f33f5650e" providerId="LiveId" clId="{D60E0939-459F-440F-8812-848BC7BF0767}" dt="2023-01-08T09:23:21.769" v="90" actId="2696"/>
        <pc:sldMkLst>
          <pc:docMk/>
          <pc:sldMk cId="2422728137" sldId="447"/>
        </pc:sldMkLst>
      </pc:sldChg>
      <pc:sldChg chg="addSp modSp mod">
        <pc:chgData name="Leonie Smith" userId="fed1330f33f5650e" providerId="LiveId" clId="{D60E0939-459F-440F-8812-848BC7BF0767}" dt="2023-01-09T09:25:39.665" v="133" actId="20577"/>
        <pc:sldMkLst>
          <pc:docMk/>
          <pc:sldMk cId="843663555" sldId="448"/>
        </pc:sldMkLst>
        <pc:spChg chg="add mod">
          <ac:chgData name="Leonie Smith" userId="fed1330f33f5650e" providerId="LiveId" clId="{D60E0939-459F-440F-8812-848BC7BF0767}" dt="2023-01-09T09:25:39.665" v="133" actId="20577"/>
          <ac:spMkLst>
            <pc:docMk/>
            <pc:sldMk cId="843663555" sldId="448"/>
            <ac:spMk id="2" creationId="{46E5DF10-6745-91EA-0449-A8A130BE1FE2}"/>
          </ac:spMkLst>
        </pc:spChg>
      </pc:sldChg>
      <pc:sldChg chg="del">
        <pc:chgData name="Leonie Smith" userId="fed1330f33f5650e" providerId="LiveId" clId="{D60E0939-459F-440F-8812-848BC7BF0767}" dt="2023-01-08T09:23:20.601" v="89" actId="2696"/>
        <pc:sldMkLst>
          <pc:docMk/>
          <pc:sldMk cId="4160448636" sldId="449"/>
        </pc:sldMkLst>
      </pc:sldChg>
      <pc:sldChg chg="del">
        <pc:chgData name="Leonie Smith" userId="fed1330f33f5650e" providerId="LiveId" clId="{D60E0939-459F-440F-8812-848BC7BF0767}" dt="2023-01-08T09:23:19.417" v="88" actId="2696"/>
        <pc:sldMkLst>
          <pc:docMk/>
          <pc:sldMk cId="3386340796" sldId="451"/>
        </pc:sldMkLst>
      </pc:sldChg>
      <pc:sldChg chg="addSp modSp mod">
        <pc:chgData name="Leonie Smith" userId="fed1330f33f5650e" providerId="LiveId" clId="{D60E0939-459F-440F-8812-848BC7BF0767}" dt="2023-01-09T09:26:10.405" v="140" actId="20577"/>
        <pc:sldMkLst>
          <pc:docMk/>
          <pc:sldMk cId="4002949039" sldId="452"/>
        </pc:sldMkLst>
        <pc:spChg chg="add mod">
          <ac:chgData name="Leonie Smith" userId="fed1330f33f5650e" providerId="LiveId" clId="{D60E0939-459F-440F-8812-848BC7BF0767}" dt="2023-01-09T09:26:10.405" v="140" actId="20577"/>
          <ac:spMkLst>
            <pc:docMk/>
            <pc:sldMk cId="4002949039" sldId="452"/>
            <ac:spMk id="2" creationId="{1BABC0F8-B5FE-C6CE-4B38-CC3D924F0E1A}"/>
          </ac:spMkLst>
        </pc:spChg>
      </pc:sldChg>
      <pc:sldChg chg="del">
        <pc:chgData name="Leonie Smith" userId="fed1330f33f5650e" providerId="LiveId" clId="{D60E0939-459F-440F-8812-848BC7BF0767}" dt="2023-01-08T09:23:18.038" v="87" actId="2696"/>
        <pc:sldMkLst>
          <pc:docMk/>
          <pc:sldMk cId="283334129" sldId="453"/>
        </pc:sldMkLst>
      </pc:sldChg>
      <pc:sldChg chg="addSp modSp mod">
        <pc:chgData name="Leonie Smith" userId="fed1330f33f5650e" providerId="LiveId" clId="{D60E0939-459F-440F-8812-848BC7BF0767}" dt="2023-01-09T09:26:19.112" v="142" actId="20577"/>
        <pc:sldMkLst>
          <pc:docMk/>
          <pc:sldMk cId="2511564658" sldId="454"/>
        </pc:sldMkLst>
        <pc:spChg chg="add mod">
          <ac:chgData name="Leonie Smith" userId="fed1330f33f5650e" providerId="LiveId" clId="{D60E0939-459F-440F-8812-848BC7BF0767}" dt="2023-01-09T09:26:19.112" v="142" actId="20577"/>
          <ac:spMkLst>
            <pc:docMk/>
            <pc:sldMk cId="2511564658" sldId="454"/>
            <ac:spMk id="2" creationId="{749597BE-7C89-A3F5-4AB6-855A00966146}"/>
          </ac:spMkLst>
        </pc:spChg>
      </pc:sldChg>
      <pc:sldChg chg="del">
        <pc:chgData name="Leonie Smith" userId="fed1330f33f5650e" providerId="LiveId" clId="{D60E0939-459F-440F-8812-848BC7BF0767}" dt="2023-01-08T09:23:16.738" v="86" actId="2696"/>
        <pc:sldMkLst>
          <pc:docMk/>
          <pc:sldMk cId="1799939013" sldId="455"/>
        </pc:sldMkLst>
      </pc:sldChg>
      <pc:sldChg chg="addSp modSp mod">
        <pc:chgData name="Leonie Smith" userId="fed1330f33f5650e" providerId="LiveId" clId="{D60E0939-459F-440F-8812-848BC7BF0767}" dt="2023-01-09T09:26:29.152" v="147" actId="20577"/>
        <pc:sldMkLst>
          <pc:docMk/>
          <pc:sldMk cId="4049696417" sldId="456"/>
        </pc:sldMkLst>
        <pc:spChg chg="add mod">
          <ac:chgData name="Leonie Smith" userId="fed1330f33f5650e" providerId="LiveId" clId="{D60E0939-459F-440F-8812-848BC7BF0767}" dt="2023-01-09T09:26:29.152" v="147" actId="20577"/>
          <ac:spMkLst>
            <pc:docMk/>
            <pc:sldMk cId="4049696417" sldId="456"/>
            <ac:spMk id="2" creationId="{A37BB204-67E4-6EFC-4678-71C8CC9FB591}"/>
          </ac:spMkLst>
        </pc:spChg>
      </pc:sldChg>
      <pc:sldChg chg="del">
        <pc:chgData name="Leonie Smith" userId="fed1330f33f5650e" providerId="LiveId" clId="{D60E0939-459F-440F-8812-848BC7BF0767}" dt="2023-01-08T09:23:15.270" v="85" actId="2696"/>
        <pc:sldMkLst>
          <pc:docMk/>
          <pc:sldMk cId="2618424304" sldId="457"/>
        </pc:sldMkLst>
      </pc:sldChg>
      <pc:sldChg chg="modSp mod">
        <pc:chgData name="Leonie Smith" userId="fed1330f33f5650e" providerId="LiveId" clId="{D60E0939-459F-440F-8812-848BC7BF0767}" dt="2023-01-13T07:26:29.475" v="153"/>
        <pc:sldMkLst>
          <pc:docMk/>
          <pc:sldMk cId="3596600315" sldId="468"/>
        </pc:sldMkLst>
        <pc:spChg chg="mod">
          <ac:chgData name="Leonie Smith" userId="fed1330f33f5650e" providerId="LiveId" clId="{D60E0939-459F-440F-8812-848BC7BF0767}" dt="2023-01-13T07:26:29.475" v="153"/>
          <ac:spMkLst>
            <pc:docMk/>
            <pc:sldMk cId="3596600315" sldId="468"/>
            <ac:spMk id="3" creationId="{0162BEE1-134B-8B70-2BB8-9226F1DF1614}"/>
          </ac:spMkLst>
        </pc:spChg>
      </pc:sldChg>
      <pc:sldChg chg="addSp modSp mod">
        <pc:chgData name="Leonie Smith" userId="fed1330f33f5650e" providerId="LiveId" clId="{D60E0939-459F-440F-8812-848BC7BF0767}" dt="2023-01-09T09:24:58.245" v="119"/>
        <pc:sldMkLst>
          <pc:docMk/>
          <pc:sldMk cId="1743624036" sldId="469"/>
        </pc:sldMkLst>
        <pc:spChg chg="add mod">
          <ac:chgData name="Leonie Smith" userId="fed1330f33f5650e" providerId="LiveId" clId="{D60E0939-459F-440F-8812-848BC7BF0767}" dt="2023-01-09T09:24:02.400" v="105" actId="20577"/>
          <ac:spMkLst>
            <pc:docMk/>
            <pc:sldMk cId="1743624036" sldId="469"/>
            <ac:spMk id="2" creationId="{6E58230B-5C68-ED96-9BAD-6CDE66835F54}"/>
          </ac:spMkLst>
        </pc:spChg>
        <pc:spChg chg="add mod">
          <ac:chgData name="Leonie Smith" userId="fed1330f33f5650e" providerId="LiveId" clId="{D60E0939-459F-440F-8812-848BC7BF0767}" dt="2023-01-09T09:24:58.245" v="119"/>
          <ac:spMkLst>
            <pc:docMk/>
            <pc:sldMk cId="1743624036" sldId="469"/>
            <ac:spMk id="5" creationId="{3929D173-B395-BA5E-3A47-10371FFF3875}"/>
          </ac:spMkLst>
        </pc:spChg>
      </pc:sldChg>
      <pc:sldChg chg="addSp modSp mod">
        <pc:chgData name="Leonie Smith" userId="fed1330f33f5650e" providerId="LiveId" clId="{D60E0939-459F-440F-8812-848BC7BF0767}" dt="2023-01-09T09:26:01.003" v="135" actId="20577"/>
        <pc:sldMkLst>
          <pc:docMk/>
          <pc:sldMk cId="1767474774" sldId="470"/>
        </pc:sldMkLst>
        <pc:spChg chg="add mod">
          <ac:chgData name="Leonie Smith" userId="fed1330f33f5650e" providerId="LiveId" clId="{D60E0939-459F-440F-8812-848BC7BF0767}" dt="2023-01-09T09:26:01.003" v="135" actId="20577"/>
          <ac:spMkLst>
            <pc:docMk/>
            <pc:sldMk cId="1767474774" sldId="470"/>
            <ac:spMk id="2" creationId="{C8210B23-F45F-9809-21A0-F4E31BCBC51E}"/>
          </ac:spMkLst>
        </pc:spChg>
      </pc:sldChg>
      <pc:sldChg chg="addSp modSp mod">
        <pc:chgData name="Leonie Smith" userId="fed1330f33f5650e" providerId="LiveId" clId="{D60E0939-459F-440F-8812-848BC7BF0767}" dt="2023-01-09T09:26:36.406" v="149" actId="20577"/>
        <pc:sldMkLst>
          <pc:docMk/>
          <pc:sldMk cId="1829250714" sldId="471"/>
        </pc:sldMkLst>
        <pc:spChg chg="add mod">
          <ac:chgData name="Leonie Smith" userId="fed1330f33f5650e" providerId="LiveId" clId="{D60E0939-459F-440F-8812-848BC7BF0767}" dt="2023-01-09T09:26:36.406" v="149" actId="20577"/>
          <ac:spMkLst>
            <pc:docMk/>
            <pc:sldMk cId="1829250714" sldId="471"/>
            <ac:spMk id="2" creationId="{1A354D2F-8C42-29B4-6CE0-D28B2C97A1D6}"/>
          </ac:spMkLst>
        </pc:spChg>
      </pc:sldChg>
      <pc:sldChg chg="modSp add mod">
        <pc:chgData name="Leonie Smith" userId="fed1330f33f5650e" providerId="LiveId" clId="{D60E0939-459F-440F-8812-848BC7BF0767}" dt="2023-01-08T09:21:15.208" v="26" actId="403"/>
        <pc:sldMkLst>
          <pc:docMk/>
          <pc:sldMk cId="1045417807" sldId="472"/>
        </pc:sldMkLst>
        <pc:spChg chg="mod">
          <ac:chgData name="Leonie Smith" userId="fed1330f33f5650e" providerId="LiveId" clId="{D60E0939-459F-440F-8812-848BC7BF0767}" dt="2023-01-08T09:21:15.208" v="26" actId="403"/>
          <ac:spMkLst>
            <pc:docMk/>
            <pc:sldMk cId="1045417807" sldId="472"/>
            <ac:spMk id="4" creationId="{EE2AC625-9141-A801-F431-DD5F79396320}"/>
          </ac:spMkLst>
        </pc:spChg>
      </pc:sldChg>
      <pc:sldChg chg="modSp add mod">
        <pc:chgData name="Leonie Smith" userId="fed1330f33f5650e" providerId="LiveId" clId="{D60E0939-459F-440F-8812-848BC7BF0767}" dt="2023-01-08T09:21:36.428" v="34" actId="404"/>
        <pc:sldMkLst>
          <pc:docMk/>
          <pc:sldMk cId="1466127329" sldId="473"/>
        </pc:sldMkLst>
        <pc:spChg chg="mod">
          <ac:chgData name="Leonie Smith" userId="fed1330f33f5650e" providerId="LiveId" clId="{D60E0939-459F-440F-8812-848BC7BF0767}" dt="2023-01-08T09:21:36.428" v="34" actId="404"/>
          <ac:spMkLst>
            <pc:docMk/>
            <pc:sldMk cId="1466127329" sldId="473"/>
            <ac:spMk id="4" creationId="{EE2AC625-9141-A801-F431-DD5F79396320}"/>
          </ac:spMkLst>
        </pc:spChg>
      </pc:sldChg>
      <pc:sldChg chg="modSp add mod">
        <pc:chgData name="Leonie Smith" userId="fed1330f33f5650e" providerId="LiveId" clId="{D60E0939-459F-440F-8812-848BC7BF0767}" dt="2023-01-08T09:21:54.784" v="42" actId="403"/>
        <pc:sldMkLst>
          <pc:docMk/>
          <pc:sldMk cId="2207372127" sldId="474"/>
        </pc:sldMkLst>
        <pc:spChg chg="mod">
          <ac:chgData name="Leonie Smith" userId="fed1330f33f5650e" providerId="LiveId" clId="{D60E0939-459F-440F-8812-848BC7BF0767}" dt="2023-01-08T09:21:54.784" v="42" actId="403"/>
          <ac:spMkLst>
            <pc:docMk/>
            <pc:sldMk cId="2207372127" sldId="474"/>
            <ac:spMk id="4" creationId="{EE2AC625-9141-A801-F431-DD5F79396320}"/>
          </ac:spMkLst>
        </pc:spChg>
      </pc:sldChg>
      <pc:sldChg chg="modSp add mod">
        <pc:chgData name="Leonie Smith" userId="fed1330f33f5650e" providerId="LiveId" clId="{D60E0939-459F-440F-8812-848BC7BF0767}" dt="2023-01-08T09:22:10.490" v="51" actId="403"/>
        <pc:sldMkLst>
          <pc:docMk/>
          <pc:sldMk cId="2391684724" sldId="475"/>
        </pc:sldMkLst>
        <pc:spChg chg="mod">
          <ac:chgData name="Leonie Smith" userId="fed1330f33f5650e" providerId="LiveId" clId="{D60E0939-459F-440F-8812-848BC7BF0767}" dt="2023-01-08T09:22:10.490" v="51" actId="403"/>
          <ac:spMkLst>
            <pc:docMk/>
            <pc:sldMk cId="2391684724" sldId="475"/>
            <ac:spMk id="4" creationId="{EE2AC625-9141-A801-F431-DD5F79396320}"/>
          </ac:spMkLst>
        </pc:spChg>
      </pc:sldChg>
      <pc:sldChg chg="modSp add mod">
        <pc:chgData name="Leonie Smith" userId="fed1330f33f5650e" providerId="LiveId" clId="{D60E0939-459F-440F-8812-848BC7BF0767}" dt="2023-01-08T09:22:26.750" v="59" actId="403"/>
        <pc:sldMkLst>
          <pc:docMk/>
          <pc:sldMk cId="892460805" sldId="476"/>
        </pc:sldMkLst>
        <pc:spChg chg="mod">
          <ac:chgData name="Leonie Smith" userId="fed1330f33f5650e" providerId="LiveId" clId="{D60E0939-459F-440F-8812-848BC7BF0767}" dt="2023-01-08T09:22:26.750" v="59" actId="403"/>
          <ac:spMkLst>
            <pc:docMk/>
            <pc:sldMk cId="892460805" sldId="476"/>
            <ac:spMk id="4" creationId="{EE2AC625-9141-A801-F431-DD5F79396320}"/>
          </ac:spMkLst>
        </pc:spChg>
      </pc:sldChg>
      <pc:sldChg chg="modSp add mod">
        <pc:chgData name="Leonie Smith" userId="fed1330f33f5650e" providerId="LiveId" clId="{D60E0939-459F-440F-8812-848BC7BF0767}" dt="2023-01-08T09:22:43.205" v="67" actId="403"/>
        <pc:sldMkLst>
          <pc:docMk/>
          <pc:sldMk cId="3071678072" sldId="477"/>
        </pc:sldMkLst>
        <pc:spChg chg="mod">
          <ac:chgData name="Leonie Smith" userId="fed1330f33f5650e" providerId="LiveId" clId="{D60E0939-459F-440F-8812-848BC7BF0767}" dt="2023-01-08T09:22:43.205" v="67" actId="403"/>
          <ac:spMkLst>
            <pc:docMk/>
            <pc:sldMk cId="3071678072" sldId="477"/>
            <ac:spMk id="4" creationId="{EE2AC625-9141-A801-F431-DD5F79396320}"/>
          </ac:spMkLst>
        </pc:spChg>
      </pc:sldChg>
      <pc:sldChg chg="modSp add mod">
        <pc:chgData name="Leonie Smith" userId="fed1330f33f5650e" providerId="LiveId" clId="{D60E0939-459F-440F-8812-848BC7BF0767}" dt="2023-01-08T09:22:56.763" v="75" actId="403"/>
        <pc:sldMkLst>
          <pc:docMk/>
          <pc:sldMk cId="545305883" sldId="478"/>
        </pc:sldMkLst>
        <pc:spChg chg="mod">
          <ac:chgData name="Leonie Smith" userId="fed1330f33f5650e" providerId="LiveId" clId="{D60E0939-459F-440F-8812-848BC7BF0767}" dt="2023-01-08T09:22:56.763" v="75" actId="403"/>
          <ac:spMkLst>
            <pc:docMk/>
            <pc:sldMk cId="545305883" sldId="478"/>
            <ac:spMk id="4" creationId="{EE2AC625-9141-A801-F431-DD5F79396320}"/>
          </ac:spMkLst>
        </pc:spChg>
      </pc:sldChg>
      <pc:sldChg chg="modSp add mod">
        <pc:chgData name="Leonie Smith" userId="fed1330f33f5650e" providerId="LiveId" clId="{D60E0939-459F-440F-8812-848BC7BF0767}" dt="2023-01-08T09:23:09.402" v="84" actId="403"/>
        <pc:sldMkLst>
          <pc:docMk/>
          <pc:sldMk cId="3086979303" sldId="479"/>
        </pc:sldMkLst>
        <pc:spChg chg="mod">
          <ac:chgData name="Leonie Smith" userId="fed1330f33f5650e" providerId="LiveId" clId="{D60E0939-459F-440F-8812-848BC7BF0767}" dt="2023-01-08T09:23:09.402" v="84" actId="403"/>
          <ac:spMkLst>
            <pc:docMk/>
            <pc:sldMk cId="3086979303" sldId="479"/>
            <ac:spMk id="4" creationId="{EE2AC625-9141-A801-F431-DD5F7939632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2023/01/25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dirty="0">
                <a:latin typeface="TimesNewRomanPS-BoldMT"/>
              </a:rPr>
              <a:t>30 Jesus’ Birth</a:t>
            </a:r>
          </a:p>
          <a:p>
            <a:pPr algn="l"/>
            <a:r>
              <a:rPr lang="en-US" sz="1200" b="0" i="0" u="none" strike="noStrike" baseline="0" dirty="0">
                <a:latin typeface="TimesNewRomanPSMT"/>
              </a:rPr>
              <a:t>1. John the Baptist’s birth foretold - Luke 1:5-25 (Left Top)</a:t>
            </a:r>
          </a:p>
          <a:p>
            <a:pPr algn="l"/>
            <a:r>
              <a:rPr lang="en-US" sz="1200" b="0" i="0" u="none" strike="noStrike" baseline="0" dirty="0">
                <a:latin typeface="TimesNewRomanPSMT"/>
              </a:rPr>
              <a:t>2. The Birth of Jesus Foretold - Luke 1:26 – 38 (Right Top)</a:t>
            </a:r>
          </a:p>
          <a:p>
            <a:pPr algn="l"/>
            <a:r>
              <a:rPr lang="en-US" sz="1200" b="0" i="0" u="none" strike="noStrike" baseline="0" dirty="0">
                <a:latin typeface="TimesNewRomanPSMT"/>
              </a:rPr>
              <a:t>3. Mary visits Elizabeth - Luke 1:39-56 (Center Top)</a:t>
            </a:r>
          </a:p>
          <a:p>
            <a:pPr algn="l"/>
            <a:r>
              <a:rPr lang="en-US" sz="1200" b="0" i="0" u="none" strike="noStrike" baseline="0" dirty="0">
                <a:latin typeface="TimesNewRomanPSMT"/>
              </a:rPr>
              <a:t>4. Birth of John - Luke 1:57-80 (Right Bottom)</a:t>
            </a:r>
          </a:p>
          <a:p>
            <a:pPr algn="l"/>
            <a:r>
              <a:rPr lang="en-US" sz="1200" b="0" i="0" u="none" strike="noStrike" baseline="0" dirty="0">
                <a:latin typeface="TimesNewRomanPSMT"/>
              </a:rPr>
              <a:t>5. Joseph’s Dream - Matthew 1:18-25 (Center Bottom)</a:t>
            </a:r>
          </a:p>
          <a:p>
            <a:pPr algn="l"/>
            <a:r>
              <a:rPr lang="en-US" sz="1200" b="0" i="0" u="none" strike="noStrike" baseline="0" dirty="0">
                <a:latin typeface="TimesNewRomanPSMT"/>
              </a:rPr>
              <a:t>6. The Trip to Bethlehem - Luke 2:1-5 (Left Bottom)</a:t>
            </a:r>
          </a:p>
          <a:p>
            <a:pPr algn="l"/>
            <a:r>
              <a:rPr lang="en-US" sz="1200" b="0" i="0" u="none" strike="noStrike" baseline="0" dirty="0">
                <a:latin typeface="TimesNewRomanPSMT"/>
              </a:rPr>
              <a:t>7. Birth of Jesus - Luke 2:6–7 (Center)</a:t>
            </a:r>
          </a:p>
          <a:p>
            <a:pPr algn="l"/>
            <a:r>
              <a:rPr lang="en-US" sz="1200" b="0" i="0" u="none" strike="noStrike" baseline="0" dirty="0">
                <a:latin typeface="TimesNewRomanPSMT"/>
              </a:rPr>
              <a:t>8. The Shepherds and the Angels - Luke 2:8–20 (Right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0831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97B-337D-5025-BDE7-F98E4188ACF7}"/>
              </a:ext>
            </a:extLst>
          </p:cNvPr>
          <p:cNvSpPr>
            <a:spLocks noGrp="1"/>
          </p:cNvSpPr>
          <p:nvPr>
            <p:ph type="title"/>
          </p:nvPr>
        </p:nvSpPr>
        <p:spPr/>
        <p:txBody>
          <a:bodyPr/>
          <a:lstStyle/>
          <a:p>
            <a:r>
              <a:rPr lang="en-IN" dirty="0"/>
              <a:t>30-2</a:t>
            </a:r>
          </a:p>
        </p:txBody>
      </p:sp>
      <p:sp>
        <p:nvSpPr>
          <p:cNvPr id="3" name="Content Placeholder 2">
            <a:extLst>
              <a:ext uri="{FF2B5EF4-FFF2-40B4-BE49-F238E27FC236}">
                <a16:creationId xmlns:a16="http://schemas.microsoft.com/office/drawing/2014/main" id="{0162BEE1-134B-8B70-2BB8-9226F1DF1614}"/>
              </a:ext>
            </a:extLst>
          </p:cNvPr>
          <p:cNvSpPr>
            <a:spLocks noGrp="1"/>
          </p:cNvSpPr>
          <p:nvPr>
            <p:ph idx="1"/>
          </p:nvPr>
        </p:nvSpPr>
        <p:spPr/>
        <p:txBody>
          <a:bodyPr/>
          <a:lstStyle/>
          <a:p>
            <a:r>
              <a:rPr lang="en-US" dirty="0"/>
              <a:t>This work is licensed under a Creative Commons Attribution-</a:t>
            </a:r>
            <a:r>
              <a:rPr lang="en-US"/>
              <a:t>ShareAlike </a:t>
            </a:r>
            <a:r>
              <a:rPr lang="en-US" dirty="0"/>
              <a:t>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359660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7E65A50-729B-A22C-8F24-1E30AF18675F}"/>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5E8FB47E-A0A6-E959-70F7-A78E38854E37}"/>
              </a:ext>
            </a:extLst>
          </p:cNvPr>
          <p:cNvSpPr txBox="1"/>
          <p:nvPr/>
        </p:nvSpPr>
        <p:spPr>
          <a:xfrm>
            <a:off x="713628" y="389586"/>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:28,29</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6580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30</a:t>
            </a:r>
            <a:r>
              <a:rPr lang="en-US" sz="4400" dirty="0">
                <a:solidFill>
                  <a:srgbClr val="121212"/>
                </a:solidFill>
                <a:latin typeface="Arial" panose="020B0604020202020204" pitchFamily="34" charset="0"/>
              </a:rPr>
              <a:t>The angel said to her, “Don’t be afraid, Mary, for you have found favor with God. </a:t>
            </a:r>
            <a:r>
              <a:rPr lang="en-US" sz="4400" dirty="0">
                <a:solidFill>
                  <a:srgbClr val="777A7B"/>
                </a:solidFill>
                <a:latin typeface="Arial" panose="020B0604020202020204" pitchFamily="34" charset="0"/>
              </a:rPr>
              <a:t>31</a:t>
            </a:r>
            <a:r>
              <a:rPr lang="en-US" sz="4400" dirty="0">
                <a:solidFill>
                  <a:srgbClr val="121212"/>
                </a:solidFill>
                <a:latin typeface="Arial" panose="020B0604020202020204" pitchFamily="34" charset="0"/>
              </a:rPr>
              <a:t>Behold, you will conceive in your womb and give birth to a son, and shall name him ‘Jesus.’</a:t>
            </a:r>
            <a:endParaRPr lang="en-IN" dirty="0"/>
          </a:p>
        </p:txBody>
      </p:sp>
    </p:spTree>
    <p:extLst>
      <p:ext uri="{BB962C8B-B14F-4D97-AF65-F5344CB8AC3E}">
        <p14:creationId xmlns:p14="http://schemas.microsoft.com/office/powerpoint/2010/main" val="2207372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917A32C-57CB-C281-759E-98A0CA845130}"/>
              </a:ext>
            </a:extLst>
          </p:cNvPr>
          <p:cNvPicPr>
            <a:picLocks noChangeAspect="1"/>
          </p:cNvPicPr>
          <p:nvPr/>
        </p:nvPicPr>
        <p:blipFill>
          <a:blip r:embed="rId2"/>
          <a:stretch>
            <a:fillRect/>
          </a:stretch>
        </p:blipFill>
        <p:spPr>
          <a:xfrm>
            <a:off x="-1323278" y="0"/>
            <a:ext cx="13515278" cy="6858000"/>
          </a:xfrm>
          <a:prstGeom prst="rect">
            <a:avLst/>
          </a:prstGeom>
        </p:spPr>
      </p:pic>
      <p:sp>
        <p:nvSpPr>
          <p:cNvPr id="2" name="TextBox 1">
            <a:extLst>
              <a:ext uri="{FF2B5EF4-FFF2-40B4-BE49-F238E27FC236}">
                <a16:creationId xmlns:a16="http://schemas.microsoft.com/office/drawing/2014/main" id="{46E5DF10-6745-91EA-0449-A8A130BE1FE2}"/>
              </a:ext>
            </a:extLst>
          </p:cNvPr>
          <p:cNvSpPr txBox="1"/>
          <p:nvPr/>
        </p:nvSpPr>
        <p:spPr>
          <a:xfrm>
            <a:off x="713628" y="389586"/>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:30,31</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843663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dirty="0">
                <a:solidFill>
                  <a:srgbClr val="777A7B"/>
                </a:solidFill>
                <a:latin typeface="Arial" panose="020B0604020202020204" pitchFamily="34" charset="0"/>
              </a:rPr>
              <a:t>32</a:t>
            </a:r>
            <a:r>
              <a:rPr lang="en-US" sz="4800" dirty="0">
                <a:solidFill>
                  <a:srgbClr val="121212"/>
                </a:solidFill>
                <a:latin typeface="Arial" panose="020B0604020202020204" pitchFamily="34" charset="0"/>
              </a:rPr>
              <a:t>He will be great and will be called the Son of the Most High. The Lord God will give him the throne of his father David,</a:t>
            </a:r>
            <a:endParaRPr lang="en-IN" dirty="0"/>
          </a:p>
        </p:txBody>
      </p:sp>
    </p:spTree>
    <p:extLst>
      <p:ext uri="{BB962C8B-B14F-4D97-AF65-F5344CB8AC3E}">
        <p14:creationId xmlns:p14="http://schemas.microsoft.com/office/powerpoint/2010/main" val="2391684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917A32C-57CB-C281-759E-98A0CA845130}"/>
              </a:ext>
            </a:extLst>
          </p:cNvPr>
          <p:cNvPicPr>
            <a:picLocks noChangeAspect="1"/>
          </p:cNvPicPr>
          <p:nvPr/>
        </p:nvPicPr>
        <p:blipFill>
          <a:blip r:embed="rId2"/>
          <a:stretch>
            <a:fillRect/>
          </a:stretch>
        </p:blipFill>
        <p:spPr>
          <a:xfrm>
            <a:off x="-1323278" y="0"/>
            <a:ext cx="13515278" cy="6858000"/>
          </a:xfrm>
          <a:prstGeom prst="rect">
            <a:avLst/>
          </a:prstGeom>
        </p:spPr>
      </p:pic>
      <p:sp>
        <p:nvSpPr>
          <p:cNvPr id="2" name="TextBox 1">
            <a:extLst>
              <a:ext uri="{FF2B5EF4-FFF2-40B4-BE49-F238E27FC236}">
                <a16:creationId xmlns:a16="http://schemas.microsoft.com/office/drawing/2014/main" id="{C8210B23-F45F-9809-21A0-F4E31BCBC51E}"/>
              </a:ext>
            </a:extLst>
          </p:cNvPr>
          <p:cNvSpPr txBox="1"/>
          <p:nvPr/>
        </p:nvSpPr>
        <p:spPr>
          <a:xfrm>
            <a:off x="713628" y="389586"/>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:32</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67474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33</a:t>
            </a:r>
            <a:r>
              <a:rPr lang="en-US" sz="4400" dirty="0">
                <a:solidFill>
                  <a:srgbClr val="121212"/>
                </a:solidFill>
                <a:latin typeface="Arial" panose="020B0604020202020204" pitchFamily="34" charset="0"/>
              </a:rPr>
              <a:t>and he will reign over the house of Jacob forever. There will be no end to his Kingdom.”</a:t>
            </a:r>
          </a:p>
          <a:p>
            <a:r>
              <a:rPr lang="en-US" sz="4400" dirty="0">
                <a:solidFill>
                  <a:srgbClr val="777A7B"/>
                </a:solidFill>
                <a:latin typeface="Arial" panose="020B0604020202020204" pitchFamily="34" charset="0"/>
              </a:rPr>
              <a:t>34</a:t>
            </a:r>
            <a:r>
              <a:rPr lang="en-US" sz="4400" dirty="0">
                <a:solidFill>
                  <a:srgbClr val="121212"/>
                </a:solidFill>
                <a:latin typeface="Arial" panose="020B0604020202020204" pitchFamily="34" charset="0"/>
              </a:rPr>
              <a:t>Mary said to the angel, “How can this be, seeing I am a virgin?”</a:t>
            </a:r>
          </a:p>
          <a:p>
            <a:endParaRPr lang="en-IN" dirty="0"/>
          </a:p>
        </p:txBody>
      </p:sp>
    </p:spTree>
    <p:extLst>
      <p:ext uri="{BB962C8B-B14F-4D97-AF65-F5344CB8AC3E}">
        <p14:creationId xmlns:p14="http://schemas.microsoft.com/office/powerpoint/2010/main" val="892460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8BFB158B-0F9F-C960-75E1-156AB843BAD5}"/>
              </a:ext>
            </a:extLst>
          </p:cNvPr>
          <p:cNvPicPr>
            <a:picLocks noChangeAspect="1"/>
          </p:cNvPicPr>
          <p:nvPr/>
        </p:nvPicPr>
        <p:blipFill>
          <a:blip r:embed="rId2"/>
          <a:stretch>
            <a:fillRect/>
          </a:stretch>
        </p:blipFill>
        <p:spPr>
          <a:xfrm>
            <a:off x="0" y="-156020"/>
            <a:ext cx="12191999" cy="7665628"/>
          </a:xfrm>
          <a:prstGeom prst="rect">
            <a:avLst/>
          </a:prstGeom>
        </p:spPr>
      </p:pic>
      <p:sp>
        <p:nvSpPr>
          <p:cNvPr id="2" name="TextBox 1">
            <a:extLst>
              <a:ext uri="{FF2B5EF4-FFF2-40B4-BE49-F238E27FC236}">
                <a16:creationId xmlns:a16="http://schemas.microsoft.com/office/drawing/2014/main" id="{1BABC0F8-B5FE-C6CE-4B38-CC3D924F0E1A}"/>
              </a:ext>
            </a:extLst>
          </p:cNvPr>
          <p:cNvSpPr txBox="1"/>
          <p:nvPr/>
        </p:nvSpPr>
        <p:spPr>
          <a:xfrm>
            <a:off x="9204434" y="472714"/>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:33,34</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02949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35</a:t>
            </a:r>
            <a:r>
              <a:rPr lang="en-US" sz="4400" dirty="0">
                <a:solidFill>
                  <a:srgbClr val="121212"/>
                </a:solidFill>
                <a:latin typeface="Arial" panose="020B0604020202020204" pitchFamily="34" charset="0"/>
              </a:rPr>
              <a:t>The angel answered her, “The Holy Spirit will come on you, and the power of the Most High will overshadow you. Therefore also the holy one who is born from you will be called the Son of God.</a:t>
            </a:r>
            <a:endParaRPr lang="en-IN" dirty="0"/>
          </a:p>
        </p:txBody>
      </p:sp>
    </p:spTree>
    <p:extLst>
      <p:ext uri="{BB962C8B-B14F-4D97-AF65-F5344CB8AC3E}">
        <p14:creationId xmlns:p14="http://schemas.microsoft.com/office/powerpoint/2010/main" val="3071678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A1938BB9-1017-03B6-ED07-7E07E8EB183E}"/>
              </a:ext>
            </a:extLst>
          </p:cNvPr>
          <p:cNvPicPr>
            <a:picLocks noChangeAspect="1"/>
          </p:cNvPicPr>
          <p:nvPr/>
        </p:nvPicPr>
        <p:blipFill rotWithShape="1">
          <a:blip r:embed="rId2"/>
          <a:srcRect l="4871" r="1"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749597BE-7C89-A3F5-4AB6-855A00966146}"/>
              </a:ext>
            </a:extLst>
          </p:cNvPr>
          <p:cNvSpPr txBox="1"/>
          <p:nvPr/>
        </p:nvSpPr>
        <p:spPr>
          <a:xfrm>
            <a:off x="713628" y="389586"/>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:35</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51156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36</a:t>
            </a:r>
            <a:r>
              <a:rPr lang="en-US" sz="4400" dirty="0">
                <a:solidFill>
                  <a:srgbClr val="121212"/>
                </a:solidFill>
                <a:latin typeface="Arial" panose="020B0604020202020204" pitchFamily="34" charset="0"/>
              </a:rPr>
              <a:t>Behold, Elizabeth your relative also has conceived a son in her old age; and this is the sixth month with her who was called barren. </a:t>
            </a:r>
            <a:r>
              <a:rPr lang="en-US" sz="4400" dirty="0">
                <a:solidFill>
                  <a:srgbClr val="777A7B"/>
                </a:solidFill>
                <a:latin typeface="Arial" panose="020B0604020202020204" pitchFamily="34" charset="0"/>
              </a:rPr>
              <a:t>37</a:t>
            </a:r>
            <a:r>
              <a:rPr lang="en-US" sz="4400" dirty="0">
                <a:solidFill>
                  <a:srgbClr val="121212"/>
                </a:solidFill>
                <a:latin typeface="Arial" panose="020B0604020202020204" pitchFamily="34" charset="0"/>
              </a:rPr>
              <a:t>For nothing spoken by God is impossible.”</a:t>
            </a:r>
            <a:endParaRPr lang="en-IN" dirty="0"/>
          </a:p>
        </p:txBody>
      </p:sp>
    </p:spTree>
    <p:extLst>
      <p:ext uri="{BB962C8B-B14F-4D97-AF65-F5344CB8AC3E}">
        <p14:creationId xmlns:p14="http://schemas.microsoft.com/office/powerpoint/2010/main" val="545305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7A0D1E5-5EB3-9BD2-9D64-83674CF3621E}"/>
              </a:ext>
            </a:extLst>
          </p:cNvPr>
          <p:cNvPicPr>
            <a:picLocks noChangeAspect="1"/>
          </p:cNvPicPr>
          <p:nvPr/>
        </p:nvPicPr>
        <p:blipFill rotWithShape="1">
          <a:blip r:embed="rId2"/>
          <a:srcRect t="3995" b="27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0B41170F-FCA5-5E4B-A360-FFE4E2D404A2}"/>
              </a:ext>
            </a:extLst>
          </p:cNvPr>
          <p:cNvSpPr txBox="1"/>
          <p:nvPr/>
        </p:nvSpPr>
        <p:spPr>
          <a:xfrm>
            <a:off x="120869" y="2715491"/>
            <a:ext cx="5975131" cy="2729345"/>
          </a:xfrm>
          <a:prstGeom prst="rect">
            <a:avLst/>
          </a:prstGeom>
          <a:noFill/>
        </p:spPr>
        <p:txBody>
          <a:bodyPr wrap="square" rtlCol="0">
            <a:noAutofit/>
          </a:bodyPr>
          <a:lstStyle/>
          <a:p>
            <a:pPr algn="l"/>
            <a:r>
              <a:rPr lang="en-US" sz="4400" b="0" i="0" u="none" strike="noStrike" baseline="0" dirty="0">
                <a:solidFill>
                  <a:schemeClr val="bg1"/>
                </a:solidFill>
                <a:latin typeface="TimesNewRomanPSMT"/>
              </a:rPr>
              <a:t>The Birth of Jesus Foretold – </a:t>
            </a:r>
          </a:p>
          <a:p>
            <a:pPr algn="l"/>
            <a:r>
              <a:rPr lang="en-US" sz="4400" b="0" i="0" u="none" strike="noStrike" baseline="0" dirty="0">
                <a:solidFill>
                  <a:schemeClr val="bg1"/>
                </a:solidFill>
                <a:latin typeface="TimesNewRomanPSMT"/>
              </a:rPr>
              <a:t>Luke 1:26 – 38</a:t>
            </a:r>
          </a:p>
        </p:txBody>
      </p:sp>
    </p:spTree>
    <p:extLst>
      <p:ext uri="{BB962C8B-B14F-4D97-AF65-F5344CB8AC3E}">
        <p14:creationId xmlns:p14="http://schemas.microsoft.com/office/powerpoint/2010/main" val="3261377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0BE4F74A-36A2-04F5-2E82-339321B66856}"/>
              </a:ext>
            </a:extLst>
          </p:cNvPr>
          <p:cNvPicPr>
            <a:picLocks noChangeAspect="1"/>
          </p:cNvPicPr>
          <p:nvPr/>
        </p:nvPicPr>
        <p:blipFill rotWithShape="1">
          <a:blip r:embed="rId2"/>
          <a:srcRect t="6656"/>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A37BB204-67E4-6EFC-4678-71C8CC9FB591}"/>
              </a:ext>
            </a:extLst>
          </p:cNvPr>
          <p:cNvSpPr txBox="1"/>
          <p:nvPr/>
        </p:nvSpPr>
        <p:spPr>
          <a:xfrm>
            <a:off x="713628" y="389586"/>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:36,37</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49696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dirty="0">
                <a:solidFill>
                  <a:srgbClr val="777A7B"/>
                </a:solidFill>
                <a:latin typeface="Arial" panose="020B0604020202020204" pitchFamily="34" charset="0"/>
              </a:rPr>
              <a:t>38</a:t>
            </a:r>
            <a:r>
              <a:rPr lang="en-US" sz="4800" dirty="0">
                <a:solidFill>
                  <a:srgbClr val="121212"/>
                </a:solidFill>
                <a:latin typeface="Arial" panose="020B0604020202020204" pitchFamily="34" charset="0"/>
              </a:rPr>
              <a:t>Mary said, “Behold, the servant of the Lord; let it be done to me according to your word.”</a:t>
            </a:r>
          </a:p>
          <a:p>
            <a:r>
              <a:rPr lang="en-US" sz="4800" dirty="0">
                <a:solidFill>
                  <a:srgbClr val="121212"/>
                </a:solidFill>
                <a:latin typeface="Arial" panose="020B0604020202020204" pitchFamily="34" charset="0"/>
              </a:rPr>
              <a:t>Then the angel departed from her.</a:t>
            </a:r>
          </a:p>
          <a:p>
            <a:endParaRPr lang="en-IN" dirty="0"/>
          </a:p>
        </p:txBody>
      </p:sp>
    </p:spTree>
    <p:extLst>
      <p:ext uri="{BB962C8B-B14F-4D97-AF65-F5344CB8AC3E}">
        <p14:creationId xmlns:p14="http://schemas.microsoft.com/office/powerpoint/2010/main" val="3086979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A0D1E5-5EB3-9BD2-9D64-83674CF3621E}"/>
              </a:ext>
            </a:extLst>
          </p:cNvPr>
          <p:cNvPicPr>
            <a:picLocks noChangeAspect="1"/>
          </p:cNvPicPr>
          <p:nvPr/>
        </p:nvPicPr>
        <p:blipFill rotWithShape="1">
          <a:blip r:embed="rId2"/>
          <a:srcRect t="3995" b="27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1A354D2F-8C42-29B4-6CE0-D28B2C97A1D6}"/>
              </a:ext>
            </a:extLst>
          </p:cNvPr>
          <p:cNvSpPr txBox="1"/>
          <p:nvPr/>
        </p:nvSpPr>
        <p:spPr>
          <a:xfrm>
            <a:off x="9331156" y="334168"/>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:38</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82925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u="none" strike="noStrike" baseline="0" dirty="0">
                <a:latin typeface="TimesNewRomanPSMT"/>
              </a:rPr>
              <a:t>The Birth of Jesus Foretold – </a:t>
            </a:r>
          </a:p>
          <a:p>
            <a:pPr algn="l"/>
            <a:r>
              <a:rPr lang="en-US" sz="4400" b="0" i="0" u="none" strike="noStrike" baseline="0" dirty="0">
                <a:latin typeface="TimesNewRomanPSMT"/>
              </a:rPr>
              <a:t>Luke 1:26 – 38</a:t>
            </a:r>
          </a:p>
        </p:txBody>
      </p:sp>
      <p:sp>
        <p:nvSpPr>
          <p:cNvPr id="6" name="TextBox 5">
            <a:extLst>
              <a:ext uri="{FF2B5EF4-FFF2-40B4-BE49-F238E27FC236}">
                <a16:creationId xmlns:a16="http://schemas.microsoft.com/office/drawing/2014/main" id="{416C064E-628E-47C0-A712-DB178FE9901E}"/>
              </a:ext>
            </a:extLst>
          </p:cNvPr>
          <p:cNvSpPr txBox="1"/>
          <p:nvPr/>
        </p:nvSpPr>
        <p:spPr>
          <a:xfrm>
            <a:off x="6289059" y="0"/>
            <a:ext cx="5975129" cy="6858000"/>
          </a:xfrm>
          <a:prstGeom prst="rect">
            <a:avLst/>
          </a:prstGeom>
          <a:noFill/>
        </p:spPr>
        <p:txBody>
          <a:bodyPr wrap="square" rtlCol="0">
            <a:noAutofit/>
          </a:bodyPr>
          <a:lstStyle/>
          <a:p>
            <a:endParaRPr lang="en-ZA" sz="8000" dirty="0"/>
          </a:p>
        </p:txBody>
      </p:sp>
    </p:spTree>
    <p:extLst>
      <p:ext uri="{BB962C8B-B14F-4D97-AF65-F5344CB8AC3E}">
        <p14:creationId xmlns:p14="http://schemas.microsoft.com/office/powerpoint/2010/main" val="375922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A0D1E5-5EB3-9BD2-9D64-83674CF3621E}"/>
              </a:ext>
            </a:extLst>
          </p:cNvPr>
          <p:cNvPicPr>
            <a:picLocks noChangeAspect="1"/>
          </p:cNvPicPr>
          <p:nvPr/>
        </p:nvPicPr>
        <p:blipFill rotWithShape="1">
          <a:blip r:embed="rId2"/>
          <a:srcRect t="3995" b="27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6E58230B-5C68-ED96-9BAD-6CDE66835F54}"/>
              </a:ext>
            </a:extLst>
          </p:cNvPr>
          <p:cNvSpPr txBox="1"/>
          <p:nvPr/>
        </p:nvSpPr>
        <p:spPr>
          <a:xfrm>
            <a:off x="713628" y="389586"/>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5" name="TextBox 4">
            <a:extLst>
              <a:ext uri="{FF2B5EF4-FFF2-40B4-BE49-F238E27FC236}">
                <a16:creationId xmlns:a16="http://schemas.microsoft.com/office/drawing/2014/main" id="{3929D173-B395-BA5E-3A47-10371FFF3875}"/>
              </a:ext>
            </a:extLst>
          </p:cNvPr>
          <p:cNvSpPr txBox="1"/>
          <p:nvPr/>
        </p:nvSpPr>
        <p:spPr>
          <a:xfrm>
            <a:off x="120869" y="2715491"/>
            <a:ext cx="5975131" cy="2729345"/>
          </a:xfrm>
          <a:prstGeom prst="rect">
            <a:avLst/>
          </a:prstGeom>
          <a:noFill/>
        </p:spPr>
        <p:txBody>
          <a:bodyPr wrap="square" rtlCol="0">
            <a:noAutofit/>
          </a:bodyPr>
          <a:lstStyle/>
          <a:p>
            <a:pPr algn="l"/>
            <a:r>
              <a:rPr lang="en-US" sz="4400" b="0" i="0" u="none" strike="noStrike" baseline="0" dirty="0">
                <a:solidFill>
                  <a:schemeClr val="bg1"/>
                </a:solidFill>
                <a:latin typeface="TimesNewRomanPSMT"/>
              </a:rPr>
              <a:t>The Birth of Jesus Foretold – </a:t>
            </a:r>
          </a:p>
          <a:p>
            <a:pPr algn="l"/>
            <a:r>
              <a:rPr lang="en-US" sz="4400" b="0" i="0" u="none" strike="noStrike" baseline="0" dirty="0">
                <a:solidFill>
                  <a:schemeClr val="bg1"/>
                </a:solidFill>
                <a:latin typeface="TimesNewRomanPSMT"/>
              </a:rPr>
              <a:t>Luke 1:26 – 38</a:t>
            </a:r>
          </a:p>
        </p:txBody>
      </p:sp>
    </p:spTree>
    <p:extLst>
      <p:ext uri="{BB962C8B-B14F-4D97-AF65-F5344CB8AC3E}">
        <p14:creationId xmlns:p14="http://schemas.microsoft.com/office/powerpoint/2010/main" val="1743624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26</a:t>
            </a:r>
            <a:r>
              <a:rPr lang="en-US" sz="4400" dirty="0">
                <a:solidFill>
                  <a:srgbClr val="121212"/>
                </a:solidFill>
                <a:latin typeface="Arial" panose="020B0604020202020204" pitchFamily="34" charset="0"/>
              </a:rPr>
              <a:t>Now in the sixth month, the angel Gabriel was sent from God to a city of Galilee named Nazareth,</a:t>
            </a:r>
            <a:endParaRPr lang="en-IN" dirty="0"/>
          </a:p>
        </p:txBody>
      </p:sp>
    </p:spTree>
    <p:extLst>
      <p:ext uri="{BB962C8B-B14F-4D97-AF65-F5344CB8AC3E}">
        <p14:creationId xmlns:p14="http://schemas.microsoft.com/office/powerpoint/2010/main" val="45476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497562D-78EC-4191-F43C-E64B3C0790C2}"/>
              </a:ext>
            </a:extLst>
          </p:cNvPr>
          <p:cNvPicPr>
            <a:picLocks noChangeAspect="1"/>
          </p:cNvPicPr>
          <p:nvPr/>
        </p:nvPicPr>
        <p:blipFill>
          <a:blip r:embed="rId2"/>
          <a:stretch>
            <a:fillRect/>
          </a:stretch>
        </p:blipFill>
        <p:spPr>
          <a:xfrm>
            <a:off x="0" y="-76899"/>
            <a:ext cx="12191999" cy="6934899"/>
          </a:xfrm>
          <a:prstGeom prst="rect">
            <a:avLst/>
          </a:prstGeom>
        </p:spPr>
      </p:pic>
      <p:sp>
        <p:nvSpPr>
          <p:cNvPr id="2" name="TextBox 1">
            <a:extLst>
              <a:ext uri="{FF2B5EF4-FFF2-40B4-BE49-F238E27FC236}">
                <a16:creationId xmlns:a16="http://schemas.microsoft.com/office/drawing/2014/main" id="{4EB7C690-CB24-C1CE-D530-4B0A02AEE77F}"/>
              </a:ext>
            </a:extLst>
          </p:cNvPr>
          <p:cNvSpPr txBox="1"/>
          <p:nvPr/>
        </p:nvSpPr>
        <p:spPr>
          <a:xfrm>
            <a:off x="9204434" y="98640"/>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:26</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8022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dirty="0">
                <a:solidFill>
                  <a:srgbClr val="777A7B"/>
                </a:solidFill>
                <a:latin typeface="Arial" panose="020B0604020202020204" pitchFamily="34" charset="0"/>
              </a:rPr>
              <a:t>27</a:t>
            </a:r>
            <a:r>
              <a:rPr lang="en-US" sz="4800" dirty="0">
                <a:solidFill>
                  <a:srgbClr val="121212"/>
                </a:solidFill>
                <a:latin typeface="Arial" panose="020B0604020202020204" pitchFamily="34" charset="0"/>
              </a:rPr>
              <a:t>to a virgin pledged to be married to a man whose name was Joseph, of David’s house. The virgin’s name was Mary.</a:t>
            </a:r>
            <a:endParaRPr lang="en-IN" dirty="0"/>
          </a:p>
        </p:txBody>
      </p:sp>
    </p:spTree>
    <p:extLst>
      <p:ext uri="{BB962C8B-B14F-4D97-AF65-F5344CB8AC3E}">
        <p14:creationId xmlns:p14="http://schemas.microsoft.com/office/powerpoint/2010/main" val="1045417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D49A4E7-66DD-1B2A-B2CF-C569552B44D6}"/>
              </a:ext>
            </a:extLst>
          </p:cNvPr>
          <p:cNvPicPr>
            <a:picLocks noChangeAspect="1"/>
          </p:cNvPicPr>
          <p:nvPr/>
        </p:nvPicPr>
        <p:blipFill rotWithShape="1">
          <a:blip r:embed="rId2"/>
          <a:srcRect t="6656"/>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66E4A304-D351-9F33-5D8E-41F2F7521198}"/>
              </a:ext>
            </a:extLst>
          </p:cNvPr>
          <p:cNvSpPr txBox="1"/>
          <p:nvPr/>
        </p:nvSpPr>
        <p:spPr>
          <a:xfrm>
            <a:off x="9481023" y="458859"/>
            <a:ext cx="2709453" cy="769441"/>
          </a:xfrm>
          <a:prstGeom prst="rect">
            <a:avLst/>
          </a:prstGeom>
          <a:noFill/>
        </p:spPr>
        <p:txBody>
          <a:bodyPr wrap="square" rtlCol="0">
            <a:spAutoFit/>
          </a:bodyPr>
          <a:lstStyle/>
          <a:p>
            <a:r>
              <a:rPr lang="en-US" sz="4400" i="0" u="none" strike="noStrike" baseline="0" dirty="0">
                <a:solidFill>
                  <a:schemeClr val="bg1"/>
                </a:solidFill>
                <a:latin typeface="TimesNewRomanPSMT"/>
              </a:rPr>
              <a:t>Luke </a:t>
            </a:r>
            <a:r>
              <a:rPr lang="bo-CN" sz="4400" b="1" cap="all" dirty="0">
                <a:solidFill>
                  <a:schemeClr val="bg1"/>
                </a:solidFill>
                <a:latin typeface="ArialMT"/>
              </a:rPr>
              <a:t>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:27</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1861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3600" dirty="0">
                <a:solidFill>
                  <a:srgbClr val="777A7B"/>
                </a:solidFill>
                <a:latin typeface="Arial" panose="020B0604020202020204" pitchFamily="34" charset="0"/>
              </a:rPr>
              <a:t>28</a:t>
            </a:r>
            <a:r>
              <a:rPr lang="en-US" sz="3600" dirty="0">
                <a:solidFill>
                  <a:srgbClr val="121212"/>
                </a:solidFill>
                <a:latin typeface="Arial" panose="020B0604020202020204" pitchFamily="34" charset="0"/>
              </a:rPr>
              <a:t>Having come in, the angel said to her, “Rejoice, you highly favored one! The Lord is with you. Blessed are you among women!”</a:t>
            </a:r>
          </a:p>
          <a:p>
            <a:r>
              <a:rPr lang="en-US" sz="3600" dirty="0">
                <a:solidFill>
                  <a:srgbClr val="777A7B"/>
                </a:solidFill>
                <a:latin typeface="Arial" panose="020B0604020202020204" pitchFamily="34" charset="0"/>
              </a:rPr>
              <a:t>29</a:t>
            </a:r>
            <a:r>
              <a:rPr lang="en-US" sz="3600" dirty="0">
                <a:solidFill>
                  <a:srgbClr val="121212"/>
                </a:solidFill>
                <a:latin typeface="Arial" panose="020B0604020202020204" pitchFamily="34" charset="0"/>
              </a:rPr>
              <a:t>But when she saw him, she was greatly troubled at the saying, and considered what kind of salutation this might be.</a:t>
            </a:r>
          </a:p>
          <a:p>
            <a:endParaRPr lang="en-IN" dirty="0"/>
          </a:p>
        </p:txBody>
      </p:sp>
    </p:spTree>
    <p:extLst>
      <p:ext uri="{BB962C8B-B14F-4D97-AF65-F5344CB8AC3E}">
        <p14:creationId xmlns:p14="http://schemas.microsoft.com/office/powerpoint/2010/main" val="1466127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547</Words>
  <Application>Microsoft Office PowerPoint</Application>
  <PresentationFormat>Widescreen</PresentationFormat>
  <Paragraphs>51</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ArialMT</vt:lpstr>
      <vt:lpstr>Calibri</vt:lpstr>
      <vt:lpstr>Calibri Light</vt:lpstr>
      <vt:lpstr>Microsoft Himalaya</vt:lpstr>
      <vt:lpstr>TimesNewRomanPS-BoldMT</vt:lpstr>
      <vt:lpstr>TimesNewRomanPSMT</vt:lpstr>
      <vt:lpstr>Office Theme</vt:lpstr>
      <vt:lpstr>30-2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11</cp:revision>
  <dcterms:created xsi:type="dcterms:W3CDTF">2021-07-20T09:23:46Z</dcterms:created>
  <dcterms:modified xsi:type="dcterms:W3CDTF">2023-01-25T14:40:17Z</dcterms:modified>
</cp:coreProperties>
</file>