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68" r:id="rId2"/>
    <p:sldId id="438" r:id="rId3"/>
    <p:sldId id="439" r:id="rId4"/>
    <p:sldId id="475" r:id="rId5"/>
    <p:sldId id="259" r:id="rId6"/>
    <p:sldId id="442" r:id="rId7"/>
    <p:sldId id="480" r:id="rId8"/>
    <p:sldId id="444" r:id="rId9"/>
    <p:sldId id="481" r:id="rId10"/>
    <p:sldId id="470" r:id="rId11"/>
    <p:sldId id="482" r:id="rId12"/>
    <p:sldId id="446" r:id="rId13"/>
    <p:sldId id="483" r:id="rId14"/>
    <p:sldId id="472" r:id="rId15"/>
    <p:sldId id="484" r:id="rId16"/>
    <p:sldId id="448" r:id="rId17"/>
    <p:sldId id="485" r:id="rId18"/>
    <p:sldId id="474" r:id="rId19"/>
    <p:sldId id="486" r:id="rId20"/>
    <p:sldId id="476" r:id="rId21"/>
    <p:sldId id="487" r:id="rId22"/>
    <p:sldId id="452" r:id="rId23"/>
    <p:sldId id="488" r:id="rId24"/>
    <p:sldId id="477" r:id="rId25"/>
    <p:sldId id="489" r:id="rId26"/>
    <p:sldId id="478" r:id="rId27"/>
    <p:sldId id="490" r:id="rId28"/>
    <p:sldId id="4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7" autoAdjust="0"/>
    <p:restoredTop sz="83852" autoAdjust="0"/>
  </p:normalViewPr>
  <p:slideViewPr>
    <p:cSldViewPr snapToGrid="0">
      <p:cViewPr varScale="1">
        <p:scale>
          <a:sx n="59" d="100"/>
          <a:sy n="59" d="100"/>
        </p:scale>
        <p:origin x="10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56977094-16D3-490A-B701-546ED1946F7E}"/>
    <pc:docChg chg="modSld">
      <pc:chgData name="Alfred Smith" userId="3c60a3631c0db8ad" providerId="LiveId" clId="{56977094-16D3-490A-B701-546ED1946F7E}" dt="2023-01-25T14:40:06.139" v="0"/>
      <pc:docMkLst>
        <pc:docMk/>
      </pc:docMkLst>
      <pc:sldChg chg="modSp mod">
        <pc:chgData name="Alfred Smith" userId="3c60a3631c0db8ad" providerId="LiveId" clId="{56977094-16D3-490A-B701-546ED1946F7E}" dt="2023-01-25T14:40:06.139" v="0"/>
        <pc:sldMkLst>
          <pc:docMk/>
          <pc:sldMk cId="3596600315" sldId="468"/>
        </pc:sldMkLst>
        <pc:spChg chg="mod">
          <ac:chgData name="Alfred Smith" userId="3c60a3631c0db8ad" providerId="LiveId" clId="{56977094-16D3-490A-B701-546ED1946F7E}" dt="2023-01-25T14:40:06.139" v="0"/>
          <ac:spMkLst>
            <pc:docMk/>
            <pc:sldMk cId="3596600315" sldId="468"/>
            <ac:spMk id="3" creationId="{0162BEE1-134B-8B70-2BB8-9226F1DF1614}"/>
          </ac:spMkLst>
        </pc:spChg>
      </pc:sldChg>
    </pc:docChg>
  </pc:docChgLst>
  <pc:docChgLst>
    <pc:chgData name="Leonie Smith" userId="fed1330f33f5650e" providerId="LiveId" clId="{D757F0F0-0B5B-45D3-8F0A-D029456A8006}"/>
    <pc:docChg chg="undo custSel addSld delSld modSld sldOrd">
      <pc:chgData name="Leonie Smith" userId="fed1330f33f5650e" providerId="LiveId" clId="{D757F0F0-0B5B-45D3-8F0A-D029456A8006}" dt="2022-06-07T05:43:42.444" v="374" actId="2696"/>
      <pc:docMkLst>
        <pc:docMk/>
      </pc:docMkLst>
      <pc:sldChg chg="addSp delSp modSp mod setBg">
        <pc:chgData name="Leonie Smith" userId="fed1330f33f5650e" providerId="LiveId" clId="{D757F0F0-0B5B-45D3-8F0A-D029456A8006}" dt="2022-06-07T05:34:48.974" v="312" actId="26606"/>
        <pc:sldMkLst>
          <pc:docMk/>
          <pc:sldMk cId="3261377596" sldId="438"/>
        </pc:sldMkLst>
        <pc:spChg chg="add">
          <ac:chgData name="Leonie Smith" userId="fed1330f33f5650e" providerId="LiveId" clId="{D757F0F0-0B5B-45D3-8F0A-D029456A8006}" dt="2022-06-07T05:34:48.974" v="312" actId="26606"/>
          <ac:spMkLst>
            <pc:docMk/>
            <pc:sldMk cId="3261377596" sldId="438"/>
            <ac:spMk id="12" creationId="{42A4FC2C-047E-45A5-965D-8E1E3BF09BC6}"/>
          </ac:spMkLst>
        </pc:spChg>
        <pc:picChg chg="add del">
          <ac:chgData name="Leonie Smith" userId="fed1330f33f5650e" providerId="LiveId" clId="{D757F0F0-0B5B-45D3-8F0A-D029456A8006}" dt="2022-06-07T05:34:30.448" v="310" actId="478"/>
          <ac:picMkLst>
            <pc:docMk/>
            <pc:sldMk cId="3261377596" sldId="438"/>
            <ac:picMk id="3" creationId="{A91FEB50-3A8D-7043-89E3-7F926AAFCA0E}"/>
          </ac:picMkLst>
        </pc:picChg>
        <pc:picChg chg="add mod ord">
          <ac:chgData name="Leonie Smith" userId="fed1330f33f5650e" providerId="LiveId" clId="{D757F0F0-0B5B-45D3-8F0A-D029456A8006}" dt="2022-06-07T05:34:48.974" v="312" actId="26606"/>
          <ac:picMkLst>
            <pc:docMk/>
            <pc:sldMk cId="3261377596" sldId="438"/>
            <ac:picMk id="7" creationId="{62C7186A-D2A0-3404-57C5-A027F01C41E0}"/>
          </ac:picMkLst>
        </pc:picChg>
      </pc:sldChg>
      <pc:sldChg chg="modSp mod">
        <pc:chgData name="Leonie Smith" userId="fed1330f33f5650e" providerId="LiveId" clId="{D757F0F0-0B5B-45D3-8F0A-D029456A8006}" dt="2022-06-07T05:27:18.334" v="108" actId="403"/>
        <pc:sldMkLst>
          <pc:docMk/>
          <pc:sldMk cId="3759221820" sldId="439"/>
        </pc:sldMkLst>
        <pc:spChg chg="mod">
          <ac:chgData name="Leonie Smith" userId="fed1330f33f5650e" providerId="LiveId" clId="{D757F0F0-0B5B-45D3-8F0A-D029456A8006}" dt="2022-06-07T05:21:53.980" v="14" actId="403"/>
          <ac:spMkLst>
            <pc:docMk/>
            <pc:sldMk cId="3759221820" sldId="439"/>
            <ac:spMk id="4" creationId="{9A13E2D8-2F59-44C1-B1D2-79C300C26DD4}"/>
          </ac:spMkLst>
        </pc:spChg>
        <pc:spChg chg="mod">
          <ac:chgData name="Leonie Smith" userId="fed1330f33f5650e" providerId="LiveId" clId="{D757F0F0-0B5B-45D3-8F0A-D029456A8006}" dt="2022-06-07T05:27:18.334" v="108" actId="403"/>
          <ac:spMkLst>
            <pc:docMk/>
            <pc:sldMk cId="3759221820" sldId="439"/>
            <ac:spMk id="6" creationId="{416C064E-628E-47C0-A712-DB178FE9901E}"/>
          </ac:spMkLst>
        </pc:spChg>
      </pc:sldChg>
      <pc:sldChg chg="del">
        <pc:chgData name="Leonie Smith" userId="fed1330f33f5650e" providerId="LiveId" clId="{D757F0F0-0B5B-45D3-8F0A-D029456A8006}" dt="2022-06-07T05:34:56.131" v="315" actId="2696"/>
        <pc:sldMkLst>
          <pc:docMk/>
          <pc:sldMk cId="923867738" sldId="440"/>
        </pc:sldMkLst>
      </pc:sldChg>
      <pc:sldChg chg="modSp mod">
        <pc:chgData name="Leonie Smith" userId="fed1330f33f5650e" providerId="LiveId" clId="{D757F0F0-0B5B-45D3-8F0A-D029456A8006}" dt="2022-06-07T05:27:50.517" v="120" actId="403"/>
        <pc:sldMkLst>
          <pc:docMk/>
          <pc:sldMk cId="3676245138" sldId="441"/>
        </pc:sldMkLst>
        <pc:spChg chg="mod">
          <ac:chgData name="Leonie Smith" userId="fed1330f33f5650e" providerId="LiveId" clId="{D757F0F0-0B5B-45D3-8F0A-D029456A8006}" dt="2022-06-07T05:22:46.914" v="22" actId="403"/>
          <ac:spMkLst>
            <pc:docMk/>
            <pc:sldMk cId="3676245138" sldId="441"/>
            <ac:spMk id="4" creationId="{9A13E2D8-2F59-44C1-B1D2-79C300C26DD4}"/>
          </ac:spMkLst>
        </pc:spChg>
        <pc:spChg chg="mod">
          <ac:chgData name="Leonie Smith" userId="fed1330f33f5650e" providerId="LiveId" clId="{D757F0F0-0B5B-45D3-8F0A-D029456A8006}" dt="2022-06-07T05:27:50.517" v="120" actId="403"/>
          <ac:spMkLst>
            <pc:docMk/>
            <pc:sldMk cId="3676245138" sldId="441"/>
            <ac:spMk id="6" creationId="{416C064E-628E-47C0-A712-DB178FE9901E}"/>
          </ac:spMkLst>
        </pc:spChg>
      </pc:sldChg>
      <pc:sldChg chg="addSp modSp mod setBg">
        <pc:chgData name="Leonie Smith" userId="fed1330f33f5650e" providerId="LiveId" clId="{D757F0F0-0B5B-45D3-8F0A-D029456A8006}" dt="2022-06-07T05:35:49.633" v="317" actId="26606"/>
        <pc:sldMkLst>
          <pc:docMk/>
          <pc:sldMk cId="2180228365" sldId="442"/>
        </pc:sldMkLst>
        <pc:spChg chg="add">
          <ac:chgData name="Leonie Smith" userId="fed1330f33f5650e" providerId="LiveId" clId="{D757F0F0-0B5B-45D3-8F0A-D029456A8006}" dt="2022-06-07T05:35:49.633" v="317" actId="26606"/>
          <ac:spMkLst>
            <pc:docMk/>
            <pc:sldMk cId="2180228365" sldId="442"/>
            <ac:spMk id="11" creationId="{42A4FC2C-047E-45A5-965D-8E1E3BF09BC6}"/>
          </ac:spMkLst>
        </pc:spChg>
        <pc:picChg chg="add mod ord">
          <ac:chgData name="Leonie Smith" userId="fed1330f33f5650e" providerId="LiveId" clId="{D757F0F0-0B5B-45D3-8F0A-D029456A8006}" dt="2022-06-07T05:35:49.633" v="317" actId="26606"/>
          <ac:picMkLst>
            <pc:docMk/>
            <pc:sldMk cId="2180228365" sldId="442"/>
            <ac:picMk id="3" creationId="{2D499130-FA74-CB34-C89C-D866499C05ED}"/>
          </ac:picMkLst>
        </pc:picChg>
      </pc:sldChg>
      <pc:sldChg chg="modSp mod">
        <pc:chgData name="Leonie Smith" userId="fed1330f33f5650e" providerId="LiveId" clId="{D757F0F0-0B5B-45D3-8F0A-D029456A8006}" dt="2022-06-07T05:28:46.445" v="145" actId="21"/>
        <pc:sldMkLst>
          <pc:docMk/>
          <pc:sldMk cId="3095902142" sldId="443"/>
        </pc:sldMkLst>
        <pc:spChg chg="mod">
          <ac:chgData name="Leonie Smith" userId="fed1330f33f5650e" providerId="LiveId" clId="{D757F0F0-0B5B-45D3-8F0A-D029456A8006}" dt="2022-06-07T05:28:18.821" v="132" actId="21"/>
          <ac:spMkLst>
            <pc:docMk/>
            <pc:sldMk cId="3095902142" sldId="443"/>
            <ac:spMk id="4" creationId="{9A13E2D8-2F59-44C1-B1D2-79C300C26DD4}"/>
          </ac:spMkLst>
        </pc:spChg>
        <pc:spChg chg="mod">
          <ac:chgData name="Leonie Smith" userId="fed1330f33f5650e" providerId="LiveId" clId="{D757F0F0-0B5B-45D3-8F0A-D029456A8006}" dt="2022-06-07T05:28:46.445" v="145" actId="21"/>
          <ac:spMkLst>
            <pc:docMk/>
            <pc:sldMk cId="3095902142" sldId="443"/>
            <ac:spMk id="6" creationId="{416C064E-628E-47C0-A712-DB178FE9901E}"/>
          </ac:spMkLst>
        </pc:spChg>
      </pc:sldChg>
      <pc:sldChg chg="addSp delSp modSp mod setBg">
        <pc:chgData name="Leonie Smith" userId="fed1330f33f5650e" providerId="LiveId" clId="{D757F0F0-0B5B-45D3-8F0A-D029456A8006}" dt="2022-06-07T05:37:06.340" v="323" actId="26606"/>
        <pc:sldMkLst>
          <pc:docMk/>
          <pc:sldMk cId="1718612039" sldId="444"/>
        </pc:sldMkLst>
        <pc:spChg chg="add">
          <ac:chgData name="Leonie Smith" userId="fed1330f33f5650e" providerId="LiveId" clId="{D757F0F0-0B5B-45D3-8F0A-D029456A8006}" dt="2022-06-07T05:37:06.340" v="323" actId="26606"/>
          <ac:spMkLst>
            <pc:docMk/>
            <pc:sldMk cId="1718612039" sldId="444"/>
            <ac:spMk id="12" creationId="{42A4FC2C-047E-45A5-965D-8E1E3BF09BC6}"/>
          </ac:spMkLst>
        </pc:spChg>
        <pc:picChg chg="add del mod">
          <ac:chgData name="Leonie Smith" userId="fed1330f33f5650e" providerId="LiveId" clId="{D757F0F0-0B5B-45D3-8F0A-D029456A8006}" dt="2022-06-07T05:36:50.977" v="321" actId="478"/>
          <ac:picMkLst>
            <pc:docMk/>
            <pc:sldMk cId="1718612039" sldId="444"/>
            <ac:picMk id="3" creationId="{6D9405EB-AEFE-CB82-20D0-14D8ED56A73A}"/>
          </ac:picMkLst>
        </pc:picChg>
        <pc:picChg chg="add mod ord">
          <ac:chgData name="Leonie Smith" userId="fed1330f33f5650e" providerId="LiveId" clId="{D757F0F0-0B5B-45D3-8F0A-D029456A8006}" dt="2022-06-07T05:37:06.340" v="323" actId="26606"/>
          <ac:picMkLst>
            <pc:docMk/>
            <pc:sldMk cId="1718612039" sldId="444"/>
            <ac:picMk id="7" creationId="{B3461FF0-465B-B41E-E2CE-859001CA3616}"/>
          </ac:picMkLst>
        </pc:picChg>
      </pc:sldChg>
      <pc:sldChg chg="modSp mod">
        <pc:chgData name="Leonie Smith" userId="fed1330f33f5650e" providerId="LiveId" clId="{D757F0F0-0B5B-45D3-8F0A-D029456A8006}" dt="2022-06-07T05:29:49.202" v="180" actId="21"/>
        <pc:sldMkLst>
          <pc:docMk/>
          <pc:sldMk cId="2166098122" sldId="445"/>
        </pc:sldMkLst>
        <pc:spChg chg="mod">
          <ac:chgData name="Leonie Smith" userId="fed1330f33f5650e" providerId="LiveId" clId="{D757F0F0-0B5B-45D3-8F0A-D029456A8006}" dt="2022-06-07T05:29:30.532" v="170" actId="21"/>
          <ac:spMkLst>
            <pc:docMk/>
            <pc:sldMk cId="2166098122" sldId="445"/>
            <ac:spMk id="4" creationId="{9A13E2D8-2F59-44C1-B1D2-79C300C26DD4}"/>
          </ac:spMkLst>
        </pc:spChg>
        <pc:spChg chg="mod">
          <ac:chgData name="Leonie Smith" userId="fed1330f33f5650e" providerId="LiveId" clId="{D757F0F0-0B5B-45D3-8F0A-D029456A8006}" dt="2022-06-07T05:29:49.202" v="180" actId="21"/>
          <ac:spMkLst>
            <pc:docMk/>
            <pc:sldMk cId="2166098122" sldId="445"/>
            <ac:spMk id="6" creationId="{416C064E-628E-47C0-A712-DB178FE9901E}"/>
          </ac:spMkLst>
        </pc:spChg>
      </pc:sldChg>
      <pc:sldChg chg="addSp modSp mod">
        <pc:chgData name="Leonie Smith" userId="fed1330f33f5650e" providerId="LiveId" clId="{D757F0F0-0B5B-45D3-8F0A-D029456A8006}" dt="2022-06-07T05:39:25.126" v="333" actId="14100"/>
        <pc:sldMkLst>
          <pc:docMk/>
          <pc:sldMk cId="665805102" sldId="446"/>
        </pc:sldMkLst>
        <pc:picChg chg="add mod">
          <ac:chgData name="Leonie Smith" userId="fed1330f33f5650e" providerId="LiveId" clId="{D757F0F0-0B5B-45D3-8F0A-D029456A8006}" dt="2022-06-07T05:39:25.126" v="333" actId="14100"/>
          <ac:picMkLst>
            <pc:docMk/>
            <pc:sldMk cId="665805102" sldId="446"/>
            <ac:picMk id="3" creationId="{39773DA4-3E10-F9FE-FA30-D4B4FD1BC88F}"/>
          </ac:picMkLst>
        </pc:picChg>
      </pc:sldChg>
      <pc:sldChg chg="modSp mod">
        <pc:chgData name="Leonie Smith" userId="fed1330f33f5650e" providerId="LiveId" clId="{D757F0F0-0B5B-45D3-8F0A-D029456A8006}" dt="2022-06-07T05:32:26.420" v="247" actId="403"/>
        <pc:sldMkLst>
          <pc:docMk/>
          <pc:sldMk cId="2422728137" sldId="447"/>
        </pc:sldMkLst>
        <pc:spChg chg="mod">
          <ac:chgData name="Leonie Smith" userId="fed1330f33f5650e" providerId="LiveId" clId="{D757F0F0-0B5B-45D3-8F0A-D029456A8006}" dt="2022-06-07T05:32:22.468" v="244" actId="403"/>
          <ac:spMkLst>
            <pc:docMk/>
            <pc:sldMk cId="2422728137" sldId="447"/>
            <ac:spMk id="4" creationId="{9A13E2D8-2F59-44C1-B1D2-79C300C26DD4}"/>
          </ac:spMkLst>
        </pc:spChg>
        <pc:spChg chg="mod">
          <ac:chgData name="Leonie Smith" userId="fed1330f33f5650e" providerId="LiveId" clId="{D757F0F0-0B5B-45D3-8F0A-D029456A8006}" dt="2022-06-07T05:32:26.420" v="247" actId="403"/>
          <ac:spMkLst>
            <pc:docMk/>
            <pc:sldMk cId="2422728137" sldId="447"/>
            <ac:spMk id="6" creationId="{416C064E-628E-47C0-A712-DB178FE9901E}"/>
          </ac:spMkLst>
        </pc:spChg>
      </pc:sldChg>
      <pc:sldChg chg="addSp delSp modSp mod setBg">
        <pc:chgData name="Leonie Smith" userId="fed1330f33f5650e" providerId="LiveId" clId="{D757F0F0-0B5B-45D3-8F0A-D029456A8006}" dt="2022-06-07T05:41:16.588" v="347" actId="26606"/>
        <pc:sldMkLst>
          <pc:docMk/>
          <pc:sldMk cId="843663555" sldId="448"/>
        </pc:sldMkLst>
        <pc:spChg chg="add">
          <ac:chgData name="Leonie Smith" userId="fed1330f33f5650e" providerId="LiveId" clId="{D757F0F0-0B5B-45D3-8F0A-D029456A8006}" dt="2022-06-07T05:41:16.588" v="347" actId="26606"/>
          <ac:spMkLst>
            <pc:docMk/>
            <pc:sldMk cId="843663555" sldId="448"/>
            <ac:spMk id="14" creationId="{42A4FC2C-047E-45A5-965D-8E1E3BF09BC6}"/>
          </ac:spMkLst>
        </pc:spChg>
        <pc:picChg chg="add del mod">
          <ac:chgData name="Leonie Smith" userId="fed1330f33f5650e" providerId="LiveId" clId="{D757F0F0-0B5B-45D3-8F0A-D029456A8006}" dt="2022-06-07T05:40:31.709" v="339" actId="478"/>
          <ac:picMkLst>
            <pc:docMk/>
            <pc:sldMk cId="843663555" sldId="448"/>
            <ac:picMk id="3" creationId="{A6A0C411-B781-4AE0-55C5-C749ABEB0740}"/>
          </ac:picMkLst>
        </pc:picChg>
        <pc:picChg chg="add del mod">
          <ac:chgData name="Leonie Smith" userId="fed1330f33f5650e" providerId="LiveId" clId="{D757F0F0-0B5B-45D3-8F0A-D029456A8006}" dt="2022-06-07T05:41:05.943" v="345" actId="478"/>
          <ac:picMkLst>
            <pc:docMk/>
            <pc:sldMk cId="843663555" sldId="448"/>
            <ac:picMk id="7" creationId="{765AA6D2-37E8-067B-679D-97D73B1B26EA}"/>
          </ac:picMkLst>
        </pc:picChg>
        <pc:picChg chg="add mod ord">
          <ac:chgData name="Leonie Smith" userId="fed1330f33f5650e" providerId="LiveId" clId="{D757F0F0-0B5B-45D3-8F0A-D029456A8006}" dt="2022-06-07T05:41:16.588" v="347" actId="26606"/>
          <ac:picMkLst>
            <pc:docMk/>
            <pc:sldMk cId="843663555" sldId="448"/>
            <ac:picMk id="9" creationId="{3A11D556-27E9-9DC1-1BC0-360BACE711ED}"/>
          </ac:picMkLst>
        </pc:picChg>
      </pc:sldChg>
      <pc:sldChg chg="modSp mod">
        <pc:chgData name="Leonie Smith" userId="fed1330f33f5650e" providerId="LiveId" clId="{D757F0F0-0B5B-45D3-8F0A-D029456A8006}" dt="2022-06-07T05:32:43.111" v="261" actId="403"/>
        <pc:sldMkLst>
          <pc:docMk/>
          <pc:sldMk cId="4160448636" sldId="449"/>
        </pc:sldMkLst>
        <pc:spChg chg="mod">
          <ac:chgData name="Leonie Smith" userId="fed1330f33f5650e" providerId="LiveId" clId="{D757F0F0-0B5B-45D3-8F0A-D029456A8006}" dt="2022-06-07T05:32:43.111" v="261" actId="403"/>
          <ac:spMkLst>
            <pc:docMk/>
            <pc:sldMk cId="4160448636" sldId="449"/>
            <ac:spMk id="4" creationId="{9A13E2D8-2F59-44C1-B1D2-79C300C26DD4}"/>
          </ac:spMkLst>
        </pc:spChg>
        <pc:spChg chg="mod">
          <ac:chgData name="Leonie Smith" userId="fed1330f33f5650e" providerId="LiveId" clId="{D757F0F0-0B5B-45D3-8F0A-D029456A8006}" dt="2022-06-07T05:32:38.856" v="259" actId="404"/>
          <ac:spMkLst>
            <pc:docMk/>
            <pc:sldMk cId="4160448636" sldId="449"/>
            <ac:spMk id="6" creationId="{416C064E-628E-47C0-A712-DB178FE9901E}"/>
          </ac:spMkLst>
        </pc:spChg>
      </pc:sldChg>
      <pc:sldChg chg="del">
        <pc:chgData name="Leonie Smith" userId="fed1330f33f5650e" providerId="LiveId" clId="{D757F0F0-0B5B-45D3-8F0A-D029456A8006}" dt="2022-06-07T05:42:04.625" v="352" actId="2696"/>
        <pc:sldMkLst>
          <pc:docMk/>
          <pc:sldMk cId="538051216" sldId="450"/>
        </pc:sldMkLst>
      </pc:sldChg>
      <pc:sldChg chg="modSp mod">
        <pc:chgData name="Leonie Smith" userId="fed1330f33f5650e" providerId="LiveId" clId="{D757F0F0-0B5B-45D3-8F0A-D029456A8006}" dt="2022-06-07T05:32:56.845" v="271" actId="403"/>
        <pc:sldMkLst>
          <pc:docMk/>
          <pc:sldMk cId="3386340796" sldId="451"/>
        </pc:sldMkLst>
        <pc:spChg chg="mod">
          <ac:chgData name="Leonie Smith" userId="fed1330f33f5650e" providerId="LiveId" clId="{D757F0F0-0B5B-45D3-8F0A-D029456A8006}" dt="2022-06-07T05:24:38.888" v="62" actId="403"/>
          <ac:spMkLst>
            <pc:docMk/>
            <pc:sldMk cId="3386340796" sldId="451"/>
            <ac:spMk id="4" creationId="{9A13E2D8-2F59-44C1-B1D2-79C300C26DD4}"/>
          </ac:spMkLst>
        </pc:spChg>
        <pc:spChg chg="mod">
          <ac:chgData name="Leonie Smith" userId="fed1330f33f5650e" providerId="LiveId" clId="{D757F0F0-0B5B-45D3-8F0A-D029456A8006}" dt="2022-06-07T05:32:56.845" v="271" actId="403"/>
          <ac:spMkLst>
            <pc:docMk/>
            <pc:sldMk cId="3386340796" sldId="451"/>
            <ac:spMk id="6" creationId="{416C064E-628E-47C0-A712-DB178FE9901E}"/>
          </ac:spMkLst>
        </pc:spChg>
      </pc:sldChg>
      <pc:sldChg chg="addSp modSp mod">
        <pc:chgData name="Leonie Smith" userId="fed1330f33f5650e" providerId="LiveId" clId="{D757F0F0-0B5B-45D3-8F0A-D029456A8006}" dt="2022-06-07T05:42:35.459" v="356" actId="1076"/>
        <pc:sldMkLst>
          <pc:docMk/>
          <pc:sldMk cId="4002949039" sldId="452"/>
        </pc:sldMkLst>
        <pc:picChg chg="add mod">
          <ac:chgData name="Leonie Smith" userId="fed1330f33f5650e" providerId="LiveId" clId="{D757F0F0-0B5B-45D3-8F0A-D029456A8006}" dt="2022-06-07T05:42:35.459" v="356" actId="1076"/>
          <ac:picMkLst>
            <pc:docMk/>
            <pc:sldMk cId="4002949039" sldId="452"/>
            <ac:picMk id="3" creationId="{62A649A4-5559-B3A9-ECB8-C5E3F98D3DAF}"/>
          </ac:picMkLst>
        </pc:picChg>
      </pc:sldChg>
      <pc:sldChg chg="modSp mod ord">
        <pc:chgData name="Leonie Smith" userId="fed1330f33f5650e" providerId="LiveId" clId="{D757F0F0-0B5B-45D3-8F0A-D029456A8006}" dt="2022-06-07T05:33:28.823" v="295" actId="404"/>
        <pc:sldMkLst>
          <pc:docMk/>
          <pc:sldMk cId="283334129" sldId="453"/>
        </pc:sldMkLst>
        <pc:spChg chg="mod">
          <ac:chgData name="Leonie Smith" userId="fed1330f33f5650e" providerId="LiveId" clId="{D757F0F0-0B5B-45D3-8F0A-D029456A8006}" dt="2022-06-07T05:25:44.598" v="75" actId="403"/>
          <ac:spMkLst>
            <pc:docMk/>
            <pc:sldMk cId="283334129" sldId="453"/>
            <ac:spMk id="4" creationId="{9A13E2D8-2F59-44C1-B1D2-79C300C26DD4}"/>
          </ac:spMkLst>
        </pc:spChg>
        <pc:spChg chg="mod">
          <ac:chgData name="Leonie Smith" userId="fed1330f33f5650e" providerId="LiveId" clId="{D757F0F0-0B5B-45D3-8F0A-D029456A8006}" dt="2022-06-07T05:33:28.823" v="295" actId="404"/>
          <ac:spMkLst>
            <pc:docMk/>
            <pc:sldMk cId="283334129" sldId="453"/>
            <ac:spMk id="6" creationId="{416C064E-628E-47C0-A712-DB178FE9901E}"/>
          </ac:spMkLst>
        </pc:spChg>
      </pc:sldChg>
      <pc:sldChg chg="modSp mod">
        <pc:chgData name="Leonie Smith" userId="fed1330f33f5650e" providerId="LiveId" clId="{D757F0F0-0B5B-45D3-8F0A-D029456A8006}" dt="2022-06-07T05:33:11.077" v="284" actId="403"/>
        <pc:sldMkLst>
          <pc:docMk/>
          <pc:sldMk cId="2511564658" sldId="454"/>
        </pc:sldMkLst>
        <pc:spChg chg="mod">
          <ac:chgData name="Leonie Smith" userId="fed1330f33f5650e" providerId="LiveId" clId="{D757F0F0-0B5B-45D3-8F0A-D029456A8006}" dt="2022-06-07T05:26:08.175" v="84" actId="403"/>
          <ac:spMkLst>
            <pc:docMk/>
            <pc:sldMk cId="2511564658" sldId="454"/>
            <ac:spMk id="4" creationId="{9A13E2D8-2F59-44C1-B1D2-79C300C26DD4}"/>
          </ac:spMkLst>
        </pc:spChg>
        <pc:spChg chg="mod">
          <ac:chgData name="Leonie Smith" userId="fed1330f33f5650e" providerId="LiveId" clId="{D757F0F0-0B5B-45D3-8F0A-D029456A8006}" dt="2022-06-07T05:33:11.077" v="284" actId="403"/>
          <ac:spMkLst>
            <pc:docMk/>
            <pc:sldMk cId="2511564658" sldId="454"/>
            <ac:spMk id="6" creationId="{416C064E-628E-47C0-A712-DB178FE9901E}"/>
          </ac:spMkLst>
        </pc:spChg>
      </pc:sldChg>
      <pc:sldChg chg="del">
        <pc:chgData name="Leonie Smith" userId="fed1330f33f5650e" providerId="LiveId" clId="{D757F0F0-0B5B-45D3-8F0A-D029456A8006}" dt="2022-06-07T05:42:47.209" v="358" actId="2696"/>
        <pc:sldMkLst>
          <pc:docMk/>
          <pc:sldMk cId="1799939013" sldId="455"/>
        </pc:sldMkLst>
      </pc:sldChg>
      <pc:sldChg chg="del">
        <pc:chgData name="Leonie Smith" userId="fed1330f33f5650e" providerId="LiveId" clId="{D757F0F0-0B5B-45D3-8F0A-D029456A8006}" dt="2022-06-07T05:43:22.301" v="363" actId="2696"/>
        <pc:sldMkLst>
          <pc:docMk/>
          <pc:sldMk cId="4049696417" sldId="456"/>
        </pc:sldMkLst>
      </pc:sldChg>
      <pc:sldChg chg="modSp mod">
        <pc:chgData name="Leonie Smith" userId="fed1330f33f5650e" providerId="LiveId" clId="{D757F0F0-0B5B-45D3-8F0A-D029456A8006}" dt="2022-06-07T05:33:43.294" v="308" actId="403"/>
        <pc:sldMkLst>
          <pc:docMk/>
          <pc:sldMk cId="2618424304" sldId="457"/>
        </pc:sldMkLst>
        <pc:spChg chg="mod">
          <ac:chgData name="Leonie Smith" userId="fed1330f33f5650e" providerId="LiveId" clId="{D757F0F0-0B5B-45D3-8F0A-D029456A8006}" dt="2022-06-07T05:26:26.682" v="92" actId="403"/>
          <ac:spMkLst>
            <pc:docMk/>
            <pc:sldMk cId="2618424304" sldId="457"/>
            <ac:spMk id="4" creationId="{9A13E2D8-2F59-44C1-B1D2-79C300C26DD4}"/>
          </ac:spMkLst>
        </pc:spChg>
        <pc:spChg chg="mod">
          <ac:chgData name="Leonie Smith" userId="fed1330f33f5650e" providerId="LiveId" clId="{D757F0F0-0B5B-45D3-8F0A-D029456A8006}" dt="2022-06-07T05:33:43.294" v="308" actId="403"/>
          <ac:spMkLst>
            <pc:docMk/>
            <pc:sldMk cId="2618424304" sldId="457"/>
            <ac:spMk id="6" creationId="{416C064E-628E-47C0-A712-DB178FE9901E}"/>
          </ac:spMkLst>
        </pc:spChg>
      </pc:sldChg>
      <pc:sldChg chg="del">
        <pc:chgData name="Leonie Smith" userId="fed1330f33f5650e" providerId="LiveId" clId="{D757F0F0-0B5B-45D3-8F0A-D029456A8006}" dt="2022-06-07T05:43:37.524" v="365" actId="2696"/>
        <pc:sldMkLst>
          <pc:docMk/>
          <pc:sldMk cId="2789980734" sldId="458"/>
        </pc:sldMkLst>
      </pc:sldChg>
      <pc:sldChg chg="del">
        <pc:chgData name="Leonie Smith" userId="fed1330f33f5650e" providerId="LiveId" clId="{D757F0F0-0B5B-45D3-8F0A-D029456A8006}" dt="2022-06-07T05:43:38.032" v="366" actId="2696"/>
        <pc:sldMkLst>
          <pc:docMk/>
          <pc:sldMk cId="783514268" sldId="459"/>
        </pc:sldMkLst>
      </pc:sldChg>
      <pc:sldChg chg="del">
        <pc:chgData name="Leonie Smith" userId="fed1330f33f5650e" providerId="LiveId" clId="{D757F0F0-0B5B-45D3-8F0A-D029456A8006}" dt="2022-06-07T05:43:38.563" v="367" actId="2696"/>
        <pc:sldMkLst>
          <pc:docMk/>
          <pc:sldMk cId="2691432836" sldId="460"/>
        </pc:sldMkLst>
      </pc:sldChg>
      <pc:sldChg chg="del">
        <pc:chgData name="Leonie Smith" userId="fed1330f33f5650e" providerId="LiveId" clId="{D757F0F0-0B5B-45D3-8F0A-D029456A8006}" dt="2022-06-07T05:43:39.068" v="368" actId="2696"/>
        <pc:sldMkLst>
          <pc:docMk/>
          <pc:sldMk cId="3868250199" sldId="461"/>
        </pc:sldMkLst>
      </pc:sldChg>
      <pc:sldChg chg="del">
        <pc:chgData name="Leonie Smith" userId="fed1330f33f5650e" providerId="LiveId" clId="{D757F0F0-0B5B-45D3-8F0A-D029456A8006}" dt="2022-06-07T05:43:39.627" v="369" actId="2696"/>
        <pc:sldMkLst>
          <pc:docMk/>
          <pc:sldMk cId="3941201962" sldId="462"/>
        </pc:sldMkLst>
      </pc:sldChg>
      <pc:sldChg chg="del">
        <pc:chgData name="Leonie Smith" userId="fed1330f33f5650e" providerId="LiveId" clId="{D757F0F0-0B5B-45D3-8F0A-D029456A8006}" dt="2022-06-07T05:43:40.164" v="370" actId="2696"/>
        <pc:sldMkLst>
          <pc:docMk/>
          <pc:sldMk cId="2982327576" sldId="463"/>
        </pc:sldMkLst>
      </pc:sldChg>
      <pc:sldChg chg="del">
        <pc:chgData name="Leonie Smith" userId="fed1330f33f5650e" providerId="LiveId" clId="{D757F0F0-0B5B-45D3-8F0A-D029456A8006}" dt="2022-06-07T05:43:40.735" v="371" actId="2696"/>
        <pc:sldMkLst>
          <pc:docMk/>
          <pc:sldMk cId="3471468068" sldId="464"/>
        </pc:sldMkLst>
      </pc:sldChg>
      <pc:sldChg chg="del">
        <pc:chgData name="Leonie Smith" userId="fed1330f33f5650e" providerId="LiveId" clId="{D757F0F0-0B5B-45D3-8F0A-D029456A8006}" dt="2022-06-07T05:43:41.309" v="372" actId="2696"/>
        <pc:sldMkLst>
          <pc:docMk/>
          <pc:sldMk cId="3894174290" sldId="465"/>
        </pc:sldMkLst>
      </pc:sldChg>
      <pc:sldChg chg="del">
        <pc:chgData name="Leonie Smith" userId="fed1330f33f5650e" providerId="LiveId" clId="{D757F0F0-0B5B-45D3-8F0A-D029456A8006}" dt="2022-06-07T05:43:41.884" v="373" actId="2696"/>
        <pc:sldMkLst>
          <pc:docMk/>
          <pc:sldMk cId="581074576" sldId="466"/>
        </pc:sldMkLst>
      </pc:sldChg>
      <pc:sldChg chg="del">
        <pc:chgData name="Leonie Smith" userId="fed1330f33f5650e" providerId="LiveId" clId="{D757F0F0-0B5B-45D3-8F0A-D029456A8006}" dt="2022-06-07T05:43:42.444" v="374" actId="2696"/>
        <pc:sldMkLst>
          <pc:docMk/>
          <pc:sldMk cId="2711152741" sldId="467"/>
        </pc:sldMkLst>
      </pc:sldChg>
      <pc:sldChg chg="modSp mod modNotesTx">
        <pc:chgData name="Leonie Smith" userId="fed1330f33f5650e" providerId="LiveId" clId="{D757F0F0-0B5B-45D3-8F0A-D029456A8006}" dt="2022-06-07T05:21:36.235" v="4"/>
        <pc:sldMkLst>
          <pc:docMk/>
          <pc:sldMk cId="3596600315" sldId="468"/>
        </pc:sldMkLst>
        <pc:spChg chg="mod">
          <ac:chgData name="Leonie Smith" userId="fed1330f33f5650e" providerId="LiveId" clId="{D757F0F0-0B5B-45D3-8F0A-D029456A8006}" dt="2022-06-07T05:21:33.176" v="3" actId="20577"/>
          <ac:spMkLst>
            <pc:docMk/>
            <pc:sldMk cId="3596600315" sldId="468"/>
            <ac:spMk id="2" creationId="{10B5A97B-337D-5025-BDE7-F98E4188ACF7}"/>
          </ac:spMkLst>
        </pc:spChg>
      </pc:sldChg>
      <pc:sldChg chg="modSp add mod">
        <pc:chgData name="Leonie Smith" userId="fed1330f33f5650e" providerId="LiveId" clId="{D757F0F0-0B5B-45D3-8F0A-D029456A8006}" dt="2022-06-07T05:28:55.476" v="156" actId="403"/>
        <pc:sldMkLst>
          <pc:docMk/>
          <pc:sldMk cId="2606270400" sldId="469"/>
        </pc:sldMkLst>
        <pc:spChg chg="mod">
          <ac:chgData name="Leonie Smith" userId="fed1330f33f5650e" providerId="LiveId" clId="{D757F0F0-0B5B-45D3-8F0A-D029456A8006}" dt="2022-06-07T05:28:26.045" v="141" actId="403"/>
          <ac:spMkLst>
            <pc:docMk/>
            <pc:sldMk cId="2606270400" sldId="469"/>
            <ac:spMk id="4" creationId="{9A13E2D8-2F59-44C1-B1D2-79C300C26DD4}"/>
          </ac:spMkLst>
        </pc:spChg>
        <pc:spChg chg="mod">
          <ac:chgData name="Leonie Smith" userId="fed1330f33f5650e" providerId="LiveId" clId="{D757F0F0-0B5B-45D3-8F0A-D029456A8006}" dt="2022-06-07T05:28:55.476" v="156" actId="403"/>
          <ac:spMkLst>
            <pc:docMk/>
            <pc:sldMk cId="2606270400" sldId="469"/>
            <ac:spMk id="6" creationId="{416C064E-628E-47C0-A712-DB178FE9901E}"/>
          </ac:spMkLst>
        </pc:spChg>
      </pc:sldChg>
      <pc:sldChg chg="addSp delSp modSp add mod">
        <pc:chgData name="Leonie Smith" userId="fed1330f33f5650e" providerId="LiveId" clId="{D757F0F0-0B5B-45D3-8F0A-D029456A8006}" dt="2022-06-07T05:38:36.500" v="330" actId="14100"/>
        <pc:sldMkLst>
          <pc:docMk/>
          <pc:sldMk cId="911188059" sldId="470"/>
        </pc:sldMkLst>
        <pc:picChg chg="add del mod">
          <ac:chgData name="Leonie Smith" userId="fed1330f33f5650e" providerId="LiveId" clId="{D757F0F0-0B5B-45D3-8F0A-D029456A8006}" dt="2022-06-07T05:38:12.031" v="327" actId="478"/>
          <ac:picMkLst>
            <pc:docMk/>
            <pc:sldMk cId="911188059" sldId="470"/>
            <ac:picMk id="3" creationId="{0DDD41CF-DD0F-C830-EC81-08524164B555}"/>
          </ac:picMkLst>
        </pc:picChg>
        <pc:picChg chg="add mod">
          <ac:chgData name="Leonie Smith" userId="fed1330f33f5650e" providerId="LiveId" clId="{D757F0F0-0B5B-45D3-8F0A-D029456A8006}" dt="2022-06-07T05:38:36.500" v="330" actId="14100"/>
          <ac:picMkLst>
            <pc:docMk/>
            <pc:sldMk cId="911188059" sldId="470"/>
            <ac:picMk id="7" creationId="{65174EC1-A9A8-8B3C-1EE2-39F53D5886BF}"/>
          </ac:picMkLst>
        </pc:picChg>
      </pc:sldChg>
      <pc:sldChg chg="modSp add mod">
        <pc:chgData name="Leonie Smith" userId="fed1330f33f5650e" providerId="LiveId" clId="{D757F0F0-0B5B-45D3-8F0A-D029456A8006}" dt="2022-06-07T05:30:21.641" v="198" actId="403"/>
        <pc:sldMkLst>
          <pc:docMk/>
          <pc:sldMk cId="2934462997" sldId="471"/>
        </pc:sldMkLst>
        <pc:spChg chg="mod">
          <ac:chgData name="Leonie Smith" userId="fed1330f33f5650e" providerId="LiveId" clId="{D757F0F0-0B5B-45D3-8F0A-D029456A8006}" dt="2022-06-07T05:29:42.074" v="179" actId="403"/>
          <ac:spMkLst>
            <pc:docMk/>
            <pc:sldMk cId="2934462997" sldId="471"/>
            <ac:spMk id="4" creationId="{9A13E2D8-2F59-44C1-B1D2-79C300C26DD4}"/>
          </ac:spMkLst>
        </pc:spChg>
        <pc:spChg chg="mod">
          <ac:chgData name="Leonie Smith" userId="fed1330f33f5650e" providerId="LiveId" clId="{D757F0F0-0B5B-45D3-8F0A-D029456A8006}" dt="2022-06-07T05:30:21.641" v="198" actId="403"/>
          <ac:spMkLst>
            <pc:docMk/>
            <pc:sldMk cId="2934462997" sldId="471"/>
            <ac:spMk id="6" creationId="{416C064E-628E-47C0-A712-DB178FE9901E}"/>
          </ac:spMkLst>
        </pc:spChg>
      </pc:sldChg>
      <pc:sldChg chg="addSp modSp add mod setBg">
        <pc:chgData name="Leonie Smith" userId="fed1330f33f5650e" providerId="LiveId" clId="{D757F0F0-0B5B-45D3-8F0A-D029456A8006}" dt="2022-06-07T05:39:49.058" v="335" actId="26606"/>
        <pc:sldMkLst>
          <pc:docMk/>
          <pc:sldMk cId="74286653" sldId="472"/>
        </pc:sldMkLst>
        <pc:spChg chg="add">
          <ac:chgData name="Leonie Smith" userId="fed1330f33f5650e" providerId="LiveId" clId="{D757F0F0-0B5B-45D3-8F0A-D029456A8006}" dt="2022-06-07T05:39:49.058" v="335" actId="26606"/>
          <ac:spMkLst>
            <pc:docMk/>
            <pc:sldMk cId="74286653" sldId="472"/>
            <ac:spMk id="11" creationId="{42A4FC2C-047E-45A5-965D-8E1E3BF09BC6}"/>
          </ac:spMkLst>
        </pc:spChg>
        <pc:picChg chg="add mod ord">
          <ac:chgData name="Leonie Smith" userId="fed1330f33f5650e" providerId="LiveId" clId="{D757F0F0-0B5B-45D3-8F0A-D029456A8006}" dt="2022-06-07T05:39:49.058" v="335" actId="26606"/>
          <ac:picMkLst>
            <pc:docMk/>
            <pc:sldMk cId="74286653" sldId="472"/>
            <ac:picMk id="3" creationId="{2BCA3C31-667C-EB94-63B5-B3AB064975B5}"/>
          </ac:picMkLst>
        </pc:picChg>
      </pc:sldChg>
      <pc:sldChg chg="modSp add mod">
        <pc:chgData name="Leonie Smith" userId="fed1330f33f5650e" providerId="LiveId" clId="{D757F0F0-0B5B-45D3-8F0A-D029456A8006}" dt="2022-06-07T05:32:16.697" v="241" actId="403"/>
        <pc:sldMkLst>
          <pc:docMk/>
          <pc:sldMk cId="2409042079" sldId="473"/>
        </pc:sldMkLst>
        <pc:spChg chg="mod">
          <ac:chgData name="Leonie Smith" userId="fed1330f33f5650e" providerId="LiveId" clId="{D757F0F0-0B5B-45D3-8F0A-D029456A8006}" dt="2022-06-07T05:31:57.401" v="228" actId="403"/>
          <ac:spMkLst>
            <pc:docMk/>
            <pc:sldMk cId="2409042079" sldId="473"/>
            <ac:spMk id="4" creationId="{9A13E2D8-2F59-44C1-B1D2-79C300C26DD4}"/>
          </ac:spMkLst>
        </pc:spChg>
        <pc:spChg chg="mod">
          <ac:chgData name="Leonie Smith" userId="fed1330f33f5650e" providerId="LiveId" clId="{D757F0F0-0B5B-45D3-8F0A-D029456A8006}" dt="2022-06-07T05:32:16.697" v="241" actId="403"/>
          <ac:spMkLst>
            <pc:docMk/>
            <pc:sldMk cId="2409042079" sldId="473"/>
            <ac:spMk id="6" creationId="{416C064E-628E-47C0-A712-DB178FE9901E}"/>
          </ac:spMkLst>
        </pc:spChg>
      </pc:sldChg>
      <pc:sldChg chg="addSp modSp add mod">
        <pc:chgData name="Leonie Smith" userId="fed1330f33f5650e" providerId="LiveId" clId="{D757F0F0-0B5B-45D3-8F0A-D029456A8006}" dt="2022-06-07T05:41:49.914" v="350" actId="14100"/>
        <pc:sldMkLst>
          <pc:docMk/>
          <pc:sldMk cId="1603588780" sldId="474"/>
        </pc:sldMkLst>
        <pc:picChg chg="add mod">
          <ac:chgData name="Leonie Smith" userId="fed1330f33f5650e" providerId="LiveId" clId="{D757F0F0-0B5B-45D3-8F0A-D029456A8006}" dt="2022-06-07T05:41:49.914" v="350" actId="14100"/>
          <ac:picMkLst>
            <pc:docMk/>
            <pc:sldMk cId="1603588780" sldId="474"/>
            <ac:picMk id="3" creationId="{B24644A0-60AB-4DA6-8958-93C522EFE85C}"/>
          </ac:picMkLst>
        </pc:picChg>
      </pc:sldChg>
      <pc:sldChg chg="delSp add setBg delDesignElem">
        <pc:chgData name="Leonie Smith" userId="fed1330f33f5650e" providerId="LiveId" clId="{D757F0F0-0B5B-45D3-8F0A-D029456A8006}" dt="2022-06-07T05:34:53.561" v="314"/>
        <pc:sldMkLst>
          <pc:docMk/>
          <pc:sldMk cId="1843650348" sldId="475"/>
        </pc:sldMkLst>
        <pc:spChg chg="del">
          <ac:chgData name="Leonie Smith" userId="fed1330f33f5650e" providerId="LiveId" clId="{D757F0F0-0B5B-45D3-8F0A-D029456A8006}" dt="2022-06-07T05:34:53.561" v="314"/>
          <ac:spMkLst>
            <pc:docMk/>
            <pc:sldMk cId="1843650348" sldId="475"/>
            <ac:spMk id="12" creationId="{42A4FC2C-047E-45A5-965D-8E1E3BF09BC6}"/>
          </ac:spMkLst>
        </pc:spChg>
      </pc:sldChg>
      <pc:sldChg chg="add">
        <pc:chgData name="Leonie Smith" userId="fed1330f33f5650e" providerId="LiveId" clId="{D757F0F0-0B5B-45D3-8F0A-D029456A8006}" dt="2022-06-07T05:42:01.696" v="351"/>
        <pc:sldMkLst>
          <pc:docMk/>
          <pc:sldMk cId="3870987312" sldId="476"/>
        </pc:sldMkLst>
      </pc:sldChg>
      <pc:sldChg chg="add">
        <pc:chgData name="Leonie Smith" userId="fed1330f33f5650e" providerId="LiveId" clId="{D757F0F0-0B5B-45D3-8F0A-D029456A8006}" dt="2022-06-07T05:42:45.331" v="357"/>
        <pc:sldMkLst>
          <pc:docMk/>
          <pc:sldMk cId="3895094513" sldId="477"/>
        </pc:sldMkLst>
      </pc:sldChg>
      <pc:sldChg chg="delSp add setBg delDesignElem">
        <pc:chgData name="Leonie Smith" userId="fed1330f33f5650e" providerId="LiveId" clId="{D757F0F0-0B5B-45D3-8F0A-D029456A8006}" dt="2022-06-07T05:43:20.017" v="362"/>
        <pc:sldMkLst>
          <pc:docMk/>
          <pc:sldMk cId="1724828478" sldId="478"/>
        </pc:sldMkLst>
        <pc:spChg chg="del">
          <ac:chgData name="Leonie Smith" userId="fed1330f33f5650e" providerId="LiveId" clId="{D757F0F0-0B5B-45D3-8F0A-D029456A8006}" dt="2022-06-07T05:43:20.017" v="362"/>
          <ac:spMkLst>
            <pc:docMk/>
            <pc:sldMk cId="1724828478" sldId="478"/>
            <ac:spMk id="14" creationId="{42A4FC2C-047E-45A5-965D-8E1E3BF09BC6}"/>
          </ac:spMkLst>
        </pc:spChg>
      </pc:sldChg>
      <pc:sldChg chg="add del">
        <pc:chgData name="Leonie Smith" userId="fed1330f33f5650e" providerId="LiveId" clId="{D757F0F0-0B5B-45D3-8F0A-D029456A8006}" dt="2022-06-07T05:43:09.591" v="360"/>
        <pc:sldMkLst>
          <pc:docMk/>
          <pc:sldMk cId="1821410282" sldId="478"/>
        </pc:sldMkLst>
      </pc:sldChg>
      <pc:sldChg chg="add">
        <pc:chgData name="Leonie Smith" userId="fed1330f33f5650e" providerId="LiveId" clId="{D757F0F0-0B5B-45D3-8F0A-D029456A8006}" dt="2022-06-07T05:43:33.489" v="364"/>
        <pc:sldMkLst>
          <pc:docMk/>
          <pc:sldMk cId="3872084345" sldId="479"/>
        </pc:sldMkLst>
      </pc:sldChg>
    </pc:docChg>
  </pc:docChgLst>
  <pc:docChgLst>
    <pc:chgData name="Leonie Smith" userId="fed1330f33f5650e" providerId="LiveId" clId="{B1115704-E684-4757-9569-6409595C2A6C}"/>
    <pc:docChg chg="undo custSel addSld delSld modSld">
      <pc:chgData name="Leonie Smith" userId="fed1330f33f5650e" providerId="LiveId" clId="{B1115704-E684-4757-9569-6409595C2A6C}" dt="2023-01-13T07:32:34.656" v="229"/>
      <pc:docMkLst>
        <pc:docMk/>
      </pc:docMkLst>
      <pc:sldChg chg="modSp add mod">
        <pc:chgData name="Leonie Smith" userId="fed1330f33f5650e" providerId="LiveId" clId="{B1115704-E684-4757-9569-6409595C2A6C}" dt="2023-01-08T09:25:28.852" v="20" actId="403"/>
        <pc:sldMkLst>
          <pc:docMk/>
          <pc:sldMk cId="454763615" sldId="259"/>
        </pc:sldMkLst>
        <pc:spChg chg="mod">
          <ac:chgData name="Leonie Smith" userId="fed1330f33f5650e" providerId="LiveId" clId="{B1115704-E684-4757-9569-6409595C2A6C}" dt="2023-01-08T09:25:28.852" v="20" actId="403"/>
          <ac:spMkLst>
            <pc:docMk/>
            <pc:sldMk cId="454763615" sldId="259"/>
            <ac:spMk id="4" creationId="{EE2AC625-9141-A801-F431-DD5F79396320}"/>
          </ac:spMkLst>
        </pc:spChg>
      </pc:sldChg>
      <pc:sldChg chg="addSp delSp modSp mod">
        <pc:chgData name="Leonie Smith" userId="fed1330f33f5650e" providerId="LiveId" clId="{B1115704-E684-4757-9569-6409595C2A6C}" dt="2023-01-09T10:41:59.671" v="218" actId="21"/>
        <pc:sldMkLst>
          <pc:docMk/>
          <pc:sldMk cId="3261377596" sldId="438"/>
        </pc:sldMkLst>
        <pc:spChg chg="add mod">
          <ac:chgData name="Leonie Smith" userId="fed1330f33f5650e" providerId="LiveId" clId="{B1115704-E684-4757-9569-6409595C2A6C}" dt="2023-01-09T09:34:30.689" v="212" actId="403"/>
          <ac:spMkLst>
            <pc:docMk/>
            <pc:sldMk cId="3261377596" sldId="438"/>
            <ac:spMk id="2" creationId="{FED2D249-4F44-7E67-6FC1-BDF78F61D705}"/>
          </ac:spMkLst>
        </pc:spChg>
        <pc:spChg chg="del">
          <ac:chgData name="Leonie Smith" userId="fed1330f33f5650e" providerId="LiveId" clId="{B1115704-E684-4757-9569-6409595C2A6C}" dt="2023-01-09T10:41:58.539" v="217" actId="21"/>
          <ac:spMkLst>
            <pc:docMk/>
            <pc:sldMk cId="3261377596" sldId="438"/>
            <ac:spMk id="4" creationId="{9A13E2D8-2F59-44C1-B1D2-79C300C26DD4}"/>
          </ac:spMkLst>
        </pc:spChg>
        <pc:spChg chg="del">
          <ac:chgData name="Leonie Smith" userId="fed1330f33f5650e" providerId="LiveId" clId="{B1115704-E684-4757-9569-6409595C2A6C}" dt="2023-01-09T10:41:59.671" v="218" actId="21"/>
          <ac:spMkLst>
            <pc:docMk/>
            <pc:sldMk cId="3261377596" sldId="438"/>
            <ac:spMk id="6" creationId="{416C064E-628E-47C0-A712-DB178FE9901E}"/>
          </ac:spMkLst>
        </pc:spChg>
      </pc:sldChg>
      <pc:sldChg chg="modSp mod">
        <pc:chgData name="Leonie Smith" userId="fed1330f33f5650e" providerId="LiveId" clId="{B1115704-E684-4757-9569-6409595C2A6C}" dt="2023-01-09T09:27:35.408" v="133" actId="20577"/>
        <pc:sldMkLst>
          <pc:docMk/>
          <pc:sldMk cId="3759221820" sldId="439"/>
        </pc:sldMkLst>
        <pc:spChg chg="mod">
          <ac:chgData name="Leonie Smith" userId="fed1330f33f5650e" providerId="LiveId" clId="{B1115704-E684-4757-9569-6409595C2A6C}" dt="2023-01-09T09:27:35.408" v="133" actId="20577"/>
          <ac:spMkLst>
            <pc:docMk/>
            <pc:sldMk cId="3759221820" sldId="439"/>
            <ac:spMk id="4" creationId="{9A13E2D8-2F59-44C1-B1D2-79C300C26DD4}"/>
          </ac:spMkLst>
        </pc:spChg>
        <pc:spChg chg="mod">
          <ac:chgData name="Leonie Smith" userId="fed1330f33f5650e" providerId="LiveId" clId="{B1115704-E684-4757-9569-6409595C2A6C}" dt="2023-01-08T09:25:01.970" v="12" actId="21"/>
          <ac:spMkLst>
            <pc:docMk/>
            <pc:sldMk cId="3759221820" sldId="439"/>
            <ac:spMk id="6" creationId="{416C064E-628E-47C0-A712-DB178FE9901E}"/>
          </ac:spMkLst>
        </pc:spChg>
      </pc:sldChg>
      <pc:sldChg chg="del">
        <pc:chgData name="Leonie Smith" userId="fed1330f33f5650e" providerId="LiveId" clId="{B1115704-E684-4757-9569-6409595C2A6C}" dt="2023-01-08T09:28:02.279" v="114" actId="2696"/>
        <pc:sldMkLst>
          <pc:docMk/>
          <pc:sldMk cId="3676245138" sldId="441"/>
        </pc:sldMkLst>
      </pc:sldChg>
      <pc:sldChg chg="addSp delSp modSp mod">
        <pc:chgData name="Leonie Smith" userId="fed1330f33f5650e" providerId="LiveId" clId="{B1115704-E684-4757-9569-6409595C2A6C}" dt="2023-01-09T10:41:50.048" v="214" actId="21"/>
        <pc:sldMkLst>
          <pc:docMk/>
          <pc:sldMk cId="2180228365" sldId="442"/>
        </pc:sldMkLst>
        <pc:spChg chg="add mod">
          <ac:chgData name="Leonie Smith" userId="fed1330f33f5650e" providerId="LiveId" clId="{B1115704-E684-4757-9569-6409595C2A6C}" dt="2023-01-09T09:30:14.213" v="168" actId="20577"/>
          <ac:spMkLst>
            <pc:docMk/>
            <pc:sldMk cId="2180228365" sldId="442"/>
            <ac:spMk id="2" creationId="{9BD4D382-C3F1-5220-D2AE-33A30D6B4234}"/>
          </ac:spMkLst>
        </pc:spChg>
        <pc:spChg chg="del">
          <ac:chgData name="Leonie Smith" userId="fed1330f33f5650e" providerId="LiveId" clId="{B1115704-E684-4757-9569-6409595C2A6C}" dt="2023-01-09T10:41:48.238" v="213" actId="21"/>
          <ac:spMkLst>
            <pc:docMk/>
            <pc:sldMk cId="2180228365" sldId="442"/>
            <ac:spMk id="4" creationId="{9A13E2D8-2F59-44C1-B1D2-79C300C26DD4}"/>
          </ac:spMkLst>
        </pc:spChg>
        <pc:spChg chg="del">
          <ac:chgData name="Leonie Smith" userId="fed1330f33f5650e" providerId="LiveId" clId="{B1115704-E684-4757-9569-6409595C2A6C}" dt="2023-01-09T10:41:50.048" v="214" actId="21"/>
          <ac:spMkLst>
            <pc:docMk/>
            <pc:sldMk cId="2180228365" sldId="442"/>
            <ac:spMk id="6" creationId="{416C064E-628E-47C0-A712-DB178FE9901E}"/>
          </ac:spMkLst>
        </pc:spChg>
      </pc:sldChg>
      <pc:sldChg chg="del">
        <pc:chgData name="Leonie Smith" userId="fed1330f33f5650e" providerId="LiveId" clId="{B1115704-E684-4757-9569-6409595C2A6C}" dt="2023-01-08T09:28:04.969" v="115" actId="2696"/>
        <pc:sldMkLst>
          <pc:docMk/>
          <pc:sldMk cId="3095902142" sldId="443"/>
        </pc:sldMkLst>
      </pc:sldChg>
      <pc:sldChg chg="addSp modSp mod">
        <pc:chgData name="Leonie Smith" userId="fed1330f33f5650e" providerId="LiveId" clId="{B1115704-E684-4757-9569-6409595C2A6C}" dt="2023-01-09T09:30:21.589" v="170" actId="20577"/>
        <pc:sldMkLst>
          <pc:docMk/>
          <pc:sldMk cId="1718612039" sldId="444"/>
        </pc:sldMkLst>
        <pc:spChg chg="add mod">
          <ac:chgData name="Leonie Smith" userId="fed1330f33f5650e" providerId="LiveId" clId="{B1115704-E684-4757-9569-6409595C2A6C}" dt="2023-01-09T09:30:21.589" v="170" actId="20577"/>
          <ac:spMkLst>
            <pc:docMk/>
            <pc:sldMk cId="1718612039" sldId="444"/>
            <ac:spMk id="2" creationId="{89CBB946-AB64-5806-F7DA-8829BAD931ED}"/>
          </ac:spMkLst>
        </pc:spChg>
      </pc:sldChg>
      <pc:sldChg chg="del">
        <pc:chgData name="Leonie Smith" userId="fed1330f33f5650e" providerId="LiveId" clId="{B1115704-E684-4757-9569-6409595C2A6C}" dt="2023-01-08T09:28:11.274" v="117" actId="2696"/>
        <pc:sldMkLst>
          <pc:docMk/>
          <pc:sldMk cId="2166098122" sldId="445"/>
        </pc:sldMkLst>
      </pc:sldChg>
      <pc:sldChg chg="addSp modSp mod">
        <pc:chgData name="Leonie Smith" userId="fed1330f33f5650e" providerId="LiveId" clId="{B1115704-E684-4757-9569-6409595C2A6C}" dt="2023-01-09T09:30:36.719" v="177" actId="20577"/>
        <pc:sldMkLst>
          <pc:docMk/>
          <pc:sldMk cId="665805102" sldId="446"/>
        </pc:sldMkLst>
        <pc:spChg chg="add mod">
          <ac:chgData name="Leonie Smith" userId="fed1330f33f5650e" providerId="LiveId" clId="{B1115704-E684-4757-9569-6409595C2A6C}" dt="2023-01-09T09:30:36.719" v="177" actId="20577"/>
          <ac:spMkLst>
            <pc:docMk/>
            <pc:sldMk cId="665805102" sldId="446"/>
            <ac:spMk id="2" creationId="{8010B360-E92E-C257-2CBC-20F8DB82A763}"/>
          </ac:spMkLst>
        </pc:spChg>
      </pc:sldChg>
      <pc:sldChg chg="del">
        <pc:chgData name="Leonie Smith" userId="fed1330f33f5650e" providerId="LiveId" clId="{B1115704-E684-4757-9569-6409595C2A6C}" dt="2023-01-08T09:28:16.417" v="119" actId="2696"/>
        <pc:sldMkLst>
          <pc:docMk/>
          <pc:sldMk cId="2422728137" sldId="447"/>
        </pc:sldMkLst>
      </pc:sldChg>
      <pc:sldChg chg="addSp delSp modSp mod">
        <pc:chgData name="Leonie Smith" userId="fed1330f33f5650e" providerId="LiveId" clId="{B1115704-E684-4757-9569-6409595C2A6C}" dt="2023-01-09T10:42:18.641" v="222" actId="21"/>
        <pc:sldMkLst>
          <pc:docMk/>
          <pc:sldMk cId="843663555" sldId="448"/>
        </pc:sldMkLst>
        <pc:spChg chg="add mod">
          <ac:chgData name="Leonie Smith" userId="fed1330f33f5650e" providerId="LiveId" clId="{B1115704-E684-4757-9569-6409595C2A6C}" dt="2023-01-09T09:30:51.171" v="184" actId="20577"/>
          <ac:spMkLst>
            <pc:docMk/>
            <pc:sldMk cId="843663555" sldId="448"/>
            <ac:spMk id="2" creationId="{76CEF228-605F-D811-C9A3-CEBB5F5A7AFF}"/>
          </ac:spMkLst>
        </pc:spChg>
        <pc:spChg chg="del">
          <ac:chgData name="Leonie Smith" userId="fed1330f33f5650e" providerId="LiveId" clId="{B1115704-E684-4757-9569-6409595C2A6C}" dt="2023-01-09T10:42:17.606" v="221" actId="21"/>
          <ac:spMkLst>
            <pc:docMk/>
            <pc:sldMk cId="843663555" sldId="448"/>
            <ac:spMk id="4" creationId="{9A13E2D8-2F59-44C1-B1D2-79C300C26DD4}"/>
          </ac:spMkLst>
        </pc:spChg>
        <pc:spChg chg="del">
          <ac:chgData name="Leonie Smith" userId="fed1330f33f5650e" providerId="LiveId" clId="{B1115704-E684-4757-9569-6409595C2A6C}" dt="2023-01-09T10:42:18.641" v="222" actId="21"/>
          <ac:spMkLst>
            <pc:docMk/>
            <pc:sldMk cId="843663555" sldId="448"/>
            <ac:spMk id="6" creationId="{416C064E-628E-47C0-A712-DB178FE9901E}"/>
          </ac:spMkLst>
        </pc:spChg>
      </pc:sldChg>
      <pc:sldChg chg="del">
        <pc:chgData name="Leonie Smith" userId="fed1330f33f5650e" providerId="LiveId" clId="{B1115704-E684-4757-9569-6409595C2A6C}" dt="2023-01-08T09:28:24.667" v="121" actId="2696"/>
        <pc:sldMkLst>
          <pc:docMk/>
          <pc:sldMk cId="4160448636" sldId="449"/>
        </pc:sldMkLst>
      </pc:sldChg>
      <pc:sldChg chg="del">
        <pc:chgData name="Leonie Smith" userId="fed1330f33f5650e" providerId="LiveId" clId="{B1115704-E684-4757-9569-6409595C2A6C}" dt="2023-01-08T09:28:27.045" v="122" actId="2696"/>
        <pc:sldMkLst>
          <pc:docMk/>
          <pc:sldMk cId="3386340796" sldId="451"/>
        </pc:sldMkLst>
      </pc:sldChg>
      <pc:sldChg chg="addSp modSp mod">
        <pc:chgData name="Leonie Smith" userId="fed1330f33f5650e" providerId="LiveId" clId="{B1115704-E684-4757-9569-6409595C2A6C}" dt="2023-01-09T09:31:20.908" v="196" actId="20577"/>
        <pc:sldMkLst>
          <pc:docMk/>
          <pc:sldMk cId="4002949039" sldId="452"/>
        </pc:sldMkLst>
        <pc:spChg chg="add mod">
          <ac:chgData name="Leonie Smith" userId="fed1330f33f5650e" providerId="LiveId" clId="{B1115704-E684-4757-9569-6409595C2A6C}" dt="2023-01-09T09:31:20.908" v="196" actId="20577"/>
          <ac:spMkLst>
            <pc:docMk/>
            <pc:sldMk cId="4002949039" sldId="452"/>
            <ac:spMk id="2" creationId="{AEDDCB38-F420-8EFA-45DB-AF94B046EBD3}"/>
          </ac:spMkLst>
        </pc:spChg>
      </pc:sldChg>
      <pc:sldChg chg="del">
        <pc:chgData name="Leonie Smith" userId="fed1330f33f5650e" providerId="LiveId" clId="{B1115704-E684-4757-9569-6409595C2A6C}" dt="2023-01-08T09:28:32.503" v="124" actId="2696"/>
        <pc:sldMkLst>
          <pc:docMk/>
          <pc:sldMk cId="283334129" sldId="453"/>
        </pc:sldMkLst>
      </pc:sldChg>
      <pc:sldChg chg="del">
        <pc:chgData name="Leonie Smith" userId="fed1330f33f5650e" providerId="LiveId" clId="{B1115704-E684-4757-9569-6409595C2A6C}" dt="2023-01-08T09:28:29.745" v="123" actId="2696"/>
        <pc:sldMkLst>
          <pc:docMk/>
          <pc:sldMk cId="2511564658" sldId="454"/>
        </pc:sldMkLst>
      </pc:sldChg>
      <pc:sldChg chg="del">
        <pc:chgData name="Leonie Smith" userId="fed1330f33f5650e" providerId="LiveId" clId="{B1115704-E684-4757-9569-6409595C2A6C}" dt="2023-01-08T09:28:34.980" v="125" actId="2696"/>
        <pc:sldMkLst>
          <pc:docMk/>
          <pc:sldMk cId="2618424304" sldId="457"/>
        </pc:sldMkLst>
      </pc:sldChg>
      <pc:sldChg chg="modSp mod">
        <pc:chgData name="Leonie Smith" userId="fed1330f33f5650e" providerId="LiveId" clId="{B1115704-E684-4757-9569-6409595C2A6C}" dt="2023-01-13T07:32:34.656" v="229"/>
        <pc:sldMkLst>
          <pc:docMk/>
          <pc:sldMk cId="3596600315" sldId="468"/>
        </pc:sldMkLst>
        <pc:spChg chg="mod">
          <ac:chgData name="Leonie Smith" userId="fed1330f33f5650e" providerId="LiveId" clId="{B1115704-E684-4757-9569-6409595C2A6C}" dt="2023-01-13T07:32:34.656" v="229"/>
          <ac:spMkLst>
            <pc:docMk/>
            <pc:sldMk cId="3596600315" sldId="468"/>
            <ac:spMk id="3" creationId="{0162BEE1-134B-8B70-2BB8-9226F1DF1614}"/>
          </ac:spMkLst>
        </pc:spChg>
      </pc:sldChg>
      <pc:sldChg chg="del">
        <pc:chgData name="Leonie Smith" userId="fed1330f33f5650e" providerId="LiveId" clId="{B1115704-E684-4757-9569-6409595C2A6C}" dt="2023-01-08T09:28:08.125" v="116" actId="2696"/>
        <pc:sldMkLst>
          <pc:docMk/>
          <pc:sldMk cId="2606270400" sldId="469"/>
        </pc:sldMkLst>
      </pc:sldChg>
      <pc:sldChg chg="addSp modSp mod">
        <pc:chgData name="Leonie Smith" userId="fed1330f33f5650e" providerId="LiveId" clId="{B1115704-E684-4757-9569-6409595C2A6C}" dt="2023-01-09T09:30:28.276" v="172" actId="20577"/>
        <pc:sldMkLst>
          <pc:docMk/>
          <pc:sldMk cId="911188059" sldId="470"/>
        </pc:sldMkLst>
        <pc:spChg chg="add mod">
          <ac:chgData name="Leonie Smith" userId="fed1330f33f5650e" providerId="LiveId" clId="{B1115704-E684-4757-9569-6409595C2A6C}" dt="2023-01-09T09:30:28.276" v="172" actId="20577"/>
          <ac:spMkLst>
            <pc:docMk/>
            <pc:sldMk cId="911188059" sldId="470"/>
            <ac:spMk id="2" creationId="{994E0994-C70E-BD13-36C5-076E00F01747}"/>
          </ac:spMkLst>
        </pc:spChg>
      </pc:sldChg>
      <pc:sldChg chg="del">
        <pc:chgData name="Leonie Smith" userId="fed1330f33f5650e" providerId="LiveId" clId="{B1115704-E684-4757-9569-6409595C2A6C}" dt="2023-01-08T09:28:13.878" v="118" actId="2696"/>
        <pc:sldMkLst>
          <pc:docMk/>
          <pc:sldMk cId="2934462997" sldId="471"/>
        </pc:sldMkLst>
      </pc:sldChg>
      <pc:sldChg chg="addSp delSp modSp mod">
        <pc:chgData name="Leonie Smith" userId="fed1330f33f5650e" providerId="LiveId" clId="{B1115704-E684-4757-9569-6409595C2A6C}" dt="2023-01-09T10:42:14.193" v="220" actId="21"/>
        <pc:sldMkLst>
          <pc:docMk/>
          <pc:sldMk cId="74286653" sldId="472"/>
        </pc:sldMkLst>
        <pc:spChg chg="add mod">
          <ac:chgData name="Leonie Smith" userId="fed1330f33f5650e" providerId="LiveId" clId="{B1115704-E684-4757-9569-6409595C2A6C}" dt="2023-01-09T09:30:42.302" v="179" actId="20577"/>
          <ac:spMkLst>
            <pc:docMk/>
            <pc:sldMk cId="74286653" sldId="472"/>
            <ac:spMk id="2" creationId="{3BA995EF-044D-9BFD-C66F-2CA344BABB7D}"/>
          </ac:spMkLst>
        </pc:spChg>
        <pc:spChg chg="del">
          <ac:chgData name="Leonie Smith" userId="fed1330f33f5650e" providerId="LiveId" clId="{B1115704-E684-4757-9569-6409595C2A6C}" dt="2023-01-09T10:42:13.052" v="219" actId="21"/>
          <ac:spMkLst>
            <pc:docMk/>
            <pc:sldMk cId="74286653" sldId="472"/>
            <ac:spMk id="4" creationId="{9A13E2D8-2F59-44C1-B1D2-79C300C26DD4}"/>
          </ac:spMkLst>
        </pc:spChg>
        <pc:spChg chg="del">
          <ac:chgData name="Leonie Smith" userId="fed1330f33f5650e" providerId="LiveId" clId="{B1115704-E684-4757-9569-6409595C2A6C}" dt="2023-01-09T10:42:14.193" v="220" actId="21"/>
          <ac:spMkLst>
            <pc:docMk/>
            <pc:sldMk cId="74286653" sldId="472"/>
            <ac:spMk id="6" creationId="{416C064E-628E-47C0-A712-DB178FE9901E}"/>
          </ac:spMkLst>
        </pc:spChg>
      </pc:sldChg>
      <pc:sldChg chg="del">
        <pc:chgData name="Leonie Smith" userId="fed1330f33f5650e" providerId="LiveId" clId="{B1115704-E684-4757-9569-6409595C2A6C}" dt="2023-01-08T09:28:21.836" v="120" actId="2696"/>
        <pc:sldMkLst>
          <pc:docMk/>
          <pc:sldMk cId="2409042079" sldId="473"/>
        </pc:sldMkLst>
      </pc:sldChg>
      <pc:sldChg chg="addSp delSp modSp mod">
        <pc:chgData name="Leonie Smith" userId="fed1330f33f5650e" providerId="LiveId" clId="{B1115704-E684-4757-9569-6409595C2A6C}" dt="2023-01-09T10:42:24.783" v="224" actId="21"/>
        <pc:sldMkLst>
          <pc:docMk/>
          <pc:sldMk cId="1603588780" sldId="474"/>
        </pc:sldMkLst>
        <pc:spChg chg="add mod">
          <ac:chgData name="Leonie Smith" userId="fed1330f33f5650e" providerId="LiveId" clId="{B1115704-E684-4757-9569-6409595C2A6C}" dt="2023-01-09T09:30:58.670" v="186" actId="20577"/>
          <ac:spMkLst>
            <pc:docMk/>
            <pc:sldMk cId="1603588780" sldId="474"/>
            <ac:spMk id="2" creationId="{B02AAEA8-B472-AF01-174D-47EEAAF82A71}"/>
          </ac:spMkLst>
        </pc:spChg>
        <pc:picChg chg="add del">
          <ac:chgData name="Leonie Smith" userId="fed1330f33f5650e" providerId="LiveId" clId="{B1115704-E684-4757-9569-6409595C2A6C}" dt="2023-01-09T10:42:24.783" v="224" actId="21"/>
          <ac:picMkLst>
            <pc:docMk/>
            <pc:sldMk cId="1603588780" sldId="474"/>
            <ac:picMk id="3" creationId="{B24644A0-60AB-4DA6-8958-93C522EFE85C}"/>
          </ac:picMkLst>
        </pc:picChg>
      </pc:sldChg>
      <pc:sldChg chg="addSp delSp modSp mod">
        <pc:chgData name="Leonie Smith" userId="fed1330f33f5650e" providerId="LiveId" clId="{B1115704-E684-4757-9569-6409595C2A6C}" dt="2023-01-09T10:41:54.951" v="216" actId="21"/>
        <pc:sldMkLst>
          <pc:docMk/>
          <pc:sldMk cId="1843650348" sldId="475"/>
        </pc:sldMkLst>
        <pc:spChg chg="add mod">
          <ac:chgData name="Leonie Smith" userId="fed1330f33f5650e" providerId="LiveId" clId="{B1115704-E684-4757-9569-6409595C2A6C}" dt="2023-01-09T09:34:01.539" v="211" actId="403"/>
          <ac:spMkLst>
            <pc:docMk/>
            <pc:sldMk cId="1843650348" sldId="475"/>
            <ac:spMk id="2" creationId="{C8F772EF-B752-F97A-B140-2C4EBA6DF883}"/>
          </ac:spMkLst>
        </pc:spChg>
        <pc:spChg chg="del">
          <ac:chgData name="Leonie Smith" userId="fed1330f33f5650e" providerId="LiveId" clId="{B1115704-E684-4757-9569-6409595C2A6C}" dt="2023-01-09T10:41:52.968" v="215" actId="21"/>
          <ac:spMkLst>
            <pc:docMk/>
            <pc:sldMk cId="1843650348" sldId="475"/>
            <ac:spMk id="4" creationId="{9A13E2D8-2F59-44C1-B1D2-79C300C26DD4}"/>
          </ac:spMkLst>
        </pc:spChg>
        <pc:spChg chg="del">
          <ac:chgData name="Leonie Smith" userId="fed1330f33f5650e" providerId="LiveId" clId="{B1115704-E684-4757-9569-6409595C2A6C}" dt="2023-01-09T10:41:54.951" v="216" actId="21"/>
          <ac:spMkLst>
            <pc:docMk/>
            <pc:sldMk cId="1843650348" sldId="475"/>
            <ac:spMk id="6" creationId="{416C064E-628E-47C0-A712-DB178FE9901E}"/>
          </ac:spMkLst>
        </pc:spChg>
      </pc:sldChg>
      <pc:sldChg chg="addSp modSp mod">
        <pc:chgData name="Leonie Smith" userId="fed1330f33f5650e" providerId="LiveId" clId="{B1115704-E684-4757-9569-6409595C2A6C}" dt="2023-01-09T09:31:08.623" v="191" actId="20577"/>
        <pc:sldMkLst>
          <pc:docMk/>
          <pc:sldMk cId="3870987312" sldId="476"/>
        </pc:sldMkLst>
        <pc:spChg chg="add mod">
          <ac:chgData name="Leonie Smith" userId="fed1330f33f5650e" providerId="LiveId" clId="{B1115704-E684-4757-9569-6409595C2A6C}" dt="2023-01-09T09:31:08.623" v="191" actId="20577"/>
          <ac:spMkLst>
            <pc:docMk/>
            <pc:sldMk cId="3870987312" sldId="476"/>
            <ac:spMk id="2" creationId="{86770401-7ADC-D2B8-93AA-A52A85D078F5}"/>
          </ac:spMkLst>
        </pc:spChg>
      </pc:sldChg>
      <pc:sldChg chg="addSp modSp mod">
        <pc:chgData name="Leonie Smith" userId="fed1330f33f5650e" providerId="LiveId" clId="{B1115704-E684-4757-9569-6409595C2A6C}" dt="2023-01-09T09:31:26.191" v="198" actId="20577"/>
        <pc:sldMkLst>
          <pc:docMk/>
          <pc:sldMk cId="3895094513" sldId="477"/>
        </pc:sldMkLst>
        <pc:spChg chg="add mod">
          <ac:chgData name="Leonie Smith" userId="fed1330f33f5650e" providerId="LiveId" clId="{B1115704-E684-4757-9569-6409595C2A6C}" dt="2023-01-09T09:31:26.191" v="198" actId="20577"/>
          <ac:spMkLst>
            <pc:docMk/>
            <pc:sldMk cId="3895094513" sldId="477"/>
            <ac:spMk id="2" creationId="{34230C89-ABFC-9235-F80E-4C6274D73762}"/>
          </ac:spMkLst>
        </pc:spChg>
      </pc:sldChg>
      <pc:sldChg chg="addSp delSp modSp mod">
        <pc:chgData name="Leonie Smith" userId="fed1330f33f5650e" providerId="LiveId" clId="{B1115704-E684-4757-9569-6409595C2A6C}" dt="2023-01-09T10:42:38.584" v="226" actId="21"/>
        <pc:sldMkLst>
          <pc:docMk/>
          <pc:sldMk cId="1724828478" sldId="478"/>
        </pc:sldMkLst>
        <pc:spChg chg="add mod">
          <ac:chgData name="Leonie Smith" userId="fed1330f33f5650e" providerId="LiveId" clId="{B1115704-E684-4757-9569-6409595C2A6C}" dt="2023-01-09T09:31:33.550" v="203" actId="20577"/>
          <ac:spMkLst>
            <pc:docMk/>
            <pc:sldMk cId="1724828478" sldId="478"/>
            <ac:spMk id="2" creationId="{EA022001-2CBE-01A1-500B-1BBFB185E3A8}"/>
          </ac:spMkLst>
        </pc:spChg>
        <pc:spChg chg="del">
          <ac:chgData name="Leonie Smith" userId="fed1330f33f5650e" providerId="LiveId" clId="{B1115704-E684-4757-9569-6409595C2A6C}" dt="2023-01-09T10:42:37.417" v="225" actId="21"/>
          <ac:spMkLst>
            <pc:docMk/>
            <pc:sldMk cId="1724828478" sldId="478"/>
            <ac:spMk id="4" creationId="{9A13E2D8-2F59-44C1-B1D2-79C300C26DD4}"/>
          </ac:spMkLst>
        </pc:spChg>
        <pc:spChg chg="del">
          <ac:chgData name="Leonie Smith" userId="fed1330f33f5650e" providerId="LiveId" clId="{B1115704-E684-4757-9569-6409595C2A6C}" dt="2023-01-09T10:42:38.584" v="226" actId="21"/>
          <ac:spMkLst>
            <pc:docMk/>
            <pc:sldMk cId="1724828478" sldId="478"/>
            <ac:spMk id="6" creationId="{416C064E-628E-47C0-A712-DB178FE9901E}"/>
          </ac:spMkLst>
        </pc:spChg>
      </pc:sldChg>
      <pc:sldChg chg="addSp delSp modSp mod">
        <pc:chgData name="Leonie Smith" userId="fed1330f33f5650e" providerId="LiveId" clId="{B1115704-E684-4757-9569-6409595C2A6C}" dt="2023-01-09T10:42:42.697" v="228" actId="21"/>
        <pc:sldMkLst>
          <pc:docMk/>
          <pc:sldMk cId="3872084345" sldId="479"/>
        </pc:sldMkLst>
        <pc:spChg chg="add mod">
          <ac:chgData name="Leonie Smith" userId="fed1330f33f5650e" providerId="LiveId" clId="{B1115704-E684-4757-9569-6409595C2A6C}" dt="2023-01-09T09:31:48.040" v="210" actId="20577"/>
          <ac:spMkLst>
            <pc:docMk/>
            <pc:sldMk cId="3872084345" sldId="479"/>
            <ac:spMk id="2" creationId="{079DC9A0-D4F1-5746-5830-EB2C724D8FDC}"/>
          </ac:spMkLst>
        </pc:spChg>
        <pc:spChg chg="del">
          <ac:chgData name="Leonie Smith" userId="fed1330f33f5650e" providerId="LiveId" clId="{B1115704-E684-4757-9569-6409595C2A6C}" dt="2023-01-09T10:42:41.498" v="227" actId="21"/>
          <ac:spMkLst>
            <pc:docMk/>
            <pc:sldMk cId="3872084345" sldId="479"/>
            <ac:spMk id="4" creationId="{9A13E2D8-2F59-44C1-B1D2-79C300C26DD4}"/>
          </ac:spMkLst>
        </pc:spChg>
        <pc:spChg chg="del">
          <ac:chgData name="Leonie Smith" userId="fed1330f33f5650e" providerId="LiveId" clId="{B1115704-E684-4757-9569-6409595C2A6C}" dt="2023-01-09T10:42:42.697" v="228" actId="21"/>
          <ac:spMkLst>
            <pc:docMk/>
            <pc:sldMk cId="3872084345" sldId="479"/>
            <ac:spMk id="6" creationId="{416C064E-628E-47C0-A712-DB178FE9901E}"/>
          </ac:spMkLst>
        </pc:spChg>
      </pc:sldChg>
      <pc:sldChg chg="modSp add mod">
        <pc:chgData name="Leonie Smith" userId="fed1330f33f5650e" providerId="LiveId" clId="{B1115704-E684-4757-9569-6409595C2A6C}" dt="2023-01-08T09:25:40.114" v="29" actId="403"/>
        <pc:sldMkLst>
          <pc:docMk/>
          <pc:sldMk cId="2426234240" sldId="480"/>
        </pc:sldMkLst>
        <pc:spChg chg="mod">
          <ac:chgData name="Leonie Smith" userId="fed1330f33f5650e" providerId="LiveId" clId="{B1115704-E684-4757-9569-6409595C2A6C}" dt="2023-01-08T09:25:40.114" v="29" actId="403"/>
          <ac:spMkLst>
            <pc:docMk/>
            <pc:sldMk cId="2426234240" sldId="480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B1115704-E684-4757-9569-6409595C2A6C}" dt="2023-01-08T09:25:55.091" v="38" actId="403"/>
        <pc:sldMkLst>
          <pc:docMk/>
          <pc:sldMk cId="4133885173" sldId="481"/>
        </pc:sldMkLst>
        <pc:spChg chg="mod">
          <ac:chgData name="Leonie Smith" userId="fed1330f33f5650e" providerId="LiveId" clId="{B1115704-E684-4757-9569-6409595C2A6C}" dt="2023-01-08T09:25:55.091" v="38" actId="403"/>
          <ac:spMkLst>
            <pc:docMk/>
            <pc:sldMk cId="4133885173" sldId="481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B1115704-E684-4757-9569-6409595C2A6C}" dt="2023-01-08T09:26:08.059" v="46" actId="403"/>
        <pc:sldMkLst>
          <pc:docMk/>
          <pc:sldMk cId="1488061569" sldId="482"/>
        </pc:sldMkLst>
        <pc:spChg chg="mod">
          <ac:chgData name="Leonie Smith" userId="fed1330f33f5650e" providerId="LiveId" clId="{B1115704-E684-4757-9569-6409595C2A6C}" dt="2023-01-08T09:26:08.059" v="46" actId="403"/>
          <ac:spMkLst>
            <pc:docMk/>
            <pc:sldMk cId="1488061569" sldId="482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B1115704-E684-4757-9569-6409595C2A6C}" dt="2023-01-08T09:26:25.646" v="54" actId="403"/>
        <pc:sldMkLst>
          <pc:docMk/>
          <pc:sldMk cId="3818550198" sldId="483"/>
        </pc:sldMkLst>
        <pc:spChg chg="mod">
          <ac:chgData name="Leonie Smith" userId="fed1330f33f5650e" providerId="LiveId" clId="{B1115704-E684-4757-9569-6409595C2A6C}" dt="2023-01-08T09:26:25.646" v="54" actId="403"/>
          <ac:spMkLst>
            <pc:docMk/>
            <pc:sldMk cId="3818550198" sldId="483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B1115704-E684-4757-9569-6409595C2A6C}" dt="2023-01-08T09:26:38.368" v="62" actId="403"/>
        <pc:sldMkLst>
          <pc:docMk/>
          <pc:sldMk cId="1072803776" sldId="484"/>
        </pc:sldMkLst>
        <pc:spChg chg="mod">
          <ac:chgData name="Leonie Smith" userId="fed1330f33f5650e" providerId="LiveId" clId="{B1115704-E684-4757-9569-6409595C2A6C}" dt="2023-01-08T09:26:38.368" v="62" actId="403"/>
          <ac:spMkLst>
            <pc:docMk/>
            <pc:sldMk cId="1072803776" sldId="484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B1115704-E684-4757-9569-6409595C2A6C}" dt="2023-01-08T09:26:49.857" v="71" actId="403"/>
        <pc:sldMkLst>
          <pc:docMk/>
          <pc:sldMk cId="1278449577" sldId="485"/>
        </pc:sldMkLst>
        <pc:spChg chg="mod">
          <ac:chgData name="Leonie Smith" userId="fed1330f33f5650e" providerId="LiveId" clId="{B1115704-E684-4757-9569-6409595C2A6C}" dt="2023-01-08T09:26:49.857" v="71" actId="403"/>
          <ac:spMkLst>
            <pc:docMk/>
            <pc:sldMk cId="1278449577" sldId="485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B1115704-E684-4757-9569-6409595C2A6C}" dt="2023-01-08T09:27:02.112" v="79" actId="403"/>
        <pc:sldMkLst>
          <pc:docMk/>
          <pc:sldMk cId="3269686082" sldId="486"/>
        </pc:sldMkLst>
        <pc:spChg chg="mod">
          <ac:chgData name="Leonie Smith" userId="fed1330f33f5650e" providerId="LiveId" clId="{B1115704-E684-4757-9569-6409595C2A6C}" dt="2023-01-08T09:27:02.112" v="79" actId="403"/>
          <ac:spMkLst>
            <pc:docMk/>
            <pc:sldMk cId="3269686082" sldId="486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B1115704-E684-4757-9569-6409595C2A6C}" dt="2023-01-08T09:27:16.494" v="88" actId="404"/>
        <pc:sldMkLst>
          <pc:docMk/>
          <pc:sldMk cId="3165618102" sldId="487"/>
        </pc:sldMkLst>
        <pc:spChg chg="mod">
          <ac:chgData name="Leonie Smith" userId="fed1330f33f5650e" providerId="LiveId" clId="{B1115704-E684-4757-9569-6409595C2A6C}" dt="2023-01-08T09:27:16.494" v="88" actId="404"/>
          <ac:spMkLst>
            <pc:docMk/>
            <pc:sldMk cId="3165618102" sldId="487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B1115704-E684-4757-9569-6409595C2A6C}" dt="2023-01-08T09:27:29.361" v="97" actId="403"/>
        <pc:sldMkLst>
          <pc:docMk/>
          <pc:sldMk cId="1019586425" sldId="488"/>
        </pc:sldMkLst>
        <pc:spChg chg="mod">
          <ac:chgData name="Leonie Smith" userId="fed1330f33f5650e" providerId="LiveId" clId="{B1115704-E684-4757-9569-6409595C2A6C}" dt="2023-01-08T09:27:29.361" v="97" actId="403"/>
          <ac:spMkLst>
            <pc:docMk/>
            <pc:sldMk cId="1019586425" sldId="488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B1115704-E684-4757-9569-6409595C2A6C}" dt="2023-01-08T09:27:41.409" v="105" actId="403"/>
        <pc:sldMkLst>
          <pc:docMk/>
          <pc:sldMk cId="1985842240" sldId="489"/>
        </pc:sldMkLst>
        <pc:spChg chg="mod">
          <ac:chgData name="Leonie Smith" userId="fed1330f33f5650e" providerId="LiveId" clId="{B1115704-E684-4757-9569-6409595C2A6C}" dt="2023-01-08T09:27:41.409" v="105" actId="403"/>
          <ac:spMkLst>
            <pc:docMk/>
            <pc:sldMk cId="1985842240" sldId="489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B1115704-E684-4757-9569-6409595C2A6C}" dt="2023-01-08T09:27:52.892" v="113" actId="403"/>
        <pc:sldMkLst>
          <pc:docMk/>
          <pc:sldMk cId="3358657754" sldId="490"/>
        </pc:sldMkLst>
        <pc:spChg chg="mod">
          <ac:chgData name="Leonie Smith" userId="fed1330f33f5650e" providerId="LiveId" clId="{B1115704-E684-4757-9569-6409595C2A6C}" dt="2023-01-08T09:27:52.892" v="113" actId="403"/>
          <ac:spMkLst>
            <pc:docMk/>
            <pc:sldMk cId="3358657754" sldId="490"/>
            <ac:spMk id="4" creationId="{EE2AC625-9141-A801-F431-DD5F7939632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 dirty="0">
                <a:latin typeface="TimesNewRomanPS-BoldMT"/>
              </a:rPr>
              <a:t>30 Jesus’ Birth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John the Baptist’s birth foretold - Luke 1:5-25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The Birth of Jesus Foretold - Luke 1:26 – 38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Mary visits Elizabeth - Luke 1:39-56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Birth of John - Luke 1:57-80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Joseph’s Dream - Matthew 1:18-25 (Center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The Trip to Bethlehem - Luke 2:1-5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Birth of Jesus - Luke 2:6–7 (Center)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8. The Shepherds and the Angels - Luke 2:8–20 (Right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311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A97B-337D-5025-BDE7-F98E4188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30-3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2BEE1-134B-8B70-2BB8-9226F1DF1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/>
              <a:t>ShareAlike </a:t>
            </a:r>
            <a:r>
              <a:rPr lang="en-US" dirty="0"/>
              <a:t>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 dirty="0"/>
              <a:t>English Bible quotes are from the World English Bible US, which is in the public domain.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6600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174EC1-A9A8-8B3C-1EE2-39F53D588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50185"/>
            <a:ext cx="12191999" cy="76081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4E0994-C70E-BD13-36C5-076E00F01747}"/>
              </a:ext>
            </a:extLst>
          </p:cNvPr>
          <p:cNvSpPr txBox="1"/>
          <p:nvPr/>
        </p:nvSpPr>
        <p:spPr>
          <a:xfrm>
            <a:off x="713628" y="389586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0" u="none" strike="noStrike" baseline="0" dirty="0">
                <a:solidFill>
                  <a:schemeClr val="bg1"/>
                </a:solidFill>
                <a:latin typeface="TimesNewRomanPSMT"/>
              </a:rPr>
              <a:t>Luke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188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43</a:t>
            </a:r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Why am I so favored, that the mother of my Lord should come to me? 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44</a:t>
            </a:r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For behold, when the voice of your greeting came into my ears, the baby leaped in my womb for joy! 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88061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73DA4-3E10-F9FE-FA30-D4B4FD1BC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262"/>
            <a:ext cx="12383702" cy="70162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10B360-E92E-C257-2CBC-20F8DB82A763}"/>
              </a:ext>
            </a:extLst>
          </p:cNvPr>
          <p:cNvSpPr txBox="1"/>
          <p:nvPr/>
        </p:nvSpPr>
        <p:spPr>
          <a:xfrm>
            <a:off x="713628" y="389586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0" u="none" strike="noStrike" baseline="0" dirty="0">
                <a:solidFill>
                  <a:schemeClr val="bg1"/>
                </a:solidFill>
                <a:latin typeface="TimesNewRomanPSMT"/>
              </a:rPr>
              <a:t>Luke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:43,44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45</a:t>
            </a:r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Blessed is she who believed, for there will be a fulfillment of the things which have been spoken to her from the Lord!”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18550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CA3C31-667C-EB94-63B5-B3AB06497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41" b="377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A995EF-044D-9BFD-C66F-2CA344BABB7D}"/>
              </a:ext>
            </a:extLst>
          </p:cNvPr>
          <p:cNvSpPr txBox="1"/>
          <p:nvPr/>
        </p:nvSpPr>
        <p:spPr>
          <a:xfrm>
            <a:off x="713628" y="389586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0" u="none" strike="noStrike" baseline="0" dirty="0">
                <a:solidFill>
                  <a:schemeClr val="bg1"/>
                </a:solidFill>
                <a:latin typeface="TimesNewRomanPSMT"/>
              </a:rPr>
              <a:t>Luke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:45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6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46</a:t>
            </a:r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Mary said,</a:t>
            </a:r>
          </a:p>
          <a:p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“My soul magnifies the Lord.</a:t>
            </a:r>
          </a:p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47</a:t>
            </a:r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My spirit has rejoiced in God my Savior,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72803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11D556-27E9-9DC1-1BC0-360BACE71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CEF228-605F-D811-C9A3-CEBB5F5A7AFF}"/>
              </a:ext>
            </a:extLst>
          </p:cNvPr>
          <p:cNvSpPr txBox="1"/>
          <p:nvPr/>
        </p:nvSpPr>
        <p:spPr>
          <a:xfrm>
            <a:off x="713628" y="389586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0" u="none" strike="noStrike" baseline="0" dirty="0">
                <a:solidFill>
                  <a:schemeClr val="bg1"/>
                </a:solidFill>
                <a:latin typeface="TimesNewRomanPSMT"/>
              </a:rPr>
              <a:t>Luke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:46,47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48</a:t>
            </a:r>
            <a:r>
              <a:rPr lang="en-US" sz="4800" dirty="0">
                <a:solidFill>
                  <a:srgbClr val="121212"/>
                </a:solidFill>
                <a:latin typeface="Arial" panose="020B0604020202020204" pitchFamily="34" charset="0"/>
              </a:rPr>
              <a:t>for he has looked at the humble state of his servant.</a:t>
            </a:r>
          </a:p>
          <a:p>
            <a:r>
              <a:rPr lang="en-US" sz="4800" dirty="0">
                <a:solidFill>
                  <a:srgbClr val="121212"/>
                </a:solidFill>
                <a:latin typeface="Arial" panose="020B0604020202020204" pitchFamily="34" charset="0"/>
              </a:rPr>
              <a:t>For behold, from now on, all generations will call me blessed.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78449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4644A0-60AB-4DA6-8958-93C522EFE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23" y="6681"/>
            <a:ext cx="12213222" cy="6851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2AAEA8-B472-AF01-174D-47EEAAF82A71}"/>
              </a:ext>
            </a:extLst>
          </p:cNvPr>
          <p:cNvSpPr txBox="1"/>
          <p:nvPr/>
        </p:nvSpPr>
        <p:spPr>
          <a:xfrm>
            <a:off x="713628" y="389586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0" u="none" strike="noStrike" baseline="0" dirty="0">
                <a:solidFill>
                  <a:schemeClr val="bg1"/>
                </a:solidFill>
                <a:latin typeface="TimesNewRomanPSMT"/>
              </a:rPr>
              <a:t>Luke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:48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588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49</a:t>
            </a:r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For he who is mighty has done great things for me.</a:t>
            </a:r>
          </a:p>
          <a:p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Holy is his name.</a:t>
            </a:r>
          </a:p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50</a:t>
            </a:r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His mercy is for generations and generations on those who fear him.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69686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C7186A-D2A0-3404-57C5-A027F01C4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D2D249-4F44-7E67-6FC1-BDF78F61D705}"/>
              </a:ext>
            </a:extLst>
          </p:cNvPr>
          <p:cNvSpPr txBox="1"/>
          <p:nvPr/>
        </p:nvSpPr>
        <p:spPr>
          <a:xfrm>
            <a:off x="484909" y="5471263"/>
            <a:ext cx="11887200" cy="1385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Mary visits Elizabeth –Luke 1:39-56</a:t>
            </a:r>
          </a:p>
        </p:txBody>
      </p:sp>
    </p:spTree>
    <p:extLst>
      <p:ext uri="{BB962C8B-B14F-4D97-AF65-F5344CB8AC3E}">
        <p14:creationId xmlns:p14="http://schemas.microsoft.com/office/powerpoint/2010/main" val="3261377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4644A0-60AB-4DA6-8958-93C522EFE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23" y="6681"/>
            <a:ext cx="12213222" cy="6851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770401-7ADC-D2B8-93AA-A52A85D078F5}"/>
              </a:ext>
            </a:extLst>
          </p:cNvPr>
          <p:cNvSpPr txBox="1"/>
          <p:nvPr/>
        </p:nvSpPr>
        <p:spPr>
          <a:xfrm>
            <a:off x="713628" y="389586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0" u="none" strike="noStrike" baseline="0" dirty="0">
                <a:solidFill>
                  <a:schemeClr val="bg1"/>
                </a:solidFill>
                <a:latin typeface="TimesNewRomanPSMT"/>
              </a:rPr>
              <a:t>Luke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:49,50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987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51</a:t>
            </a:r>
            <a:r>
              <a:rPr lang="en-US" sz="4000" dirty="0">
                <a:solidFill>
                  <a:srgbClr val="121212"/>
                </a:solidFill>
                <a:latin typeface="Arial" panose="020B0604020202020204" pitchFamily="34" charset="0"/>
              </a:rPr>
              <a:t>He has shown strength with his arm.</a:t>
            </a:r>
          </a:p>
          <a:p>
            <a:r>
              <a:rPr lang="en-US" sz="4000" dirty="0">
                <a:solidFill>
                  <a:srgbClr val="121212"/>
                </a:solidFill>
                <a:latin typeface="Arial" panose="020B0604020202020204" pitchFamily="34" charset="0"/>
              </a:rPr>
              <a:t>He has scattered the proud in the imagination of their hearts.</a:t>
            </a:r>
          </a:p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52</a:t>
            </a:r>
            <a:r>
              <a:rPr lang="en-US" sz="4000" dirty="0">
                <a:solidFill>
                  <a:srgbClr val="121212"/>
                </a:solidFill>
                <a:latin typeface="Arial" panose="020B0604020202020204" pitchFamily="34" charset="0"/>
              </a:rPr>
              <a:t>He has put down princes from their thrones,</a:t>
            </a:r>
          </a:p>
          <a:p>
            <a:r>
              <a:rPr lang="en-US" sz="4000" dirty="0">
                <a:solidFill>
                  <a:srgbClr val="121212"/>
                </a:solidFill>
                <a:latin typeface="Arial" panose="020B0604020202020204" pitchFamily="34" charset="0"/>
              </a:rPr>
              <a:t>and has exalted the lowly.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65618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649A4-5559-B3A9-ECB8-C5E3F98D3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49006"/>
            <a:ext cx="12192000" cy="75521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DDCB38-F420-8EFA-45DB-AF94B046EBD3}"/>
              </a:ext>
            </a:extLst>
          </p:cNvPr>
          <p:cNvSpPr txBox="1"/>
          <p:nvPr/>
        </p:nvSpPr>
        <p:spPr>
          <a:xfrm>
            <a:off x="713628" y="389586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0" u="none" strike="noStrike" baseline="0" dirty="0">
                <a:solidFill>
                  <a:schemeClr val="bg1"/>
                </a:solidFill>
                <a:latin typeface="TimesNewRomanPSMT"/>
              </a:rPr>
              <a:t>Luke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:51,52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49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53</a:t>
            </a:r>
            <a:r>
              <a:rPr lang="en-US" sz="4800" dirty="0">
                <a:solidFill>
                  <a:srgbClr val="121212"/>
                </a:solidFill>
                <a:latin typeface="Arial" panose="020B0604020202020204" pitchFamily="34" charset="0"/>
              </a:rPr>
              <a:t>He has filled the hungry with good things.</a:t>
            </a:r>
          </a:p>
          <a:p>
            <a:r>
              <a:rPr lang="en-US" sz="4800" dirty="0">
                <a:solidFill>
                  <a:srgbClr val="121212"/>
                </a:solidFill>
                <a:latin typeface="Arial" panose="020B0604020202020204" pitchFamily="34" charset="0"/>
              </a:rPr>
              <a:t>He has sent the rich away empty.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9586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649A4-5559-B3A9-ECB8-C5E3F98D3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49006"/>
            <a:ext cx="12192000" cy="75521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230C89-ABFC-9235-F80E-4C6274D73762}"/>
              </a:ext>
            </a:extLst>
          </p:cNvPr>
          <p:cNvSpPr txBox="1"/>
          <p:nvPr/>
        </p:nvSpPr>
        <p:spPr>
          <a:xfrm>
            <a:off x="713628" y="389586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0" u="none" strike="noStrike" baseline="0" dirty="0">
                <a:solidFill>
                  <a:schemeClr val="bg1"/>
                </a:solidFill>
                <a:latin typeface="TimesNewRomanPSMT"/>
              </a:rPr>
              <a:t>Luke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:53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94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54</a:t>
            </a:r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He has given help to Israel, his servant, that he might remember mercy,</a:t>
            </a:r>
          </a:p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55</a:t>
            </a:r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as he spoke to our fathers,</a:t>
            </a:r>
          </a:p>
          <a:p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to Abraham and his offspring forever.”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85842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11D556-27E9-9DC1-1BC0-360BACE71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022001-2CBE-01A1-500B-1BBFB185E3A8}"/>
              </a:ext>
            </a:extLst>
          </p:cNvPr>
          <p:cNvSpPr txBox="1"/>
          <p:nvPr/>
        </p:nvSpPr>
        <p:spPr>
          <a:xfrm>
            <a:off x="713628" y="389586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0" u="none" strike="noStrike" baseline="0" dirty="0">
                <a:solidFill>
                  <a:schemeClr val="bg1"/>
                </a:solidFill>
                <a:latin typeface="TimesNewRomanPSMT"/>
              </a:rPr>
              <a:t>Luke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:54,55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28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56</a:t>
            </a:r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Mary stayed with her about three months, and then returned to her house.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58657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C7186A-D2A0-3404-57C5-A027F01C4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9DC9A0-D4F1-5746-5830-EB2C724D8FDC}"/>
              </a:ext>
            </a:extLst>
          </p:cNvPr>
          <p:cNvSpPr txBox="1"/>
          <p:nvPr/>
        </p:nvSpPr>
        <p:spPr>
          <a:xfrm>
            <a:off x="713628" y="389586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0" u="none" strike="noStrike" baseline="0" dirty="0">
                <a:solidFill>
                  <a:schemeClr val="bg1"/>
                </a:solidFill>
                <a:latin typeface="TimesNewRomanPSMT"/>
              </a:rPr>
              <a:t>Luke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:56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8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5400" b="0" i="0" u="none" strike="noStrike" baseline="0" dirty="0">
                <a:latin typeface="TimesNewRomanPSMT"/>
              </a:rPr>
              <a:t>Mary visits Elizabeth – </a:t>
            </a:r>
          </a:p>
          <a:p>
            <a:pPr algn="l"/>
            <a:r>
              <a:rPr lang="en-US" sz="5400" b="0" i="0" u="none" strike="noStrike" baseline="0" dirty="0">
                <a:latin typeface="TimesNewRomanPSMT"/>
              </a:rPr>
              <a:t>Luke 1:39-56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ZA" sz="8000" dirty="0"/>
          </a:p>
        </p:txBody>
      </p:sp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C7186A-D2A0-3404-57C5-A027F01C4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F772EF-B752-F97A-B140-2C4EBA6DF883}"/>
              </a:ext>
            </a:extLst>
          </p:cNvPr>
          <p:cNvSpPr txBox="1"/>
          <p:nvPr/>
        </p:nvSpPr>
        <p:spPr>
          <a:xfrm>
            <a:off x="484909" y="5471263"/>
            <a:ext cx="11887200" cy="1385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Mary visits Elizabeth –Luke 1:39-56</a:t>
            </a:r>
          </a:p>
        </p:txBody>
      </p:sp>
    </p:spTree>
    <p:extLst>
      <p:ext uri="{BB962C8B-B14F-4D97-AF65-F5344CB8AC3E}">
        <p14:creationId xmlns:p14="http://schemas.microsoft.com/office/powerpoint/2010/main" val="184365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39</a:t>
            </a:r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Mary arose in those days and went into the hill country with haste, into a city of Judah, 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40</a:t>
            </a:r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and entered into the house of Zacharias and greeted Elizabeth. 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499130-FA74-CB34-C89C-D866499C0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D4D382-C3F1-5220-D2AE-33A30D6B4234}"/>
              </a:ext>
            </a:extLst>
          </p:cNvPr>
          <p:cNvSpPr txBox="1"/>
          <p:nvPr/>
        </p:nvSpPr>
        <p:spPr>
          <a:xfrm>
            <a:off x="713628" y="389586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0" u="none" strike="noStrike" baseline="0" dirty="0">
                <a:solidFill>
                  <a:schemeClr val="bg1"/>
                </a:solidFill>
                <a:latin typeface="TimesNewRomanPSMT"/>
              </a:rPr>
              <a:t>Luke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:39,40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41</a:t>
            </a:r>
            <a:r>
              <a:rPr lang="en-US" sz="4800" dirty="0">
                <a:solidFill>
                  <a:srgbClr val="121212"/>
                </a:solidFill>
                <a:latin typeface="Arial" panose="020B0604020202020204" pitchFamily="34" charset="0"/>
              </a:rPr>
              <a:t>When Elizabeth heard Mary’s greeting, the baby leaped in her womb; and Elizabeth was filled with the Holy Spirit.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2623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461FF0-465B-B41E-E2CE-859001CA3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CBB946-AB64-5806-F7DA-8829BAD931ED}"/>
              </a:ext>
            </a:extLst>
          </p:cNvPr>
          <p:cNvSpPr txBox="1"/>
          <p:nvPr/>
        </p:nvSpPr>
        <p:spPr>
          <a:xfrm>
            <a:off x="713628" y="389586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0" u="none" strike="noStrike" baseline="0" dirty="0">
                <a:solidFill>
                  <a:schemeClr val="bg1"/>
                </a:solidFill>
                <a:latin typeface="TimesNewRomanPSMT"/>
              </a:rPr>
              <a:t>Luke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:41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42</a:t>
            </a:r>
            <a:r>
              <a:rPr lang="en-US" sz="4800" dirty="0">
                <a:solidFill>
                  <a:srgbClr val="121212"/>
                </a:solidFill>
                <a:latin typeface="Arial" panose="020B0604020202020204" pitchFamily="34" charset="0"/>
              </a:rPr>
              <a:t>She called out with a loud voice and said, “Blessed are you among women, and blessed is the fruit of your womb!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33885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545</Words>
  <Application>Microsoft Office PowerPoint</Application>
  <PresentationFormat>Widescreen</PresentationFormat>
  <Paragraphs>65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ArialMT</vt:lpstr>
      <vt:lpstr>Calibri</vt:lpstr>
      <vt:lpstr>Calibri Light</vt:lpstr>
      <vt:lpstr>Microsoft Himalaya</vt:lpstr>
      <vt:lpstr>TimesNewRomanPS-BoldMT</vt:lpstr>
      <vt:lpstr>TimesNewRomanPSMT</vt:lpstr>
      <vt:lpstr>Office Theme</vt:lpstr>
      <vt:lpstr>30-3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11</cp:revision>
  <dcterms:created xsi:type="dcterms:W3CDTF">2021-07-20T09:23:46Z</dcterms:created>
  <dcterms:modified xsi:type="dcterms:W3CDTF">2023-01-25T14:40:08Z</dcterms:modified>
</cp:coreProperties>
</file>