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68" r:id="rId2"/>
    <p:sldId id="438" r:id="rId3"/>
    <p:sldId id="439" r:id="rId4"/>
    <p:sldId id="471" r:id="rId5"/>
    <p:sldId id="259" r:id="rId6"/>
    <p:sldId id="442" r:id="rId7"/>
    <p:sldId id="473" r:id="rId8"/>
    <p:sldId id="444" r:id="rId9"/>
    <p:sldId id="474" r:id="rId10"/>
    <p:sldId id="446" r:id="rId11"/>
    <p:sldId id="475" r:id="rId12"/>
    <p:sldId id="448" r:id="rId13"/>
    <p:sldId id="476" r:id="rId14"/>
    <p:sldId id="450" r:id="rId15"/>
    <p:sldId id="477" r:id="rId16"/>
    <p:sldId id="469" r:id="rId17"/>
    <p:sldId id="478" r:id="rId18"/>
    <p:sldId id="470" r:id="rId19"/>
    <p:sldId id="479" r:id="rId20"/>
    <p:sldId id="454" r:id="rId21"/>
    <p:sldId id="480" r:id="rId22"/>
    <p:sldId id="456" r:id="rId23"/>
    <p:sldId id="481" r:id="rId24"/>
    <p:sldId id="458" r:id="rId25"/>
    <p:sldId id="482" r:id="rId26"/>
    <p:sldId id="460" r:id="rId27"/>
    <p:sldId id="483" r:id="rId28"/>
    <p:sldId id="462" r:id="rId29"/>
    <p:sldId id="484" r:id="rId30"/>
    <p:sldId id="4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8" autoAdjust="0"/>
    <p:restoredTop sz="83852" autoAdjust="0"/>
  </p:normalViewPr>
  <p:slideViewPr>
    <p:cSldViewPr snapToGrid="0">
      <p:cViewPr varScale="1">
        <p:scale>
          <a:sx n="59" d="100"/>
          <a:sy n="59" d="100"/>
        </p:scale>
        <p:origin x="10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0A9B8177-BA19-4E4B-ADEE-39FE568D630E}"/>
    <pc:docChg chg="modSld">
      <pc:chgData name="Alfred Smith" userId="3c60a3631c0db8ad" providerId="LiveId" clId="{0A9B8177-BA19-4E4B-ADEE-39FE568D630E}" dt="2023-01-25T14:39:56.548" v="0"/>
      <pc:docMkLst>
        <pc:docMk/>
      </pc:docMkLst>
      <pc:sldChg chg="modSp mod">
        <pc:chgData name="Alfred Smith" userId="3c60a3631c0db8ad" providerId="LiveId" clId="{0A9B8177-BA19-4E4B-ADEE-39FE568D630E}" dt="2023-01-25T14:39:56.548" v="0"/>
        <pc:sldMkLst>
          <pc:docMk/>
          <pc:sldMk cId="3596600315" sldId="468"/>
        </pc:sldMkLst>
        <pc:spChg chg="mod">
          <ac:chgData name="Alfred Smith" userId="3c60a3631c0db8ad" providerId="LiveId" clId="{0A9B8177-BA19-4E4B-ADEE-39FE568D630E}" dt="2023-01-25T14:39:56.548" v="0"/>
          <ac:spMkLst>
            <pc:docMk/>
            <pc:sldMk cId="3596600315" sldId="468"/>
            <ac:spMk id="3" creationId="{0162BEE1-134B-8B70-2BB8-9226F1DF1614}"/>
          </ac:spMkLst>
        </pc:spChg>
      </pc:sldChg>
    </pc:docChg>
  </pc:docChgLst>
  <pc:docChgLst>
    <pc:chgData name="Leonie Smith" userId="fed1330f33f5650e" providerId="LiveId" clId="{22AE6E12-2E98-4BA2-A80D-FE70DAEF1735}"/>
    <pc:docChg chg="custSel addSld delSld modSld sldOrd">
      <pc:chgData name="Leonie Smith" userId="fed1330f33f5650e" providerId="LiveId" clId="{22AE6E12-2E98-4BA2-A80D-FE70DAEF1735}" dt="2022-06-07T06:10:11.315" v="344" actId="26606"/>
      <pc:docMkLst>
        <pc:docMk/>
      </pc:docMkLst>
      <pc:sldChg chg="addSp modSp mod setBg">
        <pc:chgData name="Leonie Smith" userId="fed1330f33f5650e" providerId="LiveId" clId="{22AE6E12-2E98-4BA2-A80D-FE70DAEF1735}" dt="2022-06-07T06:00:43.038" v="299" actId="26606"/>
        <pc:sldMkLst>
          <pc:docMk/>
          <pc:sldMk cId="3261377596" sldId="438"/>
        </pc:sldMkLst>
        <pc:spChg chg="add">
          <ac:chgData name="Leonie Smith" userId="fed1330f33f5650e" providerId="LiveId" clId="{22AE6E12-2E98-4BA2-A80D-FE70DAEF1735}" dt="2022-06-07T06:00:43.038" v="299" actId="26606"/>
          <ac:spMkLst>
            <pc:docMk/>
            <pc:sldMk cId="3261377596" sldId="438"/>
            <ac:spMk id="11" creationId="{42A4FC2C-047E-45A5-965D-8E1E3BF09BC6}"/>
          </ac:spMkLst>
        </pc:spChg>
        <pc:picChg chg="add mod ord">
          <ac:chgData name="Leonie Smith" userId="fed1330f33f5650e" providerId="LiveId" clId="{22AE6E12-2E98-4BA2-A80D-FE70DAEF1735}" dt="2022-06-07T06:00:43.038" v="299" actId="26606"/>
          <ac:picMkLst>
            <pc:docMk/>
            <pc:sldMk cId="3261377596" sldId="438"/>
            <ac:picMk id="3" creationId="{0BEC8225-F9AD-FA6D-8C78-232479FE31CC}"/>
          </ac:picMkLst>
        </pc:picChg>
      </pc:sldChg>
      <pc:sldChg chg="modSp mod">
        <pc:chgData name="Leonie Smith" userId="fed1330f33f5650e" providerId="LiveId" clId="{22AE6E12-2E98-4BA2-A80D-FE70DAEF1735}" dt="2022-06-07T05:54:38.033" v="155" actId="403"/>
        <pc:sldMkLst>
          <pc:docMk/>
          <pc:sldMk cId="3759221820" sldId="439"/>
        </pc:sldMkLst>
        <pc:spChg chg="mod">
          <ac:chgData name="Leonie Smith" userId="fed1330f33f5650e" providerId="LiveId" clId="{22AE6E12-2E98-4BA2-A80D-FE70DAEF1735}" dt="2022-06-07T05:45:55.686" v="20" actId="403"/>
          <ac:spMkLst>
            <pc:docMk/>
            <pc:sldMk cId="3759221820" sldId="439"/>
            <ac:spMk id="4" creationId="{9A13E2D8-2F59-44C1-B1D2-79C300C26DD4}"/>
          </ac:spMkLst>
        </pc:spChg>
        <pc:spChg chg="mod">
          <ac:chgData name="Leonie Smith" userId="fed1330f33f5650e" providerId="LiveId" clId="{22AE6E12-2E98-4BA2-A80D-FE70DAEF1735}" dt="2022-06-07T05:54:38.033" v="155" actId="403"/>
          <ac:spMkLst>
            <pc:docMk/>
            <pc:sldMk cId="3759221820" sldId="439"/>
            <ac:spMk id="6" creationId="{416C064E-628E-47C0-A712-DB178FE9901E}"/>
          </ac:spMkLst>
        </pc:spChg>
      </pc:sldChg>
      <pc:sldChg chg="del">
        <pc:chgData name="Leonie Smith" userId="fed1330f33f5650e" providerId="LiveId" clId="{22AE6E12-2E98-4BA2-A80D-FE70DAEF1735}" dt="2022-06-07T06:00:49.825" v="302" actId="2696"/>
        <pc:sldMkLst>
          <pc:docMk/>
          <pc:sldMk cId="923867738" sldId="440"/>
        </pc:sldMkLst>
      </pc:sldChg>
      <pc:sldChg chg="add del">
        <pc:chgData name="Leonie Smith" userId="fed1330f33f5650e" providerId="LiveId" clId="{22AE6E12-2E98-4BA2-A80D-FE70DAEF1735}" dt="2022-06-07T06:01:12.402" v="306" actId="2696"/>
        <pc:sldMkLst>
          <pc:docMk/>
          <pc:sldMk cId="3628465723" sldId="440"/>
        </pc:sldMkLst>
      </pc:sldChg>
      <pc:sldChg chg="modSp mod">
        <pc:chgData name="Leonie Smith" userId="fed1330f33f5650e" providerId="LiveId" clId="{22AE6E12-2E98-4BA2-A80D-FE70DAEF1735}" dt="2022-06-07T05:54:52.951" v="166" actId="403"/>
        <pc:sldMkLst>
          <pc:docMk/>
          <pc:sldMk cId="3676245138" sldId="441"/>
        </pc:sldMkLst>
        <pc:spChg chg="mod">
          <ac:chgData name="Leonie Smith" userId="fed1330f33f5650e" providerId="LiveId" clId="{22AE6E12-2E98-4BA2-A80D-FE70DAEF1735}" dt="2022-06-07T05:47:52.328" v="28" actId="403"/>
          <ac:spMkLst>
            <pc:docMk/>
            <pc:sldMk cId="3676245138" sldId="441"/>
            <ac:spMk id="4" creationId="{9A13E2D8-2F59-44C1-B1D2-79C300C26DD4}"/>
          </ac:spMkLst>
        </pc:spChg>
        <pc:spChg chg="mod">
          <ac:chgData name="Leonie Smith" userId="fed1330f33f5650e" providerId="LiveId" clId="{22AE6E12-2E98-4BA2-A80D-FE70DAEF1735}" dt="2022-06-07T05:54:52.951" v="166" actId="403"/>
          <ac:spMkLst>
            <pc:docMk/>
            <pc:sldMk cId="3676245138" sldId="441"/>
            <ac:spMk id="6" creationId="{416C064E-628E-47C0-A712-DB178FE9901E}"/>
          </ac:spMkLst>
        </pc:spChg>
      </pc:sldChg>
      <pc:sldChg chg="addSp modSp mod setBg">
        <pc:chgData name="Leonie Smith" userId="fed1330f33f5650e" providerId="LiveId" clId="{22AE6E12-2E98-4BA2-A80D-FE70DAEF1735}" dt="2022-06-07T06:02:29.750" v="315" actId="14100"/>
        <pc:sldMkLst>
          <pc:docMk/>
          <pc:sldMk cId="2180228365" sldId="442"/>
        </pc:sldMkLst>
        <pc:spChg chg="add">
          <ac:chgData name="Leonie Smith" userId="fed1330f33f5650e" providerId="LiveId" clId="{22AE6E12-2E98-4BA2-A80D-FE70DAEF1735}" dt="2022-06-07T06:02:23.735" v="314" actId="26606"/>
          <ac:spMkLst>
            <pc:docMk/>
            <pc:sldMk cId="2180228365" sldId="442"/>
            <ac:spMk id="11" creationId="{42A4FC2C-047E-45A5-965D-8E1E3BF09BC6}"/>
          </ac:spMkLst>
        </pc:spChg>
        <pc:picChg chg="add mod ord">
          <ac:chgData name="Leonie Smith" userId="fed1330f33f5650e" providerId="LiveId" clId="{22AE6E12-2E98-4BA2-A80D-FE70DAEF1735}" dt="2022-06-07T06:02:29.750" v="315" actId="14100"/>
          <ac:picMkLst>
            <pc:docMk/>
            <pc:sldMk cId="2180228365" sldId="442"/>
            <ac:picMk id="3" creationId="{06D5AACD-BDA1-16F6-16DB-710EB4C96584}"/>
          </ac:picMkLst>
        </pc:picChg>
      </pc:sldChg>
      <pc:sldChg chg="modSp mod">
        <pc:chgData name="Leonie Smith" userId="fed1330f33f5650e" providerId="LiveId" clId="{22AE6E12-2E98-4BA2-A80D-FE70DAEF1735}" dt="2022-06-07T05:49:41.112" v="65" actId="403"/>
        <pc:sldMkLst>
          <pc:docMk/>
          <pc:sldMk cId="3095902142" sldId="443"/>
        </pc:sldMkLst>
        <pc:spChg chg="mod">
          <ac:chgData name="Leonie Smith" userId="fed1330f33f5650e" providerId="LiveId" clId="{22AE6E12-2E98-4BA2-A80D-FE70DAEF1735}" dt="2022-06-07T05:49:19.239" v="54" actId="403"/>
          <ac:spMkLst>
            <pc:docMk/>
            <pc:sldMk cId="3095902142" sldId="443"/>
            <ac:spMk id="4" creationId="{9A13E2D8-2F59-44C1-B1D2-79C300C26DD4}"/>
          </ac:spMkLst>
        </pc:spChg>
        <pc:spChg chg="mod">
          <ac:chgData name="Leonie Smith" userId="fed1330f33f5650e" providerId="LiveId" clId="{22AE6E12-2E98-4BA2-A80D-FE70DAEF1735}" dt="2022-06-07T05:49:41.112" v="65" actId="403"/>
          <ac:spMkLst>
            <pc:docMk/>
            <pc:sldMk cId="3095902142" sldId="443"/>
            <ac:spMk id="6" creationId="{416C064E-628E-47C0-A712-DB178FE9901E}"/>
          </ac:spMkLst>
        </pc:spChg>
      </pc:sldChg>
      <pc:sldChg chg="addSp modSp mod setBg">
        <pc:chgData name="Leonie Smith" userId="fed1330f33f5650e" providerId="LiveId" clId="{22AE6E12-2E98-4BA2-A80D-FE70DAEF1735}" dt="2022-06-07T06:04:07.065" v="317" actId="26606"/>
        <pc:sldMkLst>
          <pc:docMk/>
          <pc:sldMk cId="1718612039" sldId="444"/>
        </pc:sldMkLst>
        <pc:spChg chg="add">
          <ac:chgData name="Leonie Smith" userId="fed1330f33f5650e" providerId="LiveId" clId="{22AE6E12-2E98-4BA2-A80D-FE70DAEF1735}" dt="2022-06-07T06:04:07.065" v="317" actId="26606"/>
          <ac:spMkLst>
            <pc:docMk/>
            <pc:sldMk cId="1718612039" sldId="444"/>
            <ac:spMk id="11" creationId="{42A4FC2C-047E-45A5-965D-8E1E3BF09BC6}"/>
          </ac:spMkLst>
        </pc:spChg>
        <pc:picChg chg="add mod ord">
          <ac:chgData name="Leonie Smith" userId="fed1330f33f5650e" providerId="LiveId" clId="{22AE6E12-2E98-4BA2-A80D-FE70DAEF1735}" dt="2022-06-07T06:04:07.065" v="317" actId="26606"/>
          <ac:picMkLst>
            <pc:docMk/>
            <pc:sldMk cId="1718612039" sldId="444"/>
            <ac:picMk id="3" creationId="{C68DBC79-62AF-4921-6EC7-15C843B5DF07}"/>
          </ac:picMkLst>
        </pc:picChg>
      </pc:sldChg>
      <pc:sldChg chg="modSp mod">
        <pc:chgData name="Leonie Smith" userId="fed1330f33f5650e" providerId="LiveId" clId="{22AE6E12-2E98-4BA2-A80D-FE70DAEF1735}" dt="2022-06-07T05:49:51.691" v="74" actId="403"/>
        <pc:sldMkLst>
          <pc:docMk/>
          <pc:sldMk cId="2166098122" sldId="445"/>
        </pc:sldMkLst>
        <pc:spChg chg="mod">
          <ac:chgData name="Leonie Smith" userId="fed1330f33f5650e" providerId="LiveId" clId="{22AE6E12-2E98-4BA2-A80D-FE70DAEF1735}" dt="2022-06-07T05:49:28.485" v="61" actId="403"/>
          <ac:spMkLst>
            <pc:docMk/>
            <pc:sldMk cId="2166098122" sldId="445"/>
            <ac:spMk id="4" creationId="{9A13E2D8-2F59-44C1-B1D2-79C300C26DD4}"/>
          </ac:spMkLst>
        </pc:spChg>
        <pc:spChg chg="mod">
          <ac:chgData name="Leonie Smith" userId="fed1330f33f5650e" providerId="LiveId" clId="{22AE6E12-2E98-4BA2-A80D-FE70DAEF1735}" dt="2022-06-07T05:49:51.691" v="74" actId="403"/>
          <ac:spMkLst>
            <pc:docMk/>
            <pc:sldMk cId="2166098122" sldId="445"/>
            <ac:spMk id="6" creationId="{416C064E-628E-47C0-A712-DB178FE9901E}"/>
          </ac:spMkLst>
        </pc:spChg>
      </pc:sldChg>
      <pc:sldChg chg="addSp delSp modSp mod">
        <pc:chgData name="Leonie Smith" userId="fed1330f33f5650e" providerId="LiveId" clId="{22AE6E12-2E98-4BA2-A80D-FE70DAEF1735}" dt="2022-06-07T06:05:10.462" v="324" actId="14100"/>
        <pc:sldMkLst>
          <pc:docMk/>
          <pc:sldMk cId="665805102" sldId="446"/>
        </pc:sldMkLst>
        <pc:picChg chg="add del mod">
          <ac:chgData name="Leonie Smith" userId="fed1330f33f5650e" providerId="LiveId" clId="{22AE6E12-2E98-4BA2-A80D-FE70DAEF1735}" dt="2022-06-07T06:04:48.988" v="321" actId="478"/>
          <ac:picMkLst>
            <pc:docMk/>
            <pc:sldMk cId="665805102" sldId="446"/>
            <ac:picMk id="3" creationId="{88C2E265-F4C1-E46E-571D-72803BA1689C}"/>
          </ac:picMkLst>
        </pc:picChg>
        <pc:picChg chg="add mod">
          <ac:chgData name="Leonie Smith" userId="fed1330f33f5650e" providerId="LiveId" clId="{22AE6E12-2E98-4BA2-A80D-FE70DAEF1735}" dt="2022-06-07T06:05:10.462" v="324" actId="14100"/>
          <ac:picMkLst>
            <pc:docMk/>
            <pc:sldMk cId="665805102" sldId="446"/>
            <ac:picMk id="7" creationId="{BD500663-A9CD-668C-C61B-10772438B04E}"/>
          </ac:picMkLst>
        </pc:picChg>
      </pc:sldChg>
      <pc:sldChg chg="modSp mod">
        <pc:chgData name="Leonie Smith" userId="fed1330f33f5650e" providerId="LiveId" clId="{22AE6E12-2E98-4BA2-A80D-FE70DAEF1735}" dt="2022-06-07T05:55:13.471" v="177" actId="403"/>
        <pc:sldMkLst>
          <pc:docMk/>
          <pc:sldMk cId="2422728137" sldId="447"/>
        </pc:sldMkLst>
        <pc:spChg chg="mod">
          <ac:chgData name="Leonie Smith" userId="fed1330f33f5650e" providerId="LiveId" clId="{22AE6E12-2E98-4BA2-A80D-FE70DAEF1735}" dt="2022-06-07T05:50:41.252" v="81" actId="403"/>
          <ac:spMkLst>
            <pc:docMk/>
            <pc:sldMk cId="2422728137" sldId="447"/>
            <ac:spMk id="4" creationId="{9A13E2D8-2F59-44C1-B1D2-79C300C26DD4}"/>
          </ac:spMkLst>
        </pc:spChg>
        <pc:spChg chg="mod">
          <ac:chgData name="Leonie Smith" userId="fed1330f33f5650e" providerId="LiveId" clId="{22AE6E12-2E98-4BA2-A80D-FE70DAEF1735}" dt="2022-06-07T05:55:13.471" v="177" actId="403"/>
          <ac:spMkLst>
            <pc:docMk/>
            <pc:sldMk cId="2422728137" sldId="447"/>
            <ac:spMk id="6" creationId="{416C064E-628E-47C0-A712-DB178FE9901E}"/>
          </ac:spMkLst>
        </pc:spChg>
      </pc:sldChg>
      <pc:sldChg chg="addSp modSp mod setBg">
        <pc:chgData name="Leonie Smith" userId="fed1330f33f5650e" providerId="LiveId" clId="{22AE6E12-2E98-4BA2-A80D-FE70DAEF1735}" dt="2022-06-07T06:05:48.022" v="327" actId="14100"/>
        <pc:sldMkLst>
          <pc:docMk/>
          <pc:sldMk cId="843663555" sldId="448"/>
        </pc:sldMkLst>
        <pc:spChg chg="add">
          <ac:chgData name="Leonie Smith" userId="fed1330f33f5650e" providerId="LiveId" clId="{22AE6E12-2E98-4BA2-A80D-FE70DAEF1735}" dt="2022-06-07T06:05:37.473" v="326" actId="26606"/>
          <ac:spMkLst>
            <pc:docMk/>
            <pc:sldMk cId="843663555" sldId="448"/>
            <ac:spMk id="11" creationId="{42A4FC2C-047E-45A5-965D-8E1E3BF09BC6}"/>
          </ac:spMkLst>
        </pc:spChg>
        <pc:picChg chg="add mod ord">
          <ac:chgData name="Leonie Smith" userId="fed1330f33f5650e" providerId="LiveId" clId="{22AE6E12-2E98-4BA2-A80D-FE70DAEF1735}" dt="2022-06-07T06:05:48.022" v="327" actId="14100"/>
          <ac:picMkLst>
            <pc:docMk/>
            <pc:sldMk cId="843663555" sldId="448"/>
            <ac:picMk id="3" creationId="{C27B00E1-AD25-4266-BC56-BF5FE17A8376}"/>
          </ac:picMkLst>
        </pc:picChg>
      </pc:sldChg>
      <pc:sldChg chg="modSp mod">
        <pc:chgData name="Leonie Smith" userId="fed1330f33f5650e" providerId="LiveId" clId="{22AE6E12-2E98-4BA2-A80D-FE70DAEF1735}" dt="2022-06-07T05:55:36.310" v="189" actId="404"/>
        <pc:sldMkLst>
          <pc:docMk/>
          <pc:sldMk cId="4160448636" sldId="449"/>
        </pc:sldMkLst>
        <pc:spChg chg="mod">
          <ac:chgData name="Leonie Smith" userId="fed1330f33f5650e" providerId="LiveId" clId="{22AE6E12-2E98-4BA2-A80D-FE70DAEF1735}" dt="2022-06-07T05:51:22.397" v="88" actId="403"/>
          <ac:spMkLst>
            <pc:docMk/>
            <pc:sldMk cId="4160448636" sldId="449"/>
            <ac:spMk id="4" creationId="{9A13E2D8-2F59-44C1-B1D2-79C300C26DD4}"/>
          </ac:spMkLst>
        </pc:spChg>
        <pc:spChg chg="mod">
          <ac:chgData name="Leonie Smith" userId="fed1330f33f5650e" providerId="LiveId" clId="{22AE6E12-2E98-4BA2-A80D-FE70DAEF1735}" dt="2022-06-07T05:55:36.310" v="189" actId="404"/>
          <ac:spMkLst>
            <pc:docMk/>
            <pc:sldMk cId="4160448636" sldId="449"/>
            <ac:spMk id="6" creationId="{416C064E-628E-47C0-A712-DB178FE9901E}"/>
          </ac:spMkLst>
        </pc:spChg>
      </pc:sldChg>
      <pc:sldChg chg="addSp modSp mod setBg">
        <pc:chgData name="Leonie Smith" userId="fed1330f33f5650e" providerId="LiveId" clId="{22AE6E12-2E98-4BA2-A80D-FE70DAEF1735}" dt="2022-06-07T06:06:18.580" v="329" actId="26606"/>
        <pc:sldMkLst>
          <pc:docMk/>
          <pc:sldMk cId="538051216" sldId="450"/>
        </pc:sldMkLst>
        <pc:spChg chg="add">
          <ac:chgData name="Leonie Smith" userId="fed1330f33f5650e" providerId="LiveId" clId="{22AE6E12-2E98-4BA2-A80D-FE70DAEF1735}" dt="2022-06-07T06:06:18.580" v="329" actId="26606"/>
          <ac:spMkLst>
            <pc:docMk/>
            <pc:sldMk cId="538051216" sldId="450"/>
            <ac:spMk id="11" creationId="{42A4FC2C-047E-45A5-965D-8E1E3BF09BC6}"/>
          </ac:spMkLst>
        </pc:spChg>
        <pc:picChg chg="add mod ord">
          <ac:chgData name="Leonie Smith" userId="fed1330f33f5650e" providerId="LiveId" clId="{22AE6E12-2E98-4BA2-A80D-FE70DAEF1735}" dt="2022-06-07T06:06:18.580" v="329" actId="26606"/>
          <ac:picMkLst>
            <pc:docMk/>
            <pc:sldMk cId="538051216" sldId="450"/>
            <ac:picMk id="3" creationId="{13BDC974-C8BA-74BE-A447-DF50C2496E00}"/>
          </ac:picMkLst>
        </pc:picChg>
      </pc:sldChg>
      <pc:sldChg chg="modSp mod">
        <pc:chgData name="Leonie Smith" userId="fed1330f33f5650e" providerId="LiveId" clId="{22AE6E12-2E98-4BA2-A80D-FE70DAEF1735}" dt="2022-06-07T05:56:31.540" v="215" actId="21"/>
        <pc:sldMkLst>
          <pc:docMk/>
          <pc:sldMk cId="3386340796" sldId="451"/>
        </pc:sldMkLst>
        <pc:spChg chg="mod">
          <ac:chgData name="Leonie Smith" userId="fed1330f33f5650e" providerId="LiveId" clId="{22AE6E12-2E98-4BA2-A80D-FE70DAEF1735}" dt="2022-06-07T05:56:31.540" v="215" actId="21"/>
          <ac:spMkLst>
            <pc:docMk/>
            <pc:sldMk cId="3386340796" sldId="451"/>
            <ac:spMk id="4" creationId="{9A13E2D8-2F59-44C1-B1D2-79C300C26DD4}"/>
          </ac:spMkLst>
        </pc:spChg>
        <pc:spChg chg="mod">
          <ac:chgData name="Leonie Smith" userId="fed1330f33f5650e" providerId="LiveId" clId="{22AE6E12-2E98-4BA2-A80D-FE70DAEF1735}" dt="2022-06-07T05:56:11.895" v="202" actId="21"/>
          <ac:spMkLst>
            <pc:docMk/>
            <pc:sldMk cId="3386340796" sldId="451"/>
            <ac:spMk id="6" creationId="{416C064E-628E-47C0-A712-DB178FE9901E}"/>
          </ac:spMkLst>
        </pc:spChg>
      </pc:sldChg>
      <pc:sldChg chg="modSp mod">
        <pc:chgData name="Leonie Smith" userId="fed1330f33f5650e" providerId="LiveId" clId="{22AE6E12-2E98-4BA2-A80D-FE70DAEF1735}" dt="2022-06-07T05:56:39.716" v="225" actId="403"/>
        <pc:sldMkLst>
          <pc:docMk/>
          <pc:sldMk cId="4002949039" sldId="452"/>
        </pc:sldMkLst>
        <pc:spChg chg="mod">
          <ac:chgData name="Leonie Smith" userId="fed1330f33f5650e" providerId="LiveId" clId="{22AE6E12-2E98-4BA2-A80D-FE70DAEF1735}" dt="2022-06-07T05:56:39.716" v="225" actId="403"/>
          <ac:spMkLst>
            <pc:docMk/>
            <pc:sldMk cId="4002949039" sldId="452"/>
            <ac:spMk id="4" creationId="{9A13E2D8-2F59-44C1-B1D2-79C300C26DD4}"/>
          </ac:spMkLst>
        </pc:spChg>
        <pc:spChg chg="mod">
          <ac:chgData name="Leonie Smith" userId="fed1330f33f5650e" providerId="LiveId" clId="{22AE6E12-2E98-4BA2-A80D-FE70DAEF1735}" dt="2022-06-07T05:56:26.809" v="214" actId="403"/>
          <ac:spMkLst>
            <pc:docMk/>
            <pc:sldMk cId="4002949039" sldId="452"/>
            <ac:spMk id="6" creationId="{416C064E-628E-47C0-A712-DB178FE9901E}"/>
          </ac:spMkLst>
        </pc:spChg>
      </pc:sldChg>
      <pc:sldChg chg="modSp mod">
        <pc:chgData name="Leonie Smith" userId="fed1330f33f5650e" providerId="LiveId" clId="{22AE6E12-2E98-4BA2-A80D-FE70DAEF1735}" dt="2022-06-07T05:57:19.992" v="240" actId="404"/>
        <pc:sldMkLst>
          <pc:docMk/>
          <pc:sldMk cId="283334129" sldId="453"/>
        </pc:sldMkLst>
        <pc:spChg chg="mod">
          <ac:chgData name="Leonie Smith" userId="fed1330f33f5650e" providerId="LiveId" clId="{22AE6E12-2E98-4BA2-A80D-FE70DAEF1735}" dt="2022-06-07T05:52:32.945" v="104" actId="403"/>
          <ac:spMkLst>
            <pc:docMk/>
            <pc:sldMk cId="283334129" sldId="453"/>
            <ac:spMk id="4" creationId="{9A13E2D8-2F59-44C1-B1D2-79C300C26DD4}"/>
          </ac:spMkLst>
        </pc:spChg>
        <pc:spChg chg="mod">
          <ac:chgData name="Leonie Smith" userId="fed1330f33f5650e" providerId="LiveId" clId="{22AE6E12-2E98-4BA2-A80D-FE70DAEF1735}" dt="2022-06-07T05:57:19.992" v="240" actId="404"/>
          <ac:spMkLst>
            <pc:docMk/>
            <pc:sldMk cId="283334129" sldId="453"/>
            <ac:spMk id="6" creationId="{416C064E-628E-47C0-A712-DB178FE9901E}"/>
          </ac:spMkLst>
        </pc:spChg>
      </pc:sldChg>
      <pc:sldChg chg="addSp modSp mod setBg">
        <pc:chgData name="Leonie Smith" userId="fed1330f33f5650e" providerId="LiveId" clId="{22AE6E12-2E98-4BA2-A80D-FE70DAEF1735}" dt="2022-06-07T06:07:21.431" v="335" actId="26606"/>
        <pc:sldMkLst>
          <pc:docMk/>
          <pc:sldMk cId="2511564658" sldId="454"/>
        </pc:sldMkLst>
        <pc:spChg chg="add">
          <ac:chgData name="Leonie Smith" userId="fed1330f33f5650e" providerId="LiveId" clId="{22AE6E12-2E98-4BA2-A80D-FE70DAEF1735}" dt="2022-06-07T06:07:21.431" v="335" actId="26606"/>
          <ac:spMkLst>
            <pc:docMk/>
            <pc:sldMk cId="2511564658" sldId="454"/>
            <ac:spMk id="11" creationId="{42A4FC2C-047E-45A5-965D-8E1E3BF09BC6}"/>
          </ac:spMkLst>
        </pc:spChg>
        <pc:picChg chg="add mod ord">
          <ac:chgData name="Leonie Smith" userId="fed1330f33f5650e" providerId="LiveId" clId="{22AE6E12-2E98-4BA2-A80D-FE70DAEF1735}" dt="2022-06-07T06:07:21.431" v="335" actId="26606"/>
          <ac:picMkLst>
            <pc:docMk/>
            <pc:sldMk cId="2511564658" sldId="454"/>
            <ac:picMk id="3" creationId="{2D4A25C5-9C94-84BE-97F5-28E9EC0BB886}"/>
          </ac:picMkLst>
        </pc:picChg>
      </pc:sldChg>
      <pc:sldChg chg="modSp mod">
        <pc:chgData name="Leonie Smith" userId="fed1330f33f5650e" providerId="LiveId" clId="{22AE6E12-2E98-4BA2-A80D-FE70DAEF1735}" dt="2022-06-07T05:57:41.623" v="250" actId="403"/>
        <pc:sldMkLst>
          <pc:docMk/>
          <pc:sldMk cId="1799939013" sldId="455"/>
        </pc:sldMkLst>
        <pc:spChg chg="mod">
          <ac:chgData name="Leonie Smith" userId="fed1330f33f5650e" providerId="LiveId" clId="{22AE6E12-2E98-4BA2-A80D-FE70DAEF1735}" dt="2022-06-07T05:52:50.366" v="111" actId="403"/>
          <ac:spMkLst>
            <pc:docMk/>
            <pc:sldMk cId="1799939013" sldId="455"/>
            <ac:spMk id="4" creationId="{9A13E2D8-2F59-44C1-B1D2-79C300C26DD4}"/>
          </ac:spMkLst>
        </pc:spChg>
        <pc:spChg chg="mod">
          <ac:chgData name="Leonie Smith" userId="fed1330f33f5650e" providerId="LiveId" clId="{22AE6E12-2E98-4BA2-A80D-FE70DAEF1735}" dt="2022-06-07T05:57:41.623" v="250" actId="403"/>
          <ac:spMkLst>
            <pc:docMk/>
            <pc:sldMk cId="1799939013" sldId="455"/>
            <ac:spMk id="6" creationId="{416C064E-628E-47C0-A712-DB178FE9901E}"/>
          </ac:spMkLst>
        </pc:spChg>
      </pc:sldChg>
      <pc:sldChg chg="addSp modSp mod setBg">
        <pc:chgData name="Leonie Smith" userId="fed1330f33f5650e" providerId="LiveId" clId="{22AE6E12-2E98-4BA2-A80D-FE70DAEF1735}" dt="2022-06-07T06:07:57.663" v="337" actId="26606"/>
        <pc:sldMkLst>
          <pc:docMk/>
          <pc:sldMk cId="4049696417" sldId="456"/>
        </pc:sldMkLst>
        <pc:spChg chg="add">
          <ac:chgData name="Leonie Smith" userId="fed1330f33f5650e" providerId="LiveId" clId="{22AE6E12-2E98-4BA2-A80D-FE70DAEF1735}" dt="2022-06-07T06:07:57.663" v="337" actId="26606"/>
          <ac:spMkLst>
            <pc:docMk/>
            <pc:sldMk cId="4049696417" sldId="456"/>
            <ac:spMk id="11" creationId="{42A4FC2C-047E-45A5-965D-8E1E3BF09BC6}"/>
          </ac:spMkLst>
        </pc:spChg>
        <pc:picChg chg="add mod ord">
          <ac:chgData name="Leonie Smith" userId="fed1330f33f5650e" providerId="LiveId" clId="{22AE6E12-2E98-4BA2-A80D-FE70DAEF1735}" dt="2022-06-07T06:07:57.663" v="337" actId="26606"/>
          <ac:picMkLst>
            <pc:docMk/>
            <pc:sldMk cId="4049696417" sldId="456"/>
            <ac:picMk id="3" creationId="{0C504421-C0DD-9F36-0CDA-91F561BC4BA9}"/>
          </ac:picMkLst>
        </pc:picChg>
      </pc:sldChg>
      <pc:sldChg chg="modSp mod">
        <pc:chgData name="Leonie Smith" userId="fed1330f33f5650e" providerId="LiveId" clId="{22AE6E12-2E98-4BA2-A80D-FE70DAEF1735}" dt="2022-06-07T05:57:56.256" v="260" actId="403"/>
        <pc:sldMkLst>
          <pc:docMk/>
          <pc:sldMk cId="2618424304" sldId="457"/>
        </pc:sldMkLst>
        <pc:spChg chg="mod">
          <ac:chgData name="Leonie Smith" userId="fed1330f33f5650e" providerId="LiveId" clId="{22AE6E12-2E98-4BA2-A80D-FE70DAEF1735}" dt="2022-06-07T05:53:05.170" v="119" actId="403"/>
          <ac:spMkLst>
            <pc:docMk/>
            <pc:sldMk cId="2618424304" sldId="457"/>
            <ac:spMk id="4" creationId="{9A13E2D8-2F59-44C1-B1D2-79C300C26DD4}"/>
          </ac:spMkLst>
        </pc:spChg>
        <pc:spChg chg="mod">
          <ac:chgData name="Leonie Smith" userId="fed1330f33f5650e" providerId="LiveId" clId="{22AE6E12-2E98-4BA2-A80D-FE70DAEF1735}" dt="2022-06-07T05:57:56.256" v="260" actId="403"/>
          <ac:spMkLst>
            <pc:docMk/>
            <pc:sldMk cId="2618424304" sldId="457"/>
            <ac:spMk id="6" creationId="{416C064E-628E-47C0-A712-DB178FE9901E}"/>
          </ac:spMkLst>
        </pc:spChg>
      </pc:sldChg>
      <pc:sldChg chg="addSp modSp mod setBg">
        <pc:chgData name="Leonie Smith" userId="fed1330f33f5650e" providerId="LiveId" clId="{22AE6E12-2E98-4BA2-A80D-FE70DAEF1735}" dt="2022-06-07T06:08:15.315" v="339" actId="26606"/>
        <pc:sldMkLst>
          <pc:docMk/>
          <pc:sldMk cId="2789980734" sldId="458"/>
        </pc:sldMkLst>
        <pc:spChg chg="add">
          <ac:chgData name="Leonie Smith" userId="fed1330f33f5650e" providerId="LiveId" clId="{22AE6E12-2E98-4BA2-A80D-FE70DAEF1735}" dt="2022-06-07T06:08:15.315" v="339" actId="26606"/>
          <ac:spMkLst>
            <pc:docMk/>
            <pc:sldMk cId="2789980734" sldId="458"/>
            <ac:spMk id="11" creationId="{42A4FC2C-047E-45A5-965D-8E1E3BF09BC6}"/>
          </ac:spMkLst>
        </pc:spChg>
        <pc:picChg chg="add mod ord">
          <ac:chgData name="Leonie Smith" userId="fed1330f33f5650e" providerId="LiveId" clId="{22AE6E12-2E98-4BA2-A80D-FE70DAEF1735}" dt="2022-06-07T06:08:15.315" v="339" actId="26606"/>
          <ac:picMkLst>
            <pc:docMk/>
            <pc:sldMk cId="2789980734" sldId="458"/>
            <ac:picMk id="3" creationId="{3E5056D9-3C67-3586-1409-09E9F90897E8}"/>
          </ac:picMkLst>
        </pc:picChg>
      </pc:sldChg>
      <pc:sldChg chg="modSp mod">
        <pc:chgData name="Leonie Smith" userId="fed1330f33f5650e" providerId="LiveId" clId="{22AE6E12-2E98-4BA2-A80D-FE70DAEF1735}" dt="2022-06-07T05:58:16.934" v="270" actId="14100"/>
        <pc:sldMkLst>
          <pc:docMk/>
          <pc:sldMk cId="783514268" sldId="459"/>
        </pc:sldMkLst>
        <pc:spChg chg="mod">
          <ac:chgData name="Leonie Smith" userId="fed1330f33f5650e" providerId="LiveId" clId="{22AE6E12-2E98-4BA2-A80D-FE70DAEF1735}" dt="2022-06-07T05:53:24.470" v="126" actId="403"/>
          <ac:spMkLst>
            <pc:docMk/>
            <pc:sldMk cId="783514268" sldId="459"/>
            <ac:spMk id="4" creationId="{9A13E2D8-2F59-44C1-B1D2-79C300C26DD4}"/>
          </ac:spMkLst>
        </pc:spChg>
        <pc:spChg chg="mod">
          <ac:chgData name="Leonie Smith" userId="fed1330f33f5650e" providerId="LiveId" clId="{22AE6E12-2E98-4BA2-A80D-FE70DAEF1735}" dt="2022-06-07T05:58:16.934" v="270" actId="14100"/>
          <ac:spMkLst>
            <pc:docMk/>
            <pc:sldMk cId="783514268" sldId="459"/>
            <ac:spMk id="6" creationId="{416C064E-628E-47C0-A712-DB178FE9901E}"/>
          </ac:spMkLst>
        </pc:spChg>
      </pc:sldChg>
      <pc:sldChg chg="addSp modSp mod ord">
        <pc:chgData name="Leonie Smith" userId="fed1330f33f5650e" providerId="LiveId" clId="{22AE6E12-2E98-4BA2-A80D-FE70DAEF1735}" dt="2022-06-07T06:09:46.878" v="342" actId="14100"/>
        <pc:sldMkLst>
          <pc:docMk/>
          <pc:sldMk cId="2691432836" sldId="460"/>
        </pc:sldMkLst>
        <pc:picChg chg="add mod">
          <ac:chgData name="Leonie Smith" userId="fed1330f33f5650e" providerId="LiveId" clId="{22AE6E12-2E98-4BA2-A80D-FE70DAEF1735}" dt="2022-06-07T06:09:46.878" v="342" actId="14100"/>
          <ac:picMkLst>
            <pc:docMk/>
            <pc:sldMk cId="2691432836" sldId="460"/>
            <ac:picMk id="3" creationId="{9651E856-6BF2-BE1C-F33E-31B5934BAE76}"/>
          </ac:picMkLst>
        </pc:picChg>
      </pc:sldChg>
      <pc:sldChg chg="modSp mod">
        <pc:chgData name="Leonie Smith" userId="fed1330f33f5650e" providerId="LiveId" clId="{22AE6E12-2E98-4BA2-A80D-FE70DAEF1735}" dt="2022-06-07T05:59:14.261" v="297" actId="20577"/>
        <pc:sldMkLst>
          <pc:docMk/>
          <pc:sldMk cId="3868250199" sldId="461"/>
        </pc:sldMkLst>
        <pc:spChg chg="mod">
          <ac:chgData name="Leonie Smith" userId="fed1330f33f5650e" providerId="LiveId" clId="{22AE6E12-2E98-4BA2-A80D-FE70DAEF1735}" dt="2022-06-07T05:53:42.138" v="132" actId="403"/>
          <ac:spMkLst>
            <pc:docMk/>
            <pc:sldMk cId="3868250199" sldId="461"/>
            <ac:spMk id="4" creationId="{9A13E2D8-2F59-44C1-B1D2-79C300C26DD4}"/>
          </ac:spMkLst>
        </pc:spChg>
        <pc:spChg chg="mod">
          <ac:chgData name="Leonie Smith" userId="fed1330f33f5650e" providerId="LiveId" clId="{22AE6E12-2E98-4BA2-A80D-FE70DAEF1735}" dt="2022-06-07T05:59:14.261" v="297" actId="20577"/>
          <ac:spMkLst>
            <pc:docMk/>
            <pc:sldMk cId="3868250199" sldId="461"/>
            <ac:spMk id="6" creationId="{416C064E-628E-47C0-A712-DB178FE9901E}"/>
          </ac:spMkLst>
        </pc:spChg>
      </pc:sldChg>
      <pc:sldChg chg="addSp modSp mod setBg">
        <pc:chgData name="Leonie Smith" userId="fed1330f33f5650e" providerId="LiveId" clId="{22AE6E12-2E98-4BA2-A80D-FE70DAEF1735}" dt="2022-06-07T06:10:11.315" v="344" actId="26606"/>
        <pc:sldMkLst>
          <pc:docMk/>
          <pc:sldMk cId="3941201962" sldId="462"/>
        </pc:sldMkLst>
        <pc:spChg chg="add">
          <ac:chgData name="Leonie Smith" userId="fed1330f33f5650e" providerId="LiveId" clId="{22AE6E12-2E98-4BA2-A80D-FE70DAEF1735}" dt="2022-06-07T06:10:11.315" v="344" actId="26606"/>
          <ac:spMkLst>
            <pc:docMk/>
            <pc:sldMk cId="3941201962" sldId="462"/>
            <ac:spMk id="11" creationId="{42A4FC2C-047E-45A5-965D-8E1E3BF09BC6}"/>
          </ac:spMkLst>
        </pc:spChg>
        <pc:picChg chg="add mod ord">
          <ac:chgData name="Leonie Smith" userId="fed1330f33f5650e" providerId="LiveId" clId="{22AE6E12-2E98-4BA2-A80D-FE70DAEF1735}" dt="2022-06-07T06:10:11.315" v="344" actId="26606"/>
          <ac:picMkLst>
            <pc:docMk/>
            <pc:sldMk cId="3941201962" sldId="462"/>
            <ac:picMk id="3" creationId="{CC6B3B82-F590-4B11-287E-60DCF629352A}"/>
          </ac:picMkLst>
        </pc:picChg>
      </pc:sldChg>
      <pc:sldChg chg="modSp mod">
        <pc:chgData name="Leonie Smith" userId="fed1330f33f5650e" providerId="LiveId" clId="{22AE6E12-2E98-4BA2-A80D-FE70DAEF1735}" dt="2022-06-07T05:59:05.355" v="293" actId="403"/>
        <pc:sldMkLst>
          <pc:docMk/>
          <pc:sldMk cId="2982327576" sldId="463"/>
        </pc:sldMkLst>
        <pc:spChg chg="mod">
          <ac:chgData name="Leonie Smith" userId="fed1330f33f5650e" providerId="LiveId" clId="{22AE6E12-2E98-4BA2-A80D-FE70DAEF1735}" dt="2022-06-07T05:53:54.248" v="140" actId="403"/>
          <ac:spMkLst>
            <pc:docMk/>
            <pc:sldMk cId="2982327576" sldId="463"/>
            <ac:spMk id="4" creationId="{9A13E2D8-2F59-44C1-B1D2-79C300C26DD4}"/>
          </ac:spMkLst>
        </pc:spChg>
        <pc:spChg chg="mod">
          <ac:chgData name="Leonie Smith" userId="fed1330f33f5650e" providerId="LiveId" clId="{22AE6E12-2E98-4BA2-A80D-FE70DAEF1735}" dt="2022-06-07T05:59:05.355" v="293" actId="403"/>
          <ac:spMkLst>
            <pc:docMk/>
            <pc:sldMk cId="2982327576" sldId="463"/>
            <ac:spMk id="6" creationId="{416C064E-628E-47C0-A712-DB178FE9901E}"/>
          </ac:spMkLst>
        </pc:spChg>
      </pc:sldChg>
      <pc:sldChg chg="del">
        <pc:chgData name="Leonie Smith" userId="fed1330f33f5650e" providerId="LiveId" clId="{22AE6E12-2E98-4BA2-A80D-FE70DAEF1735}" dt="2022-06-07T06:01:12.926" v="307" actId="2696"/>
        <pc:sldMkLst>
          <pc:docMk/>
          <pc:sldMk cId="3471468068" sldId="464"/>
        </pc:sldMkLst>
      </pc:sldChg>
      <pc:sldChg chg="del">
        <pc:chgData name="Leonie Smith" userId="fed1330f33f5650e" providerId="LiveId" clId="{22AE6E12-2E98-4BA2-A80D-FE70DAEF1735}" dt="2022-06-07T06:01:13.353" v="308" actId="2696"/>
        <pc:sldMkLst>
          <pc:docMk/>
          <pc:sldMk cId="3894174290" sldId="465"/>
        </pc:sldMkLst>
      </pc:sldChg>
      <pc:sldChg chg="del">
        <pc:chgData name="Leonie Smith" userId="fed1330f33f5650e" providerId="LiveId" clId="{22AE6E12-2E98-4BA2-A80D-FE70DAEF1735}" dt="2022-06-07T06:01:13.802" v="309" actId="2696"/>
        <pc:sldMkLst>
          <pc:docMk/>
          <pc:sldMk cId="581074576" sldId="466"/>
        </pc:sldMkLst>
      </pc:sldChg>
      <pc:sldChg chg="del">
        <pc:chgData name="Leonie Smith" userId="fed1330f33f5650e" providerId="LiveId" clId="{22AE6E12-2E98-4BA2-A80D-FE70DAEF1735}" dt="2022-06-07T06:01:14.491" v="310" actId="2696"/>
        <pc:sldMkLst>
          <pc:docMk/>
          <pc:sldMk cId="2711152741" sldId="467"/>
        </pc:sldMkLst>
      </pc:sldChg>
      <pc:sldChg chg="modSp mod modNotesTx">
        <pc:chgData name="Leonie Smith" userId="fed1330f33f5650e" providerId="LiveId" clId="{22AE6E12-2E98-4BA2-A80D-FE70DAEF1735}" dt="2022-06-07T05:45:36.869" v="10"/>
        <pc:sldMkLst>
          <pc:docMk/>
          <pc:sldMk cId="3596600315" sldId="468"/>
        </pc:sldMkLst>
        <pc:spChg chg="mod">
          <ac:chgData name="Leonie Smith" userId="fed1330f33f5650e" providerId="LiveId" clId="{22AE6E12-2E98-4BA2-A80D-FE70DAEF1735}" dt="2022-06-07T05:45:32.680" v="9" actId="20577"/>
          <ac:spMkLst>
            <pc:docMk/>
            <pc:sldMk cId="3596600315" sldId="468"/>
            <ac:spMk id="2" creationId="{10B5A97B-337D-5025-BDE7-F98E4188ACF7}"/>
          </ac:spMkLst>
        </pc:spChg>
      </pc:sldChg>
      <pc:sldChg chg="addSp modSp add mod setBg">
        <pc:chgData name="Leonie Smith" userId="fed1330f33f5650e" providerId="LiveId" clId="{22AE6E12-2E98-4BA2-A80D-FE70DAEF1735}" dt="2022-06-07T06:06:40.676" v="331" actId="26606"/>
        <pc:sldMkLst>
          <pc:docMk/>
          <pc:sldMk cId="2663785459" sldId="469"/>
        </pc:sldMkLst>
        <pc:spChg chg="add">
          <ac:chgData name="Leonie Smith" userId="fed1330f33f5650e" providerId="LiveId" clId="{22AE6E12-2E98-4BA2-A80D-FE70DAEF1735}" dt="2022-06-07T06:06:40.676" v="331" actId="26606"/>
          <ac:spMkLst>
            <pc:docMk/>
            <pc:sldMk cId="2663785459" sldId="469"/>
            <ac:spMk id="11" creationId="{42A4FC2C-047E-45A5-965D-8E1E3BF09BC6}"/>
          </ac:spMkLst>
        </pc:spChg>
        <pc:picChg chg="add mod ord">
          <ac:chgData name="Leonie Smith" userId="fed1330f33f5650e" providerId="LiveId" clId="{22AE6E12-2E98-4BA2-A80D-FE70DAEF1735}" dt="2022-06-07T06:06:40.676" v="331" actId="26606"/>
          <ac:picMkLst>
            <pc:docMk/>
            <pc:sldMk cId="2663785459" sldId="469"/>
            <ac:picMk id="3" creationId="{E4E58A5B-4B6D-95D6-9A19-3392E7FA02F4}"/>
          </ac:picMkLst>
        </pc:picChg>
      </pc:sldChg>
      <pc:sldChg chg="addSp modSp add mod setBg">
        <pc:chgData name="Leonie Smith" userId="fed1330f33f5650e" providerId="LiveId" clId="{22AE6E12-2E98-4BA2-A80D-FE70DAEF1735}" dt="2022-06-07T06:07:00.941" v="333" actId="26606"/>
        <pc:sldMkLst>
          <pc:docMk/>
          <pc:sldMk cId="359834760" sldId="470"/>
        </pc:sldMkLst>
        <pc:spChg chg="add">
          <ac:chgData name="Leonie Smith" userId="fed1330f33f5650e" providerId="LiveId" clId="{22AE6E12-2E98-4BA2-A80D-FE70DAEF1735}" dt="2022-06-07T06:07:00.941" v="333" actId="26606"/>
          <ac:spMkLst>
            <pc:docMk/>
            <pc:sldMk cId="359834760" sldId="470"/>
            <ac:spMk id="11" creationId="{42A4FC2C-047E-45A5-965D-8E1E3BF09BC6}"/>
          </ac:spMkLst>
        </pc:spChg>
        <pc:picChg chg="add mod ord">
          <ac:chgData name="Leonie Smith" userId="fed1330f33f5650e" providerId="LiveId" clId="{22AE6E12-2E98-4BA2-A80D-FE70DAEF1735}" dt="2022-06-07T06:07:00.941" v="333" actId="26606"/>
          <ac:picMkLst>
            <pc:docMk/>
            <pc:sldMk cId="359834760" sldId="470"/>
            <ac:picMk id="3" creationId="{3F657A5D-7958-F18A-3719-78EB24B0204F}"/>
          </ac:picMkLst>
        </pc:picChg>
      </pc:sldChg>
      <pc:sldChg chg="delSp add setBg delDesignElem">
        <pc:chgData name="Leonie Smith" userId="fed1330f33f5650e" providerId="LiveId" clId="{22AE6E12-2E98-4BA2-A80D-FE70DAEF1735}" dt="2022-06-07T06:00:47.814" v="301"/>
        <pc:sldMkLst>
          <pc:docMk/>
          <pc:sldMk cId="750579461" sldId="471"/>
        </pc:sldMkLst>
        <pc:spChg chg="del">
          <ac:chgData name="Leonie Smith" userId="fed1330f33f5650e" providerId="LiveId" clId="{22AE6E12-2E98-4BA2-A80D-FE70DAEF1735}" dt="2022-06-07T06:00:47.814" v="301"/>
          <ac:spMkLst>
            <pc:docMk/>
            <pc:sldMk cId="750579461" sldId="471"/>
            <ac:spMk id="11" creationId="{42A4FC2C-047E-45A5-965D-8E1E3BF09BC6}"/>
          </ac:spMkLst>
        </pc:spChg>
      </pc:sldChg>
      <pc:sldChg chg="delSp add setBg delDesignElem">
        <pc:chgData name="Leonie Smith" userId="fed1330f33f5650e" providerId="LiveId" clId="{22AE6E12-2E98-4BA2-A80D-FE70DAEF1735}" dt="2022-06-07T06:01:10.249" v="305"/>
        <pc:sldMkLst>
          <pc:docMk/>
          <pc:sldMk cId="2578393399" sldId="472"/>
        </pc:sldMkLst>
        <pc:spChg chg="del">
          <ac:chgData name="Leonie Smith" userId="fed1330f33f5650e" providerId="LiveId" clId="{22AE6E12-2E98-4BA2-A80D-FE70DAEF1735}" dt="2022-06-07T06:01:10.249" v="305"/>
          <ac:spMkLst>
            <pc:docMk/>
            <pc:sldMk cId="2578393399" sldId="472"/>
            <ac:spMk id="11" creationId="{42A4FC2C-047E-45A5-965D-8E1E3BF09BC6}"/>
          </ac:spMkLst>
        </pc:spChg>
      </pc:sldChg>
    </pc:docChg>
  </pc:docChgLst>
  <pc:docChgLst>
    <pc:chgData name="Leonie Smith" userId="fed1330f33f5650e" providerId="LiveId" clId="{172BEA8E-4F99-41E4-824F-DCDF731FAA4D}"/>
    <pc:docChg chg="custSel addSld delSld modSld">
      <pc:chgData name="Leonie Smith" userId="fed1330f33f5650e" providerId="LiveId" clId="{172BEA8E-4F99-41E4-824F-DCDF731FAA4D}" dt="2023-01-13T07:37:47.338" v="214"/>
      <pc:docMkLst>
        <pc:docMk/>
      </pc:docMkLst>
      <pc:sldChg chg="modSp add mod">
        <pc:chgData name="Leonie Smith" userId="fed1330f33f5650e" providerId="LiveId" clId="{172BEA8E-4F99-41E4-824F-DCDF731FAA4D}" dt="2023-01-08T09:30:55.096" v="20" actId="403"/>
        <pc:sldMkLst>
          <pc:docMk/>
          <pc:sldMk cId="454763615" sldId="259"/>
        </pc:sldMkLst>
        <pc:spChg chg="mod">
          <ac:chgData name="Leonie Smith" userId="fed1330f33f5650e" providerId="LiveId" clId="{172BEA8E-4F99-41E4-824F-DCDF731FAA4D}" dt="2023-01-08T09:30:55.096" v="20" actId="403"/>
          <ac:spMkLst>
            <pc:docMk/>
            <pc:sldMk cId="454763615" sldId="259"/>
            <ac:spMk id="4" creationId="{EE2AC625-9141-A801-F431-DD5F79396320}"/>
          </ac:spMkLst>
        </pc:spChg>
      </pc:sldChg>
      <pc:sldChg chg="addSp modSp mod">
        <pc:chgData name="Leonie Smith" userId="fed1330f33f5650e" providerId="LiveId" clId="{172BEA8E-4F99-41E4-824F-DCDF731FAA4D}" dt="2023-01-09T09:35:32.799" v="142" actId="14100"/>
        <pc:sldMkLst>
          <pc:docMk/>
          <pc:sldMk cId="3261377596" sldId="438"/>
        </pc:sldMkLst>
        <pc:spChg chg="add mod">
          <ac:chgData name="Leonie Smith" userId="fed1330f33f5650e" providerId="LiveId" clId="{172BEA8E-4F99-41E4-824F-DCDF731FAA4D}" dt="2023-01-09T09:35:32.799" v="142" actId="14100"/>
          <ac:spMkLst>
            <pc:docMk/>
            <pc:sldMk cId="3261377596" sldId="438"/>
            <ac:spMk id="2" creationId="{D9462A39-267C-995D-B07E-B15365BBAD1F}"/>
          </ac:spMkLst>
        </pc:spChg>
      </pc:sldChg>
      <pc:sldChg chg="modSp mod">
        <pc:chgData name="Leonie Smith" userId="fed1330f33f5650e" providerId="LiveId" clId="{172BEA8E-4F99-41E4-824F-DCDF731FAA4D}" dt="2023-01-09T09:32:55.584" v="134" actId="5793"/>
        <pc:sldMkLst>
          <pc:docMk/>
          <pc:sldMk cId="3759221820" sldId="439"/>
        </pc:sldMkLst>
        <pc:spChg chg="mod">
          <ac:chgData name="Leonie Smith" userId="fed1330f33f5650e" providerId="LiveId" clId="{172BEA8E-4F99-41E4-824F-DCDF731FAA4D}" dt="2023-01-09T09:32:55.584" v="134" actId="5793"/>
          <ac:spMkLst>
            <pc:docMk/>
            <pc:sldMk cId="3759221820" sldId="439"/>
            <ac:spMk id="4" creationId="{9A13E2D8-2F59-44C1-B1D2-79C300C26DD4}"/>
          </ac:spMkLst>
        </pc:spChg>
        <pc:spChg chg="mod">
          <ac:chgData name="Leonie Smith" userId="fed1330f33f5650e" providerId="LiveId" clId="{172BEA8E-4F99-41E4-824F-DCDF731FAA4D}" dt="2023-01-08T09:30:13.497" v="13" actId="21"/>
          <ac:spMkLst>
            <pc:docMk/>
            <pc:sldMk cId="3759221820" sldId="439"/>
            <ac:spMk id="6" creationId="{416C064E-628E-47C0-A712-DB178FE9901E}"/>
          </ac:spMkLst>
        </pc:spChg>
      </pc:sldChg>
      <pc:sldChg chg="del">
        <pc:chgData name="Leonie Smith" userId="fed1330f33f5650e" providerId="LiveId" clId="{172BEA8E-4F99-41E4-824F-DCDF731FAA4D}" dt="2023-01-08T09:35:27.095" v="129" actId="2696"/>
        <pc:sldMkLst>
          <pc:docMk/>
          <pc:sldMk cId="3676245138" sldId="441"/>
        </pc:sldMkLst>
      </pc:sldChg>
      <pc:sldChg chg="addSp modSp mod">
        <pc:chgData name="Leonie Smith" userId="fed1330f33f5650e" providerId="LiveId" clId="{172BEA8E-4F99-41E4-824F-DCDF731FAA4D}" dt="2023-01-09T09:37:46.643" v="163" actId="20577"/>
        <pc:sldMkLst>
          <pc:docMk/>
          <pc:sldMk cId="2180228365" sldId="442"/>
        </pc:sldMkLst>
        <pc:spChg chg="add mod">
          <ac:chgData name="Leonie Smith" userId="fed1330f33f5650e" providerId="LiveId" clId="{172BEA8E-4F99-41E4-824F-DCDF731FAA4D}" dt="2023-01-09T09:37:46.643" v="163" actId="20577"/>
          <ac:spMkLst>
            <pc:docMk/>
            <pc:sldMk cId="2180228365" sldId="442"/>
            <ac:spMk id="2" creationId="{962C2BC7-4FAC-3B4F-CA58-E2B15A4F74DC}"/>
          </ac:spMkLst>
        </pc:spChg>
      </pc:sldChg>
      <pc:sldChg chg="del">
        <pc:chgData name="Leonie Smith" userId="fed1330f33f5650e" providerId="LiveId" clId="{172BEA8E-4F99-41E4-824F-DCDF731FAA4D}" dt="2023-01-08T09:35:25.928" v="128" actId="2696"/>
        <pc:sldMkLst>
          <pc:docMk/>
          <pc:sldMk cId="3095902142" sldId="443"/>
        </pc:sldMkLst>
      </pc:sldChg>
      <pc:sldChg chg="addSp modSp mod">
        <pc:chgData name="Leonie Smith" userId="fed1330f33f5650e" providerId="LiveId" clId="{172BEA8E-4F99-41E4-824F-DCDF731FAA4D}" dt="2023-01-09T09:37:51.970" v="165" actId="20577"/>
        <pc:sldMkLst>
          <pc:docMk/>
          <pc:sldMk cId="1718612039" sldId="444"/>
        </pc:sldMkLst>
        <pc:spChg chg="add mod">
          <ac:chgData name="Leonie Smith" userId="fed1330f33f5650e" providerId="LiveId" clId="{172BEA8E-4F99-41E4-824F-DCDF731FAA4D}" dt="2023-01-09T09:37:51.970" v="165" actId="20577"/>
          <ac:spMkLst>
            <pc:docMk/>
            <pc:sldMk cId="1718612039" sldId="444"/>
            <ac:spMk id="2" creationId="{9C355F5B-6EA7-BEFD-B11D-C9F7D5536ED9}"/>
          </ac:spMkLst>
        </pc:spChg>
      </pc:sldChg>
      <pc:sldChg chg="del">
        <pc:chgData name="Leonie Smith" userId="fed1330f33f5650e" providerId="LiveId" clId="{172BEA8E-4F99-41E4-824F-DCDF731FAA4D}" dt="2023-01-08T09:35:24.841" v="127" actId="2696"/>
        <pc:sldMkLst>
          <pc:docMk/>
          <pc:sldMk cId="2166098122" sldId="445"/>
        </pc:sldMkLst>
      </pc:sldChg>
      <pc:sldChg chg="addSp modSp mod">
        <pc:chgData name="Leonie Smith" userId="fed1330f33f5650e" providerId="LiveId" clId="{172BEA8E-4F99-41E4-824F-DCDF731FAA4D}" dt="2023-01-09T09:38:01.633" v="170" actId="20577"/>
        <pc:sldMkLst>
          <pc:docMk/>
          <pc:sldMk cId="665805102" sldId="446"/>
        </pc:sldMkLst>
        <pc:spChg chg="add mod">
          <ac:chgData name="Leonie Smith" userId="fed1330f33f5650e" providerId="LiveId" clId="{172BEA8E-4F99-41E4-824F-DCDF731FAA4D}" dt="2023-01-09T09:38:01.633" v="170" actId="20577"/>
          <ac:spMkLst>
            <pc:docMk/>
            <pc:sldMk cId="665805102" sldId="446"/>
            <ac:spMk id="2" creationId="{30F6FD94-6EB0-B62A-3B6D-A39561773AFF}"/>
          </ac:spMkLst>
        </pc:spChg>
      </pc:sldChg>
      <pc:sldChg chg="del">
        <pc:chgData name="Leonie Smith" userId="fed1330f33f5650e" providerId="LiveId" clId="{172BEA8E-4F99-41E4-824F-DCDF731FAA4D}" dt="2023-01-08T09:35:23.709" v="126" actId="2696"/>
        <pc:sldMkLst>
          <pc:docMk/>
          <pc:sldMk cId="2422728137" sldId="447"/>
        </pc:sldMkLst>
      </pc:sldChg>
      <pc:sldChg chg="addSp modSp mod">
        <pc:chgData name="Leonie Smith" userId="fed1330f33f5650e" providerId="LiveId" clId="{172BEA8E-4F99-41E4-824F-DCDF731FAA4D}" dt="2023-01-09T09:38:11.040" v="175" actId="20577"/>
        <pc:sldMkLst>
          <pc:docMk/>
          <pc:sldMk cId="843663555" sldId="448"/>
        </pc:sldMkLst>
        <pc:spChg chg="add mod">
          <ac:chgData name="Leonie Smith" userId="fed1330f33f5650e" providerId="LiveId" clId="{172BEA8E-4F99-41E4-824F-DCDF731FAA4D}" dt="2023-01-09T09:38:11.040" v="175" actId="20577"/>
          <ac:spMkLst>
            <pc:docMk/>
            <pc:sldMk cId="843663555" sldId="448"/>
            <ac:spMk id="2" creationId="{6ACBEEF3-A99F-4585-4A6B-05F44A40338D}"/>
          </ac:spMkLst>
        </pc:spChg>
      </pc:sldChg>
      <pc:sldChg chg="del">
        <pc:chgData name="Leonie Smith" userId="fed1330f33f5650e" providerId="LiveId" clId="{172BEA8E-4F99-41E4-824F-DCDF731FAA4D}" dt="2023-01-08T09:35:22.467" v="125" actId="2696"/>
        <pc:sldMkLst>
          <pc:docMk/>
          <pc:sldMk cId="4160448636" sldId="449"/>
        </pc:sldMkLst>
      </pc:sldChg>
      <pc:sldChg chg="addSp modSp mod">
        <pc:chgData name="Leonie Smith" userId="fed1330f33f5650e" providerId="LiveId" clId="{172BEA8E-4F99-41E4-824F-DCDF731FAA4D}" dt="2023-01-09T09:38:25.528" v="181" actId="1076"/>
        <pc:sldMkLst>
          <pc:docMk/>
          <pc:sldMk cId="538051216" sldId="450"/>
        </pc:sldMkLst>
        <pc:spChg chg="add mod">
          <ac:chgData name="Leonie Smith" userId="fed1330f33f5650e" providerId="LiveId" clId="{172BEA8E-4F99-41E4-824F-DCDF731FAA4D}" dt="2023-01-09T09:38:25.528" v="181" actId="1076"/>
          <ac:spMkLst>
            <pc:docMk/>
            <pc:sldMk cId="538051216" sldId="450"/>
            <ac:spMk id="2" creationId="{CC2C6E02-EE4E-D217-88E2-56853ED17042}"/>
          </ac:spMkLst>
        </pc:spChg>
      </pc:sldChg>
      <pc:sldChg chg="del">
        <pc:chgData name="Leonie Smith" userId="fed1330f33f5650e" providerId="LiveId" clId="{172BEA8E-4F99-41E4-824F-DCDF731FAA4D}" dt="2023-01-08T09:35:20.574" v="124" actId="2696"/>
        <pc:sldMkLst>
          <pc:docMk/>
          <pc:sldMk cId="3386340796" sldId="451"/>
        </pc:sldMkLst>
      </pc:sldChg>
      <pc:sldChg chg="del">
        <pc:chgData name="Leonie Smith" userId="fed1330f33f5650e" providerId="LiveId" clId="{172BEA8E-4F99-41E4-824F-DCDF731FAA4D}" dt="2023-01-08T09:35:19.383" v="123" actId="2696"/>
        <pc:sldMkLst>
          <pc:docMk/>
          <pc:sldMk cId="4002949039" sldId="452"/>
        </pc:sldMkLst>
      </pc:sldChg>
      <pc:sldChg chg="del">
        <pc:chgData name="Leonie Smith" userId="fed1330f33f5650e" providerId="LiveId" clId="{172BEA8E-4F99-41E4-824F-DCDF731FAA4D}" dt="2023-01-08T09:35:18.314" v="122" actId="2696"/>
        <pc:sldMkLst>
          <pc:docMk/>
          <pc:sldMk cId="283334129" sldId="453"/>
        </pc:sldMkLst>
      </pc:sldChg>
      <pc:sldChg chg="addSp modSp mod">
        <pc:chgData name="Leonie Smith" userId="fed1330f33f5650e" providerId="LiveId" clId="{172BEA8E-4F99-41E4-824F-DCDF731FAA4D}" dt="2023-01-09T09:38:53.468" v="191" actId="20577"/>
        <pc:sldMkLst>
          <pc:docMk/>
          <pc:sldMk cId="2511564658" sldId="454"/>
        </pc:sldMkLst>
        <pc:spChg chg="add mod">
          <ac:chgData name="Leonie Smith" userId="fed1330f33f5650e" providerId="LiveId" clId="{172BEA8E-4F99-41E4-824F-DCDF731FAA4D}" dt="2023-01-09T09:38:53.468" v="191" actId="20577"/>
          <ac:spMkLst>
            <pc:docMk/>
            <pc:sldMk cId="2511564658" sldId="454"/>
            <ac:spMk id="2" creationId="{CA914919-B74B-04F1-1A89-06FEB645A25A}"/>
          </ac:spMkLst>
        </pc:spChg>
      </pc:sldChg>
      <pc:sldChg chg="del">
        <pc:chgData name="Leonie Smith" userId="fed1330f33f5650e" providerId="LiveId" clId="{172BEA8E-4F99-41E4-824F-DCDF731FAA4D}" dt="2023-01-08T09:35:17.158" v="121" actId="2696"/>
        <pc:sldMkLst>
          <pc:docMk/>
          <pc:sldMk cId="1799939013" sldId="455"/>
        </pc:sldMkLst>
      </pc:sldChg>
      <pc:sldChg chg="addSp modSp mod">
        <pc:chgData name="Leonie Smith" userId="fed1330f33f5650e" providerId="LiveId" clId="{172BEA8E-4F99-41E4-824F-DCDF731FAA4D}" dt="2023-01-09T09:39:10.195" v="196" actId="20577"/>
        <pc:sldMkLst>
          <pc:docMk/>
          <pc:sldMk cId="4049696417" sldId="456"/>
        </pc:sldMkLst>
        <pc:spChg chg="add mod">
          <ac:chgData name="Leonie Smith" userId="fed1330f33f5650e" providerId="LiveId" clId="{172BEA8E-4F99-41E4-824F-DCDF731FAA4D}" dt="2023-01-09T09:39:10.195" v="196" actId="20577"/>
          <ac:spMkLst>
            <pc:docMk/>
            <pc:sldMk cId="4049696417" sldId="456"/>
            <ac:spMk id="2" creationId="{EE880C68-F912-C0E3-F594-71298439F2A0}"/>
          </ac:spMkLst>
        </pc:spChg>
      </pc:sldChg>
      <pc:sldChg chg="del">
        <pc:chgData name="Leonie Smith" userId="fed1330f33f5650e" providerId="LiveId" clId="{172BEA8E-4F99-41E4-824F-DCDF731FAA4D}" dt="2023-01-08T09:35:16.057" v="120" actId="2696"/>
        <pc:sldMkLst>
          <pc:docMk/>
          <pc:sldMk cId="2618424304" sldId="457"/>
        </pc:sldMkLst>
      </pc:sldChg>
      <pc:sldChg chg="addSp modSp mod">
        <pc:chgData name="Leonie Smith" userId="fed1330f33f5650e" providerId="LiveId" clId="{172BEA8E-4F99-41E4-824F-DCDF731FAA4D}" dt="2023-01-09T09:39:23.391" v="201" actId="20577"/>
        <pc:sldMkLst>
          <pc:docMk/>
          <pc:sldMk cId="2789980734" sldId="458"/>
        </pc:sldMkLst>
        <pc:spChg chg="add mod">
          <ac:chgData name="Leonie Smith" userId="fed1330f33f5650e" providerId="LiveId" clId="{172BEA8E-4F99-41E4-824F-DCDF731FAA4D}" dt="2023-01-09T09:39:23.391" v="201" actId="20577"/>
          <ac:spMkLst>
            <pc:docMk/>
            <pc:sldMk cId="2789980734" sldId="458"/>
            <ac:spMk id="2" creationId="{9663D7EC-CC52-0630-4133-4EBBEE5AC6A2}"/>
          </ac:spMkLst>
        </pc:spChg>
      </pc:sldChg>
      <pc:sldChg chg="del">
        <pc:chgData name="Leonie Smith" userId="fed1330f33f5650e" providerId="LiveId" clId="{172BEA8E-4F99-41E4-824F-DCDF731FAA4D}" dt="2023-01-08T09:35:14.905" v="119" actId="2696"/>
        <pc:sldMkLst>
          <pc:docMk/>
          <pc:sldMk cId="783514268" sldId="459"/>
        </pc:sldMkLst>
      </pc:sldChg>
      <pc:sldChg chg="addSp modSp mod">
        <pc:chgData name="Leonie Smith" userId="fed1330f33f5650e" providerId="LiveId" clId="{172BEA8E-4F99-41E4-824F-DCDF731FAA4D}" dt="2023-01-09T09:39:33.539" v="206" actId="20577"/>
        <pc:sldMkLst>
          <pc:docMk/>
          <pc:sldMk cId="2691432836" sldId="460"/>
        </pc:sldMkLst>
        <pc:spChg chg="add mod">
          <ac:chgData name="Leonie Smith" userId="fed1330f33f5650e" providerId="LiveId" clId="{172BEA8E-4F99-41E4-824F-DCDF731FAA4D}" dt="2023-01-09T09:39:33.539" v="206" actId="20577"/>
          <ac:spMkLst>
            <pc:docMk/>
            <pc:sldMk cId="2691432836" sldId="460"/>
            <ac:spMk id="2" creationId="{00B07AF6-B55A-3417-4459-87AFBA549CD0}"/>
          </ac:spMkLst>
        </pc:spChg>
      </pc:sldChg>
      <pc:sldChg chg="del">
        <pc:chgData name="Leonie Smith" userId="fed1330f33f5650e" providerId="LiveId" clId="{172BEA8E-4F99-41E4-824F-DCDF731FAA4D}" dt="2023-01-08T09:35:13.603" v="118" actId="2696"/>
        <pc:sldMkLst>
          <pc:docMk/>
          <pc:sldMk cId="3868250199" sldId="461"/>
        </pc:sldMkLst>
      </pc:sldChg>
      <pc:sldChg chg="addSp modSp mod">
        <pc:chgData name="Leonie Smith" userId="fed1330f33f5650e" providerId="LiveId" clId="{172BEA8E-4F99-41E4-824F-DCDF731FAA4D}" dt="2023-01-09T09:39:42.236" v="211" actId="20577"/>
        <pc:sldMkLst>
          <pc:docMk/>
          <pc:sldMk cId="3941201962" sldId="462"/>
        </pc:sldMkLst>
        <pc:spChg chg="add mod">
          <ac:chgData name="Leonie Smith" userId="fed1330f33f5650e" providerId="LiveId" clId="{172BEA8E-4F99-41E4-824F-DCDF731FAA4D}" dt="2023-01-09T09:39:42.236" v="211" actId="20577"/>
          <ac:spMkLst>
            <pc:docMk/>
            <pc:sldMk cId="3941201962" sldId="462"/>
            <ac:spMk id="2" creationId="{C575DF7F-AB80-AA03-E37F-5DAE205E296E}"/>
          </ac:spMkLst>
        </pc:spChg>
      </pc:sldChg>
      <pc:sldChg chg="addSp delSp modSp del">
        <pc:chgData name="Leonie Smith" userId="fed1330f33f5650e" providerId="LiveId" clId="{172BEA8E-4F99-41E4-824F-DCDF731FAA4D}" dt="2023-01-08T09:35:11.874" v="117" actId="2696"/>
        <pc:sldMkLst>
          <pc:docMk/>
          <pc:sldMk cId="2982327576" sldId="463"/>
        </pc:sldMkLst>
        <pc:picChg chg="add del mod">
          <ac:chgData name="Leonie Smith" userId="fed1330f33f5650e" providerId="LiveId" clId="{172BEA8E-4F99-41E4-824F-DCDF731FAA4D}" dt="2023-01-08T09:35:01.261" v="116"/>
          <ac:picMkLst>
            <pc:docMk/>
            <pc:sldMk cId="2982327576" sldId="463"/>
            <ac:picMk id="2" creationId="{D1C9BA87-782A-6976-B0AF-4492D0951BAE}"/>
          </ac:picMkLst>
        </pc:picChg>
      </pc:sldChg>
      <pc:sldChg chg="modSp mod">
        <pc:chgData name="Leonie Smith" userId="fed1330f33f5650e" providerId="LiveId" clId="{172BEA8E-4F99-41E4-824F-DCDF731FAA4D}" dt="2023-01-13T07:37:47.338" v="214"/>
        <pc:sldMkLst>
          <pc:docMk/>
          <pc:sldMk cId="3596600315" sldId="468"/>
        </pc:sldMkLst>
        <pc:spChg chg="mod">
          <ac:chgData name="Leonie Smith" userId="fed1330f33f5650e" providerId="LiveId" clId="{172BEA8E-4F99-41E4-824F-DCDF731FAA4D}" dt="2023-01-13T07:37:47.338" v="214"/>
          <ac:spMkLst>
            <pc:docMk/>
            <pc:sldMk cId="3596600315" sldId="468"/>
            <ac:spMk id="3" creationId="{0162BEE1-134B-8B70-2BB8-9226F1DF1614}"/>
          </ac:spMkLst>
        </pc:spChg>
      </pc:sldChg>
      <pc:sldChg chg="addSp modSp mod">
        <pc:chgData name="Leonie Smith" userId="fed1330f33f5650e" providerId="LiveId" clId="{172BEA8E-4F99-41E4-824F-DCDF731FAA4D}" dt="2023-01-09T09:38:37.746" v="184" actId="20577"/>
        <pc:sldMkLst>
          <pc:docMk/>
          <pc:sldMk cId="2663785459" sldId="469"/>
        </pc:sldMkLst>
        <pc:spChg chg="add mod">
          <ac:chgData name="Leonie Smith" userId="fed1330f33f5650e" providerId="LiveId" clId="{172BEA8E-4F99-41E4-824F-DCDF731FAA4D}" dt="2023-01-09T09:38:37.746" v="184" actId="20577"/>
          <ac:spMkLst>
            <pc:docMk/>
            <pc:sldMk cId="2663785459" sldId="469"/>
            <ac:spMk id="2" creationId="{2780AD1C-626D-267E-7109-AC3E4E32B11D}"/>
          </ac:spMkLst>
        </pc:spChg>
      </pc:sldChg>
      <pc:sldChg chg="addSp modSp mod">
        <pc:chgData name="Leonie Smith" userId="fed1330f33f5650e" providerId="LiveId" clId="{172BEA8E-4F99-41E4-824F-DCDF731FAA4D}" dt="2023-01-09T09:38:44.360" v="186" actId="20577"/>
        <pc:sldMkLst>
          <pc:docMk/>
          <pc:sldMk cId="359834760" sldId="470"/>
        </pc:sldMkLst>
        <pc:spChg chg="add mod">
          <ac:chgData name="Leonie Smith" userId="fed1330f33f5650e" providerId="LiveId" clId="{172BEA8E-4F99-41E4-824F-DCDF731FAA4D}" dt="2023-01-09T09:38:44.360" v="186" actId="20577"/>
          <ac:spMkLst>
            <pc:docMk/>
            <pc:sldMk cId="359834760" sldId="470"/>
            <ac:spMk id="2" creationId="{356CB915-340F-2122-8ED4-20785C83064C}"/>
          </ac:spMkLst>
        </pc:spChg>
      </pc:sldChg>
      <pc:sldChg chg="addSp modSp">
        <pc:chgData name="Leonie Smith" userId="fed1330f33f5650e" providerId="LiveId" clId="{172BEA8E-4F99-41E4-824F-DCDF731FAA4D}" dt="2023-01-09T09:35:37.966" v="143"/>
        <pc:sldMkLst>
          <pc:docMk/>
          <pc:sldMk cId="750579461" sldId="471"/>
        </pc:sldMkLst>
        <pc:spChg chg="add mod">
          <ac:chgData name="Leonie Smith" userId="fed1330f33f5650e" providerId="LiveId" clId="{172BEA8E-4F99-41E4-824F-DCDF731FAA4D}" dt="2023-01-09T09:35:37.966" v="143"/>
          <ac:spMkLst>
            <pc:docMk/>
            <pc:sldMk cId="750579461" sldId="471"/>
            <ac:spMk id="2" creationId="{44454291-86EA-91EE-6B6D-71DF60ED43E5}"/>
          </ac:spMkLst>
        </pc:spChg>
      </pc:sldChg>
      <pc:sldChg chg="addSp modSp mod">
        <pc:chgData name="Leonie Smith" userId="fed1330f33f5650e" providerId="LiveId" clId="{172BEA8E-4F99-41E4-824F-DCDF731FAA4D}" dt="2023-01-09T09:39:49.707" v="213" actId="20577"/>
        <pc:sldMkLst>
          <pc:docMk/>
          <pc:sldMk cId="2578393399" sldId="472"/>
        </pc:sldMkLst>
        <pc:spChg chg="add mod">
          <ac:chgData name="Leonie Smith" userId="fed1330f33f5650e" providerId="LiveId" clId="{172BEA8E-4F99-41E4-824F-DCDF731FAA4D}" dt="2023-01-09T09:39:49.707" v="213" actId="20577"/>
          <ac:spMkLst>
            <pc:docMk/>
            <pc:sldMk cId="2578393399" sldId="472"/>
            <ac:spMk id="2" creationId="{AFDCCDDB-8A7F-0C4D-D970-C04F51D2C3CC}"/>
          </ac:spMkLst>
        </pc:spChg>
      </pc:sldChg>
      <pc:sldChg chg="modSp add mod">
        <pc:chgData name="Leonie Smith" userId="fed1330f33f5650e" providerId="LiveId" clId="{172BEA8E-4F99-41E4-824F-DCDF731FAA4D}" dt="2023-01-08T09:31:08.057" v="29" actId="403"/>
        <pc:sldMkLst>
          <pc:docMk/>
          <pc:sldMk cId="988670468" sldId="473"/>
        </pc:sldMkLst>
        <pc:spChg chg="mod">
          <ac:chgData name="Leonie Smith" userId="fed1330f33f5650e" providerId="LiveId" clId="{172BEA8E-4F99-41E4-824F-DCDF731FAA4D}" dt="2023-01-08T09:31:08.057" v="29" actId="403"/>
          <ac:spMkLst>
            <pc:docMk/>
            <pc:sldMk cId="988670468" sldId="473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72BEA8E-4F99-41E4-824F-DCDF731FAA4D}" dt="2023-01-08T09:31:36.566" v="37" actId="403"/>
        <pc:sldMkLst>
          <pc:docMk/>
          <pc:sldMk cId="3243811992" sldId="474"/>
        </pc:sldMkLst>
        <pc:spChg chg="mod">
          <ac:chgData name="Leonie Smith" userId="fed1330f33f5650e" providerId="LiveId" clId="{172BEA8E-4F99-41E4-824F-DCDF731FAA4D}" dt="2023-01-08T09:31:36.566" v="37" actId="403"/>
          <ac:spMkLst>
            <pc:docMk/>
            <pc:sldMk cId="3243811992" sldId="474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72BEA8E-4F99-41E4-824F-DCDF731FAA4D}" dt="2023-01-08T09:31:55.600" v="45" actId="403"/>
        <pc:sldMkLst>
          <pc:docMk/>
          <pc:sldMk cId="2648631580" sldId="475"/>
        </pc:sldMkLst>
        <pc:spChg chg="mod">
          <ac:chgData name="Leonie Smith" userId="fed1330f33f5650e" providerId="LiveId" clId="{172BEA8E-4F99-41E4-824F-DCDF731FAA4D}" dt="2023-01-08T09:31:55.600" v="45" actId="403"/>
          <ac:spMkLst>
            <pc:docMk/>
            <pc:sldMk cId="2648631580" sldId="475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72BEA8E-4F99-41E4-824F-DCDF731FAA4D}" dt="2023-01-08T09:32:19.345" v="52" actId="403"/>
        <pc:sldMkLst>
          <pc:docMk/>
          <pc:sldMk cId="4066489494" sldId="476"/>
        </pc:sldMkLst>
        <pc:spChg chg="mod">
          <ac:chgData name="Leonie Smith" userId="fed1330f33f5650e" providerId="LiveId" clId="{172BEA8E-4F99-41E4-824F-DCDF731FAA4D}" dt="2023-01-08T09:32:19.345" v="52" actId="403"/>
          <ac:spMkLst>
            <pc:docMk/>
            <pc:sldMk cId="4066489494" sldId="476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72BEA8E-4F99-41E4-824F-DCDF731FAA4D}" dt="2023-01-08T09:32:31.625" v="60" actId="403"/>
        <pc:sldMkLst>
          <pc:docMk/>
          <pc:sldMk cId="2071532273" sldId="477"/>
        </pc:sldMkLst>
        <pc:spChg chg="mod">
          <ac:chgData name="Leonie Smith" userId="fed1330f33f5650e" providerId="LiveId" clId="{172BEA8E-4F99-41E4-824F-DCDF731FAA4D}" dt="2023-01-08T09:32:31.625" v="60" actId="403"/>
          <ac:spMkLst>
            <pc:docMk/>
            <pc:sldMk cId="2071532273" sldId="477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72BEA8E-4F99-41E4-824F-DCDF731FAA4D}" dt="2023-01-08T09:32:42.152" v="69" actId="403"/>
        <pc:sldMkLst>
          <pc:docMk/>
          <pc:sldMk cId="3579785585" sldId="478"/>
        </pc:sldMkLst>
        <pc:spChg chg="mod">
          <ac:chgData name="Leonie Smith" userId="fed1330f33f5650e" providerId="LiveId" clId="{172BEA8E-4F99-41E4-824F-DCDF731FAA4D}" dt="2023-01-08T09:32:42.152" v="69" actId="403"/>
          <ac:spMkLst>
            <pc:docMk/>
            <pc:sldMk cId="3579785585" sldId="478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72BEA8E-4F99-41E4-824F-DCDF731FAA4D}" dt="2023-01-08T09:32:54.480" v="77" actId="403"/>
        <pc:sldMkLst>
          <pc:docMk/>
          <pc:sldMk cId="3565414575" sldId="479"/>
        </pc:sldMkLst>
        <pc:spChg chg="mod">
          <ac:chgData name="Leonie Smith" userId="fed1330f33f5650e" providerId="LiveId" clId="{172BEA8E-4F99-41E4-824F-DCDF731FAA4D}" dt="2023-01-08T09:32:54.480" v="77" actId="403"/>
          <ac:spMkLst>
            <pc:docMk/>
            <pc:sldMk cId="3565414575" sldId="479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72BEA8E-4F99-41E4-824F-DCDF731FAA4D}" dt="2023-01-08T09:33:11.353" v="83" actId="403"/>
        <pc:sldMkLst>
          <pc:docMk/>
          <pc:sldMk cId="1164531877" sldId="480"/>
        </pc:sldMkLst>
        <pc:spChg chg="mod">
          <ac:chgData name="Leonie Smith" userId="fed1330f33f5650e" providerId="LiveId" clId="{172BEA8E-4F99-41E4-824F-DCDF731FAA4D}" dt="2023-01-08T09:33:11.353" v="83" actId="403"/>
          <ac:spMkLst>
            <pc:docMk/>
            <pc:sldMk cId="1164531877" sldId="480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72BEA8E-4F99-41E4-824F-DCDF731FAA4D}" dt="2023-01-08T09:33:24.247" v="89" actId="403"/>
        <pc:sldMkLst>
          <pc:docMk/>
          <pc:sldMk cId="3262073245" sldId="481"/>
        </pc:sldMkLst>
        <pc:spChg chg="mod">
          <ac:chgData name="Leonie Smith" userId="fed1330f33f5650e" providerId="LiveId" clId="{172BEA8E-4F99-41E4-824F-DCDF731FAA4D}" dt="2023-01-08T09:33:24.247" v="89" actId="403"/>
          <ac:spMkLst>
            <pc:docMk/>
            <pc:sldMk cId="3262073245" sldId="481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72BEA8E-4F99-41E4-824F-DCDF731FAA4D}" dt="2023-01-08T09:33:41.552" v="96" actId="403"/>
        <pc:sldMkLst>
          <pc:docMk/>
          <pc:sldMk cId="2557259132" sldId="482"/>
        </pc:sldMkLst>
        <pc:spChg chg="mod">
          <ac:chgData name="Leonie Smith" userId="fed1330f33f5650e" providerId="LiveId" clId="{172BEA8E-4F99-41E4-824F-DCDF731FAA4D}" dt="2023-01-08T09:33:41.552" v="96" actId="403"/>
          <ac:spMkLst>
            <pc:docMk/>
            <pc:sldMk cId="2557259132" sldId="482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72BEA8E-4F99-41E4-824F-DCDF731FAA4D}" dt="2023-01-08T09:34:17.369" v="106" actId="404"/>
        <pc:sldMkLst>
          <pc:docMk/>
          <pc:sldMk cId="1325074019" sldId="483"/>
        </pc:sldMkLst>
        <pc:spChg chg="mod">
          <ac:chgData name="Leonie Smith" userId="fed1330f33f5650e" providerId="LiveId" clId="{172BEA8E-4F99-41E4-824F-DCDF731FAA4D}" dt="2023-01-08T09:34:17.369" v="106" actId="404"/>
          <ac:spMkLst>
            <pc:docMk/>
            <pc:sldMk cId="1325074019" sldId="483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172BEA8E-4F99-41E4-824F-DCDF731FAA4D}" dt="2023-01-08T09:34:30.784" v="114" actId="403"/>
        <pc:sldMkLst>
          <pc:docMk/>
          <pc:sldMk cId="163263528" sldId="484"/>
        </pc:sldMkLst>
        <pc:spChg chg="mod">
          <ac:chgData name="Leonie Smith" userId="fed1330f33f5650e" providerId="LiveId" clId="{172BEA8E-4F99-41E4-824F-DCDF731FAA4D}" dt="2023-01-08T09:34:30.784" v="114" actId="403"/>
          <ac:spMkLst>
            <pc:docMk/>
            <pc:sldMk cId="163263528" sldId="484"/>
            <ac:spMk id="4" creationId="{EE2AC625-9141-A801-F431-DD5F793963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 dirty="0">
                <a:latin typeface="TimesNewRomanPS-BoldMT"/>
              </a:rPr>
              <a:t>30 Jesus’ Birth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John the Baptist’s birth foretold - Luke 1:5-25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Birth of Jesus Foretold - Luke 1:26 – 38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Mary visits Elizabeth - Luke 1:39-56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Birth of John - Luke 1:57-80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Joseph’s Dream - Matthew 1:18-25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Trip to Bethlehem - Luke 2:1-5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Birth of Jesus - Luke 2:6–7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The Shepherds and the Angels - Luke 2:8–20 (Right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30-4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BEE1-134B-8B70-2BB8-9226F1DF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/>
              <a:t>ShareAlike </a:t>
            </a:r>
            <a:r>
              <a:rPr lang="en-US" dirty="0"/>
              <a:t>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500663-A9CD-668C-C61B-10772438B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163"/>
            <a:ext cx="12191999" cy="68621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F6FD94-6EB0-B62A-3B6D-A39561773AFF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:60,61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62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They made signs to his father, what he would have him called.</a:t>
            </a:r>
          </a:p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63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He asked for a writing tablet, and wrote, “His name is John.”</a:t>
            </a:r>
          </a:p>
          <a:p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They all marveled.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863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B00E1-AD25-4266-BC56-BF5FE17A8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"/>
          <a:stretch/>
        </p:blipFill>
        <p:spPr>
          <a:xfrm>
            <a:off x="-499984" y="-279918"/>
            <a:ext cx="12691984" cy="7137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CBEEF3-A99F-4585-4A6B-05F44A40338D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:62,63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64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His mouth was opened immediately and his tongue freed, and he spoke, blessing God. 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65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Fear came on all who lived around them, and all these sayings were talked about throughout all the hill country of Judea.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648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DC974-C8BA-74BE-A447-DF50C2496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C6E02-EE4E-D217-88E2-56853ED17042}"/>
              </a:ext>
            </a:extLst>
          </p:cNvPr>
          <p:cNvSpPr txBox="1"/>
          <p:nvPr/>
        </p:nvSpPr>
        <p:spPr>
          <a:xfrm>
            <a:off x="8887810" y="5974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:64,65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66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All who heard them laid them up in their heart, saying, “What then will this child be?” The hand of the Lord was with him.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1532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58A5B-4B6D-95D6-9A19-3392E7FA0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0AD1C-626D-267E-7109-AC3E4E32B11D}"/>
              </a:ext>
            </a:extLst>
          </p:cNvPr>
          <p:cNvSpPr txBox="1"/>
          <p:nvPr/>
        </p:nvSpPr>
        <p:spPr>
          <a:xfrm>
            <a:off x="9081774" y="320313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:66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85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67</a:t>
            </a:r>
            <a:r>
              <a:rPr lang="en-US" sz="4800" dirty="0">
                <a:solidFill>
                  <a:srgbClr val="121212"/>
                </a:solidFill>
                <a:latin typeface="Arial" panose="020B0604020202020204" pitchFamily="34" charset="0"/>
              </a:rPr>
              <a:t>His father Zacharias was filled with the Holy Spirit, and prophesied, saying,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9785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57A5D-7958-F18A-3719-78EB24B02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6CB915-340F-2122-8ED4-20785C83064C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:67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4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68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“Blessed be the Lord, the God of Israel,</a:t>
            </a:r>
          </a:p>
          <a:p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for he has visited and redeemed his people;</a:t>
            </a:r>
          </a:p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69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and has raised up a horn of salvation for us in the house of his servant David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541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C8225-F9AD-FA6D-8C78-232479FE3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62A39-267C-995D-B07E-B15365BBAD1F}"/>
              </a:ext>
            </a:extLst>
          </p:cNvPr>
          <p:cNvSpPr txBox="1"/>
          <p:nvPr/>
        </p:nvSpPr>
        <p:spPr>
          <a:xfrm>
            <a:off x="7342909" y="928255"/>
            <a:ext cx="4847567" cy="22444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Birth of John – </a:t>
            </a:r>
          </a:p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Luke 1:57-80</a:t>
            </a: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A25C5-9C94-84BE-97F5-28E9EC0BB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914919-B74B-04F1-1A89-06FEB645A25A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:68,69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3600" dirty="0">
                <a:solidFill>
                  <a:srgbClr val="777A7B"/>
                </a:solidFill>
                <a:latin typeface="Arial" panose="020B0604020202020204" pitchFamily="34" charset="0"/>
              </a:rPr>
              <a:t>70</a:t>
            </a:r>
            <a:r>
              <a:rPr lang="en-US" sz="3600" dirty="0">
                <a:solidFill>
                  <a:srgbClr val="121212"/>
                </a:solidFill>
                <a:latin typeface="Arial" panose="020B0604020202020204" pitchFamily="34" charset="0"/>
              </a:rPr>
              <a:t>(as he spoke by the mouth of his holy prophets who have been from of old),</a:t>
            </a:r>
          </a:p>
          <a:p>
            <a:r>
              <a:rPr lang="en-US" sz="3600" dirty="0">
                <a:solidFill>
                  <a:srgbClr val="777A7B"/>
                </a:solidFill>
                <a:latin typeface="Arial" panose="020B0604020202020204" pitchFamily="34" charset="0"/>
              </a:rPr>
              <a:t>71</a:t>
            </a:r>
            <a:r>
              <a:rPr lang="en-US" sz="3600" dirty="0">
                <a:solidFill>
                  <a:srgbClr val="121212"/>
                </a:solidFill>
                <a:latin typeface="Arial" panose="020B0604020202020204" pitchFamily="34" charset="0"/>
              </a:rPr>
              <a:t>salvation from our enemies and from the hand of all who hate us;</a:t>
            </a:r>
          </a:p>
          <a:p>
            <a:r>
              <a:rPr lang="en-US" sz="3600" dirty="0">
                <a:solidFill>
                  <a:srgbClr val="777A7B"/>
                </a:solidFill>
                <a:latin typeface="Arial" panose="020B0604020202020204" pitchFamily="34" charset="0"/>
              </a:rPr>
              <a:t>72</a:t>
            </a:r>
            <a:r>
              <a:rPr lang="en-US" sz="3600" dirty="0">
                <a:solidFill>
                  <a:srgbClr val="121212"/>
                </a:solidFill>
                <a:latin typeface="Arial" panose="020B0604020202020204" pitchFamily="34" charset="0"/>
              </a:rPr>
              <a:t>to show mercy toward our fathers,</a:t>
            </a:r>
          </a:p>
          <a:p>
            <a:r>
              <a:rPr lang="en-US" sz="3600" dirty="0">
                <a:solidFill>
                  <a:srgbClr val="121212"/>
                </a:solidFill>
                <a:latin typeface="Arial" panose="020B0604020202020204" pitchFamily="34" charset="0"/>
              </a:rPr>
              <a:t>to remember his holy covenant,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4531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04421-C0DD-9F36-0CDA-91F561BC4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80C68-F912-C0E3-F594-71298439F2A0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:70-72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96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3600" dirty="0">
                <a:solidFill>
                  <a:srgbClr val="777A7B"/>
                </a:solidFill>
                <a:latin typeface="Arial" panose="020B0604020202020204" pitchFamily="34" charset="0"/>
              </a:rPr>
              <a:t>73</a:t>
            </a:r>
            <a:r>
              <a:rPr lang="en-US" sz="3600" dirty="0">
                <a:solidFill>
                  <a:srgbClr val="121212"/>
                </a:solidFill>
                <a:latin typeface="Arial" panose="020B0604020202020204" pitchFamily="34" charset="0"/>
              </a:rPr>
              <a:t>the oath which he swore to Abraham our father,</a:t>
            </a:r>
          </a:p>
          <a:p>
            <a:r>
              <a:rPr lang="en-US" sz="3600" dirty="0">
                <a:solidFill>
                  <a:srgbClr val="777A7B"/>
                </a:solidFill>
                <a:latin typeface="Arial" panose="020B0604020202020204" pitchFamily="34" charset="0"/>
              </a:rPr>
              <a:t>74</a:t>
            </a:r>
            <a:r>
              <a:rPr lang="en-US" sz="3600" dirty="0">
                <a:solidFill>
                  <a:srgbClr val="121212"/>
                </a:solidFill>
                <a:latin typeface="Arial" panose="020B0604020202020204" pitchFamily="34" charset="0"/>
              </a:rPr>
              <a:t>to grant to us that we, being delivered out of the hand of our enemies,</a:t>
            </a:r>
          </a:p>
          <a:p>
            <a:r>
              <a:rPr lang="en-US" sz="3600" dirty="0">
                <a:solidFill>
                  <a:srgbClr val="121212"/>
                </a:solidFill>
                <a:latin typeface="Arial" panose="020B0604020202020204" pitchFamily="34" charset="0"/>
              </a:rPr>
              <a:t>should serve him without fear,</a:t>
            </a:r>
          </a:p>
          <a:p>
            <a:r>
              <a:rPr lang="en-US" sz="3600" dirty="0">
                <a:solidFill>
                  <a:srgbClr val="777A7B"/>
                </a:solidFill>
                <a:latin typeface="Arial" panose="020B0604020202020204" pitchFamily="34" charset="0"/>
              </a:rPr>
              <a:t>75</a:t>
            </a:r>
            <a:r>
              <a:rPr lang="en-US" sz="3600" dirty="0">
                <a:solidFill>
                  <a:srgbClr val="121212"/>
                </a:solidFill>
                <a:latin typeface="Arial" panose="020B0604020202020204" pitchFamily="34" charset="0"/>
              </a:rPr>
              <a:t>in holiness and righteousness before him all the days of our life.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2073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056D9-3C67-3586-1409-09E9F9089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63D7EC-CC52-0630-4133-4EBBEE5AC6A2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:73-75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80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76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And you, child, will be called a prophet of the Most High;</a:t>
            </a:r>
          </a:p>
          <a:p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for you will go before the face of the Lord to prepare his ways,</a:t>
            </a:r>
          </a:p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77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to give knowledge of salvation to his people by the remission of their sins,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7259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1E856-6BF2-BE1C-F33E-31B5934BA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8658"/>
            <a:ext cx="12353731" cy="69266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07AF6-B55A-3417-4459-87AFBA549CD0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:76,77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32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1600" dirty="0"/>
              <a:t> 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78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because of the tender mercy of our God,</a:t>
            </a:r>
          </a:p>
          <a:p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by which the dawn from on high will visit us,</a:t>
            </a:r>
          </a:p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79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to shine on those who sit in darkness and the shadow of death;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 to guide our feet into the way of peace.”</a:t>
            </a:r>
            <a:endParaRPr lang="en-US" sz="4000" dirty="0">
              <a:solidFill>
                <a:srgbClr val="121212"/>
              </a:solidFill>
              <a:latin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5074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B3B82-F590-4B11-287E-60DCF6293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75DF7F-AB80-AA03-E37F-5DAE205E296E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:78,79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01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80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The child was growing and becoming strong in spirit, and was in the desert until the day of his public appearance to Israel.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26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Birth of John – </a:t>
            </a:r>
          </a:p>
          <a:p>
            <a:pPr algn="l"/>
            <a:r>
              <a:rPr lang="en-US" sz="5400" b="0" i="0" u="none" strike="noStrike" baseline="0" dirty="0">
                <a:latin typeface="TimesNewRomanPSMT"/>
              </a:rPr>
              <a:t>Luke 1:57-80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sz="8000" dirty="0"/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EC8225-F9AD-FA6D-8C78-232479FE3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DCCDDB-8A7F-0C4D-D970-C04F51D2C3CC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:80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9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EC8225-F9AD-FA6D-8C78-232479FE3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454291-86EA-91EE-6B6D-71DF60ED43E5}"/>
              </a:ext>
            </a:extLst>
          </p:cNvPr>
          <p:cNvSpPr txBox="1"/>
          <p:nvPr/>
        </p:nvSpPr>
        <p:spPr>
          <a:xfrm>
            <a:off x="7342909" y="928255"/>
            <a:ext cx="4847567" cy="22444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Birth of John – </a:t>
            </a:r>
          </a:p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Luke 1:57-80</a:t>
            </a:r>
          </a:p>
        </p:txBody>
      </p:sp>
    </p:spTree>
    <p:extLst>
      <p:ext uri="{BB962C8B-B14F-4D97-AF65-F5344CB8AC3E}">
        <p14:creationId xmlns:p14="http://schemas.microsoft.com/office/powerpoint/2010/main" val="75057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57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Now the time that Elizabeth should give birth was fulfilled, and she gave birth to a son. 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58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Her neighbors and her relatives heard that the Lord had magnified his mercy toward her, and they rejoiced with her.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5AACD-BDA1-16F6-16DB-710EB4C96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79"/>
          <a:stretch/>
        </p:blipFill>
        <p:spPr>
          <a:xfrm>
            <a:off x="20" y="-100170"/>
            <a:ext cx="12372372" cy="6958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2C2BC7-4FAC-3B4F-CA58-E2B15A4F74DC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:57,58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59</a:t>
            </a:r>
            <a:r>
              <a:rPr lang="en-US" sz="4800" dirty="0">
                <a:solidFill>
                  <a:srgbClr val="121212"/>
                </a:solidFill>
                <a:latin typeface="Arial" panose="020B0604020202020204" pitchFamily="34" charset="0"/>
              </a:rPr>
              <a:t>On the eighth day, they came to circumcise the child; and they would have called him Zacharias, after the name of his father.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867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DBC79-62AF-4921-6EC7-15C843B5D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55F5B-6EA7-BEFD-B11D-C9F7D5536ED9}"/>
              </a:ext>
            </a:extLst>
          </p:cNvPr>
          <p:cNvSpPr txBox="1"/>
          <p:nvPr/>
        </p:nvSpPr>
        <p:spPr>
          <a:xfrm>
            <a:off x="713628" y="389586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u="none" strike="noStrike" baseline="0" dirty="0">
                <a:solidFill>
                  <a:schemeClr val="bg1"/>
                </a:solidFill>
                <a:latin typeface="TimesNewRomanPSMT"/>
              </a:rPr>
              <a:t>Luke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60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His mother answered, “Not so; but he will be called John.”</a:t>
            </a:r>
          </a:p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61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They said to her, “There is no one among your relatives who is called by this name.”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3811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701</Words>
  <Application>Microsoft Office PowerPoint</Application>
  <PresentationFormat>Widescreen</PresentationFormat>
  <Paragraphs>74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30-4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11</cp:revision>
  <dcterms:created xsi:type="dcterms:W3CDTF">2021-07-20T09:23:46Z</dcterms:created>
  <dcterms:modified xsi:type="dcterms:W3CDTF">2023-01-25T14:39:58Z</dcterms:modified>
</cp:coreProperties>
</file>