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68" r:id="rId2"/>
    <p:sldId id="438" r:id="rId3"/>
    <p:sldId id="439" r:id="rId4"/>
    <p:sldId id="469" r:id="rId5"/>
    <p:sldId id="259" r:id="rId6"/>
    <p:sldId id="442" r:id="rId7"/>
    <p:sldId id="471" r:id="rId8"/>
    <p:sldId id="444" r:id="rId9"/>
    <p:sldId id="472" r:id="rId10"/>
    <p:sldId id="446" r:id="rId11"/>
    <p:sldId id="473" r:id="rId12"/>
    <p:sldId id="448" r:id="rId13"/>
    <p:sldId id="474" r:id="rId14"/>
    <p:sldId id="450" r:id="rId15"/>
    <p:sldId id="475" r:id="rId16"/>
    <p:sldId id="452" r:id="rId17"/>
    <p:sldId id="476" r:id="rId18"/>
    <p:sldId id="454" r:id="rId19"/>
    <p:sldId id="477" r:id="rId20"/>
    <p:sldId id="4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83852" autoAdjust="0"/>
  </p:normalViewPr>
  <p:slideViewPr>
    <p:cSldViewPr snapToGrid="0">
      <p:cViewPr varScale="1">
        <p:scale>
          <a:sx n="59" d="100"/>
          <a:sy n="59" d="100"/>
        </p:scale>
        <p:origin x="11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12EC723B-27FF-4C59-9EF0-37024525817D}"/>
    <pc:docChg chg="custSel addSld delSld modSld">
      <pc:chgData name="Leonie Smith" userId="fed1330f33f5650e" providerId="LiveId" clId="{12EC723B-27FF-4C59-9EF0-37024525817D}" dt="2023-01-13T07:45:54.873" v="144"/>
      <pc:docMkLst>
        <pc:docMk/>
      </pc:docMkLst>
      <pc:sldChg chg="modSp add mod">
        <pc:chgData name="Leonie Smith" userId="fed1330f33f5650e" providerId="LiveId" clId="{12EC723B-27FF-4C59-9EF0-37024525817D}" dt="2023-01-08T09:37:36.306" v="19" actId="403"/>
        <pc:sldMkLst>
          <pc:docMk/>
          <pc:sldMk cId="454763615" sldId="259"/>
        </pc:sldMkLst>
        <pc:spChg chg="mod">
          <ac:chgData name="Leonie Smith" userId="fed1330f33f5650e" providerId="LiveId" clId="{12EC723B-27FF-4C59-9EF0-37024525817D}" dt="2023-01-08T09:37:36.306" v="19" actId="403"/>
          <ac:spMkLst>
            <pc:docMk/>
            <pc:sldMk cId="454763615" sldId="259"/>
            <ac:spMk id="4" creationId="{EE2AC625-9141-A801-F431-DD5F79396320}"/>
          </ac:spMkLst>
        </pc:spChg>
      </pc:sldChg>
      <pc:sldChg chg="addSp delSp modSp mod">
        <pc:chgData name="Leonie Smith" userId="fed1330f33f5650e" providerId="LiveId" clId="{12EC723B-27FF-4C59-9EF0-37024525817D}" dt="2023-01-09T09:44:23.534" v="143" actId="21"/>
        <pc:sldMkLst>
          <pc:docMk/>
          <pc:sldMk cId="3261377596" sldId="438"/>
        </pc:sldMkLst>
        <pc:spChg chg="add mod">
          <ac:chgData name="Leonie Smith" userId="fed1330f33f5650e" providerId="LiveId" clId="{12EC723B-27FF-4C59-9EF0-37024525817D}" dt="2023-01-09T09:41:24.031" v="92" actId="1076"/>
          <ac:spMkLst>
            <pc:docMk/>
            <pc:sldMk cId="3261377596" sldId="438"/>
            <ac:spMk id="2" creationId="{20B3485F-4511-920C-86F0-28E4C77D0C99}"/>
          </ac:spMkLst>
        </pc:spChg>
        <pc:spChg chg="del">
          <ac:chgData name="Leonie Smith" userId="fed1330f33f5650e" providerId="LiveId" clId="{12EC723B-27FF-4C59-9EF0-37024525817D}" dt="2023-01-09T09:44:22.601" v="142" actId="21"/>
          <ac:spMkLst>
            <pc:docMk/>
            <pc:sldMk cId="3261377596" sldId="438"/>
            <ac:spMk id="4" creationId="{9A13E2D8-2F59-44C1-B1D2-79C300C26DD4}"/>
          </ac:spMkLst>
        </pc:spChg>
        <pc:spChg chg="del">
          <ac:chgData name="Leonie Smith" userId="fed1330f33f5650e" providerId="LiveId" clId="{12EC723B-27FF-4C59-9EF0-37024525817D}" dt="2023-01-09T09:44:23.534" v="143" actId="21"/>
          <ac:spMkLst>
            <pc:docMk/>
            <pc:sldMk cId="3261377596" sldId="438"/>
            <ac:spMk id="6" creationId="{416C064E-628E-47C0-A712-DB178FE9901E}"/>
          </ac:spMkLst>
        </pc:spChg>
      </pc:sldChg>
      <pc:sldChg chg="modSp mod">
        <pc:chgData name="Leonie Smith" userId="fed1330f33f5650e" providerId="LiveId" clId="{12EC723B-27FF-4C59-9EF0-37024525817D}" dt="2023-01-09T09:40:51.116" v="88" actId="20577"/>
        <pc:sldMkLst>
          <pc:docMk/>
          <pc:sldMk cId="3759221820" sldId="439"/>
        </pc:sldMkLst>
        <pc:spChg chg="mod">
          <ac:chgData name="Leonie Smith" userId="fed1330f33f5650e" providerId="LiveId" clId="{12EC723B-27FF-4C59-9EF0-37024525817D}" dt="2023-01-09T09:40:51.116" v="88" actId="20577"/>
          <ac:spMkLst>
            <pc:docMk/>
            <pc:sldMk cId="3759221820" sldId="439"/>
            <ac:spMk id="4" creationId="{9A13E2D8-2F59-44C1-B1D2-79C300C26DD4}"/>
          </ac:spMkLst>
        </pc:spChg>
        <pc:spChg chg="mod">
          <ac:chgData name="Leonie Smith" userId="fed1330f33f5650e" providerId="LiveId" clId="{12EC723B-27FF-4C59-9EF0-37024525817D}" dt="2023-01-08T09:36:55.149" v="10" actId="21"/>
          <ac:spMkLst>
            <pc:docMk/>
            <pc:sldMk cId="3759221820" sldId="439"/>
            <ac:spMk id="6" creationId="{416C064E-628E-47C0-A712-DB178FE9901E}"/>
          </ac:spMkLst>
        </pc:spChg>
      </pc:sldChg>
      <pc:sldChg chg="del">
        <pc:chgData name="Leonie Smith" userId="fed1330f33f5650e" providerId="LiveId" clId="{12EC723B-27FF-4C59-9EF0-37024525817D}" dt="2023-01-08T09:39:55.506" v="85" actId="2696"/>
        <pc:sldMkLst>
          <pc:docMk/>
          <pc:sldMk cId="3676245138" sldId="441"/>
        </pc:sldMkLst>
      </pc:sldChg>
      <pc:sldChg chg="addSp delSp modSp mod">
        <pc:chgData name="Leonie Smith" userId="fed1330f33f5650e" providerId="LiveId" clId="{12EC723B-27FF-4C59-9EF0-37024525817D}" dt="2023-01-09T09:44:15.987" v="139" actId="21"/>
        <pc:sldMkLst>
          <pc:docMk/>
          <pc:sldMk cId="2180228365" sldId="442"/>
        </pc:sldMkLst>
        <pc:spChg chg="add mod">
          <ac:chgData name="Leonie Smith" userId="fed1330f33f5650e" providerId="LiveId" clId="{12EC723B-27FF-4C59-9EF0-37024525817D}" dt="2023-01-09T09:42:44.208" v="110" actId="20577"/>
          <ac:spMkLst>
            <pc:docMk/>
            <pc:sldMk cId="2180228365" sldId="442"/>
            <ac:spMk id="2" creationId="{E2682B7C-DC0E-514E-3F46-CF0C817A4D6F}"/>
          </ac:spMkLst>
        </pc:spChg>
        <pc:spChg chg="del">
          <ac:chgData name="Leonie Smith" userId="fed1330f33f5650e" providerId="LiveId" clId="{12EC723B-27FF-4C59-9EF0-37024525817D}" dt="2023-01-09T09:44:14.948" v="138" actId="21"/>
          <ac:spMkLst>
            <pc:docMk/>
            <pc:sldMk cId="2180228365" sldId="442"/>
            <ac:spMk id="4" creationId="{9A13E2D8-2F59-44C1-B1D2-79C300C26DD4}"/>
          </ac:spMkLst>
        </pc:spChg>
        <pc:spChg chg="del">
          <ac:chgData name="Leonie Smith" userId="fed1330f33f5650e" providerId="LiveId" clId="{12EC723B-27FF-4C59-9EF0-37024525817D}" dt="2023-01-09T09:44:15.987" v="139" actId="21"/>
          <ac:spMkLst>
            <pc:docMk/>
            <pc:sldMk cId="2180228365" sldId="442"/>
            <ac:spMk id="6" creationId="{416C064E-628E-47C0-A712-DB178FE9901E}"/>
          </ac:spMkLst>
        </pc:spChg>
      </pc:sldChg>
      <pc:sldChg chg="del">
        <pc:chgData name="Leonie Smith" userId="fed1330f33f5650e" providerId="LiveId" clId="{12EC723B-27FF-4C59-9EF0-37024525817D}" dt="2023-01-08T09:39:54.449" v="84" actId="2696"/>
        <pc:sldMkLst>
          <pc:docMk/>
          <pc:sldMk cId="3095902142" sldId="443"/>
        </pc:sldMkLst>
      </pc:sldChg>
      <pc:sldChg chg="addSp delSp modSp mod">
        <pc:chgData name="Leonie Smith" userId="fed1330f33f5650e" providerId="LiveId" clId="{12EC723B-27FF-4C59-9EF0-37024525817D}" dt="2023-01-09T09:44:12.179" v="137" actId="21"/>
        <pc:sldMkLst>
          <pc:docMk/>
          <pc:sldMk cId="1718612039" sldId="444"/>
        </pc:sldMkLst>
        <pc:spChg chg="add mod">
          <ac:chgData name="Leonie Smith" userId="fed1330f33f5650e" providerId="LiveId" clId="{12EC723B-27FF-4C59-9EF0-37024525817D}" dt="2023-01-09T09:42:50.399" v="112" actId="20577"/>
          <ac:spMkLst>
            <pc:docMk/>
            <pc:sldMk cId="1718612039" sldId="444"/>
            <ac:spMk id="2" creationId="{8F81F110-200D-F653-0367-DAECD146E954}"/>
          </ac:spMkLst>
        </pc:spChg>
        <pc:spChg chg="del">
          <ac:chgData name="Leonie Smith" userId="fed1330f33f5650e" providerId="LiveId" clId="{12EC723B-27FF-4C59-9EF0-37024525817D}" dt="2023-01-09T09:44:10.995" v="136" actId="21"/>
          <ac:spMkLst>
            <pc:docMk/>
            <pc:sldMk cId="1718612039" sldId="444"/>
            <ac:spMk id="4" creationId="{9A13E2D8-2F59-44C1-B1D2-79C300C26DD4}"/>
          </ac:spMkLst>
        </pc:spChg>
        <pc:spChg chg="del">
          <ac:chgData name="Leonie Smith" userId="fed1330f33f5650e" providerId="LiveId" clId="{12EC723B-27FF-4C59-9EF0-37024525817D}" dt="2023-01-09T09:44:12.179" v="137" actId="21"/>
          <ac:spMkLst>
            <pc:docMk/>
            <pc:sldMk cId="1718612039" sldId="444"/>
            <ac:spMk id="6" creationId="{416C064E-628E-47C0-A712-DB178FE9901E}"/>
          </ac:spMkLst>
        </pc:spChg>
      </pc:sldChg>
      <pc:sldChg chg="del">
        <pc:chgData name="Leonie Smith" userId="fed1330f33f5650e" providerId="LiveId" clId="{12EC723B-27FF-4C59-9EF0-37024525817D}" dt="2023-01-08T09:39:53.320" v="83" actId="2696"/>
        <pc:sldMkLst>
          <pc:docMk/>
          <pc:sldMk cId="2166098122" sldId="445"/>
        </pc:sldMkLst>
      </pc:sldChg>
      <pc:sldChg chg="addSp delSp modSp mod">
        <pc:chgData name="Leonie Smith" userId="fed1330f33f5650e" providerId="LiveId" clId="{12EC723B-27FF-4C59-9EF0-37024525817D}" dt="2023-01-09T09:44:08.485" v="135" actId="21"/>
        <pc:sldMkLst>
          <pc:docMk/>
          <pc:sldMk cId="665805102" sldId="446"/>
        </pc:sldMkLst>
        <pc:spChg chg="add mod">
          <ac:chgData name="Leonie Smith" userId="fed1330f33f5650e" providerId="LiveId" clId="{12EC723B-27FF-4C59-9EF0-37024525817D}" dt="2023-01-09T09:43:01.698" v="114" actId="20577"/>
          <ac:spMkLst>
            <pc:docMk/>
            <pc:sldMk cId="665805102" sldId="446"/>
            <ac:spMk id="2" creationId="{48690AE3-4B76-BA36-E7B1-E5BF3EE719AF}"/>
          </ac:spMkLst>
        </pc:spChg>
        <pc:spChg chg="del">
          <ac:chgData name="Leonie Smith" userId="fed1330f33f5650e" providerId="LiveId" clId="{12EC723B-27FF-4C59-9EF0-37024525817D}" dt="2023-01-09T09:44:07.201" v="134" actId="21"/>
          <ac:spMkLst>
            <pc:docMk/>
            <pc:sldMk cId="665805102" sldId="446"/>
            <ac:spMk id="4" creationId="{9A13E2D8-2F59-44C1-B1D2-79C300C26DD4}"/>
          </ac:spMkLst>
        </pc:spChg>
        <pc:spChg chg="del">
          <ac:chgData name="Leonie Smith" userId="fed1330f33f5650e" providerId="LiveId" clId="{12EC723B-27FF-4C59-9EF0-37024525817D}" dt="2023-01-09T09:44:08.485" v="135" actId="21"/>
          <ac:spMkLst>
            <pc:docMk/>
            <pc:sldMk cId="665805102" sldId="446"/>
            <ac:spMk id="6" creationId="{416C064E-628E-47C0-A712-DB178FE9901E}"/>
          </ac:spMkLst>
        </pc:spChg>
      </pc:sldChg>
      <pc:sldChg chg="del">
        <pc:chgData name="Leonie Smith" userId="fed1330f33f5650e" providerId="LiveId" clId="{12EC723B-27FF-4C59-9EF0-37024525817D}" dt="2023-01-08T09:39:52.117" v="82" actId="2696"/>
        <pc:sldMkLst>
          <pc:docMk/>
          <pc:sldMk cId="2422728137" sldId="447"/>
        </pc:sldMkLst>
      </pc:sldChg>
      <pc:sldChg chg="addSp delSp modSp mod">
        <pc:chgData name="Leonie Smith" userId="fed1330f33f5650e" providerId="LiveId" clId="{12EC723B-27FF-4C59-9EF0-37024525817D}" dt="2023-01-09T09:44:04.357" v="133" actId="21"/>
        <pc:sldMkLst>
          <pc:docMk/>
          <pc:sldMk cId="843663555" sldId="448"/>
        </pc:sldMkLst>
        <pc:spChg chg="add mod">
          <ac:chgData name="Leonie Smith" userId="fed1330f33f5650e" providerId="LiveId" clId="{12EC723B-27FF-4C59-9EF0-37024525817D}" dt="2023-01-09T09:43:13.297" v="117" actId="20577"/>
          <ac:spMkLst>
            <pc:docMk/>
            <pc:sldMk cId="843663555" sldId="448"/>
            <ac:spMk id="2" creationId="{CD96A507-F487-9003-0226-F8EC087FE867}"/>
          </ac:spMkLst>
        </pc:spChg>
        <pc:spChg chg="del">
          <ac:chgData name="Leonie Smith" userId="fed1330f33f5650e" providerId="LiveId" clId="{12EC723B-27FF-4C59-9EF0-37024525817D}" dt="2023-01-09T09:44:02.993" v="132" actId="21"/>
          <ac:spMkLst>
            <pc:docMk/>
            <pc:sldMk cId="843663555" sldId="448"/>
            <ac:spMk id="4" creationId="{9A13E2D8-2F59-44C1-B1D2-79C300C26DD4}"/>
          </ac:spMkLst>
        </pc:spChg>
        <pc:spChg chg="del">
          <ac:chgData name="Leonie Smith" userId="fed1330f33f5650e" providerId="LiveId" clId="{12EC723B-27FF-4C59-9EF0-37024525817D}" dt="2023-01-09T09:44:04.357" v="133" actId="21"/>
          <ac:spMkLst>
            <pc:docMk/>
            <pc:sldMk cId="843663555" sldId="448"/>
            <ac:spMk id="6" creationId="{416C064E-628E-47C0-A712-DB178FE9901E}"/>
          </ac:spMkLst>
        </pc:spChg>
      </pc:sldChg>
      <pc:sldChg chg="del">
        <pc:chgData name="Leonie Smith" userId="fed1330f33f5650e" providerId="LiveId" clId="{12EC723B-27FF-4C59-9EF0-37024525817D}" dt="2023-01-08T09:39:50.786" v="81" actId="2696"/>
        <pc:sldMkLst>
          <pc:docMk/>
          <pc:sldMk cId="4160448636" sldId="449"/>
        </pc:sldMkLst>
      </pc:sldChg>
      <pc:sldChg chg="addSp delSp modSp mod">
        <pc:chgData name="Leonie Smith" userId="fed1330f33f5650e" providerId="LiveId" clId="{12EC723B-27FF-4C59-9EF0-37024525817D}" dt="2023-01-09T09:44:00.390" v="131" actId="21"/>
        <pc:sldMkLst>
          <pc:docMk/>
          <pc:sldMk cId="538051216" sldId="450"/>
        </pc:sldMkLst>
        <pc:spChg chg="add mod">
          <ac:chgData name="Leonie Smith" userId="fed1330f33f5650e" providerId="LiveId" clId="{12EC723B-27FF-4C59-9EF0-37024525817D}" dt="2023-01-09T09:43:19.862" v="119" actId="20577"/>
          <ac:spMkLst>
            <pc:docMk/>
            <pc:sldMk cId="538051216" sldId="450"/>
            <ac:spMk id="2" creationId="{0AACEF5A-EB11-B083-6E62-2F2AFD210639}"/>
          </ac:spMkLst>
        </pc:spChg>
        <pc:spChg chg="del">
          <ac:chgData name="Leonie Smith" userId="fed1330f33f5650e" providerId="LiveId" clId="{12EC723B-27FF-4C59-9EF0-37024525817D}" dt="2023-01-09T09:43:59.147" v="130" actId="21"/>
          <ac:spMkLst>
            <pc:docMk/>
            <pc:sldMk cId="538051216" sldId="450"/>
            <ac:spMk id="4" creationId="{9A13E2D8-2F59-44C1-B1D2-79C300C26DD4}"/>
          </ac:spMkLst>
        </pc:spChg>
        <pc:spChg chg="del">
          <ac:chgData name="Leonie Smith" userId="fed1330f33f5650e" providerId="LiveId" clId="{12EC723B-27FF-4C59-9EF0-37024525817D}" dt="2023-01-09T09:44:00.390" v="131" actId="21"/>
          <ac:spMkLst>
            <pc:docMk/>
            <pc:sldMk cId="538051216" sldId="450"/>
            <ac:spMk id="6" creationId="{416C064E-628E-47C0-A712-DB178FE9901E}"/>
          </ac:spMkLst>
        </pc:spChg>
      </pc:sldChg>
      <pc:sldChg chg="del">
        <pc:chgData name="Leonie Smith" userId="fed1330f33f5650e" providerId="LiveId" clId="{12EC723B-27FF-4C59-9EF0-37024525817D}" dt="2023-01-08T09:39:48.145" v="80" actId="2696"/>
        <pc:sldMkLst>
          <pc:docMk/>
          <pc:sldMk cId="3386340796" sldId="451"/>
        </pc:sldMkLst>
      </pc:sldChg>
      <pc:sldChg chg="addSp modSp mod">
        <pc:chgData name="Leonie Smith" userId="fed1330f33f5650e" providerId="LiveId" clId="{12EC723B-27FF-4C59-9EF0-37024525817D}" dt="2023-01-09T09:43:27.524" v="121" actId="20577"/>
        <pc:sldMkLst>
          <pc:docMk/>
          <pc:sldMk cId="4002949039" sldId="452"/>
        </pc:sldMkLst>
        <pc:spChg chg="add mod">
          <ac:chgData name="Leonie Smith" userId="fed1330f33f5650e" providerId="LiveId" clId="{12EC723B-27FF-4C59-9EF0-37024525817D}" dt="2023-01-09T09:43:27.524" v="121" actId="20577"/>
          <ac:spMkLst>
            <pc:docMk/>
            <pc:sldMk cId="4002949039" sldId="452"/>
            <ac:spMk id="2" creationId="{F3FF28FC-29F1-5ECE-A32C-DDCD721CA548}"/>
          </ac:spMkLst>
        </pc:spChg>
      </pc:sldChg>
      <pc:sldChg chg="del">
        <pc:chgData name="Leonie Smith" userId="fed1330f33f5650e" providerId="LiveId" clId="{12EC723B-27FF-4C59-9EF0-37024525817D}" dt="2023-01-08T09:39:46.926" v="79" actId="2696"/>
        <pc:sldMkLst>
          <pc:docMk/>
          <pc:sldMk cId="283334129" sldId="453"/>
        </pc:sldMkLst>
      </pc:sldChg>
      <pc:sldChg chg="addSp delSp modSp mod">
        <pc:chgData name="Leonie Smith" userId="fed1330f33f5650e" providerId="LiveId" clId="{12EC723B-27FF-4C59-9EF0-37024525817D}" dt="2023-01-09T09:43:51.192" v="129" actId="21"/>
        <pc:sldMkLst>
          <pc:docMk/>
          <pc:sldMk cId="2511564658" sldId="454"/>
        </pc:sldMkLst>
        <pc:spChg chg="add mod">
          <ac:chgData name="Leonie Smith" userId="fed1330f33f5650e" providerId="LiveId" clId="{12EC723B-27FF-4C59-9EF0-37024525817D}" dt="2023-01-09T09:43:34.781" v="123" actId="20577"/>
          <ac:spMkLst>
            <pc:docMk/>
            <pc:sldMk cId="2511564658" sldId="454"/>
            <ac:spMk id="2" creationId="{20BDD7AF-5F4D-C9BE-746B-7FF90E559C72}"/>
          </ac:spMkLst>
        </pc:spChg>
        <pc:spChg chg="del">
          <ac:chgData name="Leonie Smith" userId="fed1330f33f5650e" providerId="LiveId" clId="{12EC723B-27FF-4C59-9EF0-37024525817D}" dt="2023-01-09T09:43:49.811" v="128" actId="21"/>
          <ac:spMkLst>
            <pc:docMk/>
            <pc:sldMk cId="2511564658" sldId="454"/>
            <ac:spMk id="4" creationId="{9A13E2D8-2F59-44C1-B1D2-79C300C26DD4}"/>
          </ac:spMkLst>
        </pc:spChg>
        <pc:spChg chg="del">
          <ac:chgData name="Leonie Smith" userId="fed1330f33f5650e" providerId="LiveId" clId="{12EC723B-27FF-4C59-9EF0-37024525817D}" dt="2023-01-09T09:43:51.192" v="129" actId="21"/>
          <ac:spMkLst>
            <pc:docMk/>
            <pc:sldMk cId="2511564658" sldId="454"/>
            <ac:spMk id="6" creationId="{416C064E-628E-47C0-A712-DB178FE9901E}"/>
          </ac:spMkLst>
        </pc:spChg>
      </pc:sldChg>
      <pc:sldChg chg="del">
        <pc:chgData name="Leonie Smith" userId="fed1330f33f5650e" providerId="LiveId" clId="{12EC723B-27FF-4C59-9EF0-37024525817D}" dt="2023-01-08T09:39:45.105" v="78" actId="2696"/>
        <pc:sldMkLst>
          <pc:docMk/>
          <pc:sldMk cId="1799939013" sldId="455"/>
        </pc:sldMkLst>
      </pc:sldChg>
      <pc:sldChg chg="modSp mod">
        <pc:chgData name="Leonie Smith" userId="fed1330f33f5650e" providerId="LiveId" clId="{12EC723B-27FF-4C59-9EF0-37024525817D}" dt="2023-01-13T07:45:54.873" v="144"/>
        <pc:sldMkLst>
          <pc:docMk/>
          <pc:sldMk cId="3596600315" sldId="468"/>
        </pc:sldMkLst>
        <pc:spChg chg="mod">
          <ac:chgData name="Leonie Smith" userId="fed1330f33f5650e" providerId="LiveId" clId="{12EC723B-27FF-4C59-9EF0-37024525817D}" dt="2023-01-13T07:45:54.873" v="144"/>
          <ac:spMkLst>
            <pc:docMk/>
            <pc:sldMk cId="3596600315" sldId="468"/>
            <ac:spMk id="3" creationId="{0162BEE1-134B-8B70-2BB8-9226F1DF1614}"/>
          </ac:spMkLst>
        </pc:spChg>
      </pc:sldChg>
      <pc:sldChg chg="addSp delSp modSp mod">
        <pc:chgData name="Leonie Smith" userId="fed1330f33f5650e" providerId="LiveId" clId="{12EC723B-27FF-4C59-9EF0-37024525817D}" dt="2023-01-09T09:44:20.204" v="141" actId="21"/>
        <pc:sldMkLst>
          <pc:docMk/>
          <pc:sldMk cId="3808213816" sldId="469"/>
        </pc:sldMkLst>
        <pc:spChg chg="add mod">
          <ac:chgData name="Leonie Smith" userId="fed1330f33f5650e" providerId="LiveId" clId="{12EC723B-27FF-4C59-9EF0-37024525817D}" dt="2023-01-09T09:41:31.311" v="93"/>
          <ac:spMkLst>
            <pc:docMk/>
            <pc:sldMk cId="3808213816" sldId="469"/>
            <ac:spMk id="2" creationId="{665CE268-D7AB-24B4-D394-C32B209BAB29}"/>
          </ac:spMkLst>
        </pc:spChg>
        <pc:spChg chg="del">
          <ac:chgData name="Leonie Smith" userId="fed1330f33f5650e" providerId="LiveId" clId="{12EC723B-27FF-4C59-9EF0-37024525817D}" dt="2023-01-09T09:44:19.240" v="140" actId="21"/>
          <ac:spMkLst>
            <pc:docMk/>
            <pc:sldMk cId="3808213816" sldId="469"/>
            <ac:spMk id="4" creationId="{9A13E2D8-2F59-44C1-B1D2-79C300C26DD4}"/>
          </ac:spMkLst>
        </pc:spChg>
        <pc:spChg chg="del">
          <ac:chgData name="Leonie Smith" userId="fed1330f33f5650e" providerId="LiveId" clId="{12EC723B-27FF-4C59-9EF0-37024525817D}" dt="2023-01-09T09:44:20.204" v="141" actId="21"/>
          <ac:spMkLst>
            <pc:docMk/>
            <pc:sldMk cId="3808213816" sldId="469"/>
            <ac:spMk id="6" creationId="{416C064E-628E-47C0-A712-DB178FE9901E}"/>
          </ac:spMkLst>
        </pc:spChg>
      </pc:sldChg>
      <pc:sldChg chg="addSp delSp modSp mod">
        <pc:chgData name="Leonie Smith" userId="fed1330f33f5650e" providerId="LiveId" clId="{12EC723B-27FF-4C59-9EF0-37024525817D}" dt="2023-01-09T09:43:46.644" v="127" actId="21"/>
        <pc:sldMkLst>
          <pc:docMk/>
          <pc:sldMk cId="2116254473" sldId="470"/>
        </pc:sldMkLst>
        <pc:spChg chg="add mod">
          <ac:chgData name="Leonie Smith" userId="fed1330f33f5650e" providerId="LiveId" clId="{12EC723B-27FF-4C59-9EF0-37024525817D}" dt="2023-01-09T09:43:41.765" v="125" actId="20577"/>
          <ac:spMkLst>
            <pc:docMk/>
            <pc:sldMk cId="2116254473" sldId="470"/>
            <ac:spMk id="2" creationId="{0850C5D2-04C9-00D8-5E92-06D1C65FC851}"/>
          </ac:spMkLst>
        </pc:spChg>
        <pc:spChg chg="del">
          <ac:chgData name="Leonie Smith" userId="fed1330f33f5650e" providerId="LiveId" clId="{12EC723B-27FF-4C59-9EF0-37024525817D}" dt="2023-01-09T09:43:44.962" v="126" actId="21"/>
          <ac:spMkLst>
            <pc:docMk/>
            <pc:sldMk cId="2116254473" sldId="470"/>
            <ac:spMk id="4" creationId="{9A13E2D8-2F59-44C1-B1D2-79C300C26DD4}"/>
          </ac:spMkLst>
        </pc:spChg>
        <pc:spChg chg="del">
          <ac:chgData name="Leonie Smith" userId="fed1330f33f5650e" providerId="LiveId" clId="{12EC723B-27FF-4C59-9EF0-37024525817D}" dt="2023-01-09T09:43:46.644" v="127" actId="21"/>
          <ac:spMkLst>
            <pc:docMk/>
            <pc:sldMk cId="2116254473" sldId="470"/>
            <ac:spMk id="6" creationId="{416C064E-628E-47C0-A712-DB178FE9901E}"/>
          </ac:spMkLst>
        </pc:spChg>
      </pc:sldChg>
      <pc:sldChg chg="modSp add mod">
        <pc:chgData name="Leonie Smith" userId="fed1330f33f5650e" providerId="LiveId" clId="{12EC723B-27FF-4C59-9EF0-37024525817D}" dt="2023-01-08T09:37:50.880" v="28" actId="403"/>
        <pc:sldMkLst>
          <pc:docMk/>
          <pc:sldMk cId="1525738259" sldId="471"/>
        </pc:sldMkLst>
        <pc:spChg chg="mod">
          <ac:chgData name="Leonie Smith" userId="fed1330f33f5650e" providerId="LiveId" clId="{12EC723B-27FF-4C59-9EF0-37024525817D}" dt="2023-01-08T09:37:50.880" v="28" actId="403"/>
          <ac:spMkLst>
            <pc:docMk/>
            <pc:sldMk cId="1525738259" sldId="471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12EC723B-27FF-4C59-9EF0-37024525817D}" dt="2023-01-08T09:38:11.474" v="35" actId="403"/>
        <pc:sldMkLst>
          <pc:docMk/>
          <pc:sldMk cId="4175572895" sldId="472"/>
        </pc:sldMkLst>
        <pc:spChg chg="mod">
          <ac:chgData name="Leonie Smith" userId="fed1330f33f5650e" providerId="LiveId" clId="{12EC723B-27FF-4C59-9EF0-37024525817D}" dt="2023-01-08T09:38:11.474" v="35" actId="403"/>
          <ac:spMkLst>
            <pc:docMk/>
            <pc:sldMk cId="4175572895" sldId="472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12EC723B-27FF-4C59-9EF0-37024525817D}" dt="2023-01-08T09:38:26.390" v="44" actId="403"/>
        <pc:sldMkLst>
          <pc:docMk/>
          <pc:sldMk cId="2827723006" sldId="473"/>
        </pc:sldMkLst>
        <pc:spChg chg="mod">
          <ac:chgData name="Leonie Smith" userId="fed1330f33f5650e" providerId="LiveId" clId="{12EC723B-27FF-4C59-9EF0-37024525817D}" dt="2023-01-08T09:38:26.390" v="44" actId="403"/>
          <ac:spMkLst>
            <pc:docMk/>
            <pc:sldMk cId="2827723006" sldId="473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12EC723B-27FF-4C59-9EF0-37024525817D}" dt="2023-01-08T09:38:58.347" v="53" actId="403"/>
        <pc:sldMkLst>
          <pc:docMk/>
          <pc:sldMk cId="3918142112" sldId="474"/>
        </pc:sldMkLst>
        <pc:spChg chg="mod">
          <ac:chgData name="Leonie Smith" userId="fed1330f33f5650e" providerId="LiveId" clId="{12EC723B-27FF-4C59-9EF0-37024525817D}" dt="2023-01-08T09:38:58.347" v="53" actId="403"/>
          <ac:spMkLst>
            <pc:docMk/>
            <pc:sldMk cId="3918142112" sldId="474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12EC723B-27FF-4C59-9EF0-37024525817D}" dt="2023-01-08T09:39:11.274" v="60" actId="403"/>
        <pc:sldMkLst>
          <pc:docMk/>
          <pc:sldMk cId="3104038303" sldId="475"/>
        </pc:sldMkLst>
        <pc:spChg chg="mod">
          <ac:chgData name="Leonie Smith" userId="fed1330f33f5650e" providerId="LiveId" clId="{12EC723B-27FF-4C59-9EF0-37024525817D}" dt="2023-01-08T09:39:11.274" v="60" actId="403"/>
          <ac:spMkLst>
            <pc:docMk/>
            <pc:sldMk cId="3104038303" sldId="475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12EC723B-27FF-4C59-9EF0-37024525817D}" dt="2023-01-08T09:39:24.666" v="68" actId="403"/>
        <pc:sldMkLst>
          <pc:docMk/>
          <pc:sldMk cId="1594308484" sldId="476"/>
        </pc:sldMkLst>
        <pc:spChg chg="mod">
          <ac:chgData name="Leonie Smith" userId="fed1330f33f5650e" providerId="LiveId" clId="{12EC723B-27FF-4C59-9EF0-37024525817D}" dt="2023-01-08T09:39:24.666" v="68" actId="403"/>
          <ac:spMkLst>
            <pc:docMk/>
            <pc:sldMk cId="1594308484" sldId="476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12EC723B-27FF-4C59-9EF0-37024525817D}" dt="2023-01-08T09:39:37.778" v="77" actId="403"/>
        <pc:sldMkLst>
          <pc:docMk/>
          <pc:sldMk cId="3006103628" sldId="477"/>
        </pc:sldMkLst>
        <pc:spChg chg="mod">
          <ac:chgData name="Leonie Smith" userId="fed1330f33f5650e" providerId="LiveId" clId="{12EC723B-27FF-4C59-9EF0-37024525817D}" dt="2023-01-08T09:39:37.778" v="77" actId="403"/>
          <ac:spMkLst>
            <pc:docMk/>
            <pc:sldMk cId="3006103628" sldId="477"/>
            <ac:spMk id="4" creationId="{EE2AC625-9141-A801-F431-DD5F79396320}"/>
          </ac:spMkLst>
        </pc:spChg>
      </pc:sldChg>
      <pc:sldChg chg="add del">
        <pc:chgData name="Leonie Smith" userId="fed1330f33f5650e" providerId="LiveId" clId="{12EC723B-27FF-4C59-9EF0-37024525817D}" dt="2023-01-08T09:36:36.366" v="8"/>
        <pc:sldMkLst>
          <pc:docMk/>
          <pc:sldMk cId="3640445801" sldId="477"/>
        </pc:sldMkLst>
      </pc:sldChg>
    </pc:docChg>
  </pc:docChgLst>
  <pc:docChgLst>
    <pc:chgData name="Leonie Smith" userId="fed1330f33f5650e" providerId="LiveId" clId="{DE696F22-1B74-498B-BE76-983469475B0B}"/>
    <pc:docChg chg="undo custSel addSld delSld modSld">
      <pc:chgData name="Leonie Smith" userId="fed1330f33f5650e" providerId="LiveId" clId="{DE696F22-1B74-498B-BE76-983469475B0B}" dt="2022-06-07T06:32:43.918" v="280" actId="113"/>
      <pc:docMkLst>
        <pc:docMk/>
      </pc:docMkLst>
      <pc:sldChg chg="addSp modSp mod setBg">
        <pc:chgData name="Leonie Smith" userId="fed1330f33f5650e" providerId="LiveId" clId="{DE696F22-1B74-498B-BE76-983469475B0B}" dt="2022-06-07T06:22:50.786" v="234" actId="26606"/>
        <pc:sldMkLst>
          <pc:docMk/>
          <pc:sldMk cId="3261377596" sldId="438"/>
        </pc:sldMkLst>
        <pc:spChg chg="add">
          <ac:chgData name="Leonie Smith" userId="fed1330f33f5650e" providerId="LiveId" clId="{DE696F22-1B74-498B-BE76-983469475B0B}" dt="2022-06-07T06:22:50.786" v="234" actId="26606"/>
          <ac:spMkLst>
            <pc:docMk/>
            <pc:sldMk cId="3261377596" sldId="438"/>
            <ac:spMk id="11" creationId="{42A4FC2C-047E-45A5-965D-8E1E3BF09BC6}"/>
          </ac:spMkLst>
        </pc:spChg>
        <pc:picChg chg="add mod ord">
          <ac:chgData name="Leonie Smith" userId="fed1330f33f5650e" providerId="LiveId" clId="{DE696F22-1B74-498B-BE76-983469475B0B}" dt="2022-06-07T06:22:50.786" v="234" actId="26606"/>
          <ac:picMkLst>
            <pc:docMk/>
            <pc:sldMk cId="3261377596" sldId="438"/>
            <ac:picMk id="3" creationId="{69A20D70-FC9E-829B-1460-D055A64FCEB7}"/>
          </ac:picMkLst>
        </pc:picChg>
      </pc:sldChg>
      <pc:sldChg chg="modSp mod">
        <pc:chgData name="Leonie Smith" userId="fed1330f33f5650e" providerId="LiveId" clId="{DE696F22-1B74-498B-BE76-983469475B0B}" dt="2022-06-07T06:32:43.918" v="280" actId="113"/>
        <pc:sldMkLst>
          <pc:docMk/>
          <pc:sldMk cId="3759221820" sldId="439"/>
        </pc:sldMkLst>
        <pc:spChg chg="mod">
          <ac:chgData name="Leonie Smith" userId="fed1330f33f5650e" providerId="LiveId" clId="{DE696F22-1B74-498B-BE76-983469475B0B}" dt="2022-06-07T06:12:23.277" v="15" actId="403"/>
          <ac:spMkLst>
            <pc:docMk/>
            <pc:sldMk cId="3759221820" sldId="439"/>
            <ac:spMk id="4" creationId="{9A13E2D8-2F59-44C1-B1D2-79C300C26DD4}"/>
          </ac:spMkLst>
        </pc:spChg>
        <pc:spChg chg="mod">
          <ac:chgData name="Leonie Smith" userId="fed1330f33f5650e" providerId="LiveId" clId="{DE696F22-1B74-498B-BE76-983469475B0B}" dt="2022-06-07T06:32:43.918" v="280" actId="113"/>
          <ac:spMkLst>
            <pc:docMk/>
            <pc:sldMk cId="3759221820" sldId="439"/>
            <ac:spMk id="6" creationId="{416C064E-628E-47C0-A712-DB178FE9901E}"/>
          </ac:spMkLst>
        </pc:spChg>
      </pc:sldChg>
      <pc:sldChg chg="del">
        <pc:chgData name="Leonie Smith" userId="fed1330f33f5650e" providerId="LiveId" clId="{DE696F22-1B74-498B-BE76-983469475B0B}" dt="2022-06-07T06:22:59.117" v="237" actId="2696"/>
        <pc:sldMkLst>
          <pc:docMk/>
          <pc:sldMk cId="923867738" sldId="440"/>
        </pc:sldMkLst>
      </pc:sldChg>
      <pc:sldChg chg="modSp mod">
        <pc:chgData name="Leonie Smith" userId="fed1330f33f5650e" providerId="LiveId" clId="{DE696F22-1B74-498B-BE76-983469475B0B}" dt="2022-06-07T06:16:55.665" v="105" actId="404"/>
        <pc:sldMkLst>
          <pc:docMk/>
          <pc:sldMk cId="3676245138" sldId="441"/>
        </pc:sldMkLst>
        <pc:spChg chg="mod">
          <ac:chgData name="Leonie Smith" userId="fed1330f33f5650e" providerId="LiveId" clId="{DE696F22-1B74-498B-BE76-983469475B0B}" dt="2022-06-07T06:13:07.285" v="22" actId="403"/>
          <ac:spMkLst>
            <pc:docMk/>
            <pc:sldMk cId="3676245138" sldId="441"/>
            <ac:spMk id="4" creationId="{9A13E2D8-2F59-44C1-B1D2-79C300C26DD4}"/>
          </ac:spMkLst>
        </pc:spChg>
        <pc:spChg chg="mod">
          <ac:chgData name="Leonie Smith" userId="fed1330f33f5650e" providerId="LiveId" clId="{DE696F22-1B74-498B-BE76-983469475B0B}" dt="2022-06-07T06:16:55.665" v="105" actId="404"/>
          <ac:spMkLst>
            <pc:docMk/>
            <pc:sldMk cId="3676245138" sldId="441"/>
            <ac:spMk id="6" creationId="{416C064E-628E-47C0-A712-DB178FE9901E}"/>
          </ac:spMkLst>
        </pc:spChg>
      </pc:sldChg>
      <pc:sldChg chg="addSp modSp mod setBg">
        <pc:chgData name="Leonie Smith" userId="fed1330f33f5650e" providerId="LiveId" clId="{DE696F22-1B74-498B-BE76-983469475B0B}" dt="2022-06-07T06:23:38.288" v="240" actId="14100"/>
        <pc:sldMkLst>
          <pc:docMk/>
          <pc:sldMk cId="2180228365" sldId="442"/>
        </pc:sldMkLst>
        <pc:spChg chg="add">
          <ac:chgData name="Leonie Smith" userId="fed1330f33f5650e" providerId="LiveId" clId="{DE696F22-1B74-498B-BE76-983469475B0B}" dt="2022-06-07T06:23:30.597" v="239" actId="26606"/>
          <ac:spMkLst>
            <pc:docMk/>
            <pc:sldMk cId="2180228365" sldId="442"/>
            <ac:spMk id="11" creationId="{42A4FC2C-047E-45A5-965D-8E1E3BF09BC6}"/>
          </ac:spMkLst>
        </pc:spChg>
        <pc:picChg chg="add mod ord">
          <ac:chgData name="Leonie Smith" userId="fed1330f33f5650e" providerId="LiveId" clId="{DE696F22-1B74-498B-BE76-983469475B0B}" dt="2022-06-07T06:23:38.288" v="240" actId="14100"/>
          <ac:picMkLst>
            <pc:docMk/>
            <pc:sldMk cId="2180228365" sldId="442"/>
            <ac:picMk id="3" creationId="{3D084C8D-0729-FD5C-DEBD-73491D53A443}"/>
          </ac:picMkLst>
        </pc:picChg>
      </pc:sldChg>
      <pc:sldChg chg="modSp mod">
        <pc:chgData name="Leonie Smith" userId="fed1330f33f5650e" providerId="LiveId" clId="{DE696F22-1B74-498B-BE76-983469475B0B}" dt="2022-06-07T06:17:09.540" v="117" actId="403"/>
        <pc:sldMkLst>
          <pc:docMk/>
          <pc:sldMk cId="3095902142" sldId="443"/>
        </pc:sldMkLst>
        <pc:spChg chg="mod">
          <ac:chgData name="Leonie Smith" userId="fed1330f33f5650e" providerId="LiveId" clId="{DE696F22-1B74-498B-BE76-983469475B0B}" dt="2022-06-07T06:13:18.565" v="30" actId="403"/>
          <ac:spMkLst>
            <pc:docMk/>
            <pc:sldMk cId="3095902142" sldId="443"/>
            <ac:spMk id="4" creationId="{9A13E2D8-2F59-44C1-B1D2-79C300C26DD4}"/>
          </ac:spMkLst>
        </pc:spChg>
        <pc:spChg chg="mod">
          <ac:chgData name="Leonie Smith" userId="fed1330f33f5650e" providerId="LiveId" clId="{DE696F22-1B74-498B-BE76-983469475B0B}" dt="2022-06-07T06:17:09.540" v="117" actId="403"/>
          <ac:spMkLst>
            <pc:docMk/>
            <pc:sldMk cId="3095902142" sldId="443"/>
            <ac:spMk id="6" creationId="{416C064E-628E-47C0-A712-DB178FE9901E}"/>
          </ac:spMkLst>
        </pc:spChg>
      </pc:sldChg>
      <pc:sldChg chg="addSp modSp mod setBg">
        <pc:chgData name="Leonie Smith" userId="fed1330f33f5650e" providerId="LiveId" clId="{DE696F22-1B74-498B-BE76-983469475B0B}" dt="2022-06-07T06:24:35.191" v="242" actId="26606"/>
        <pc:sldMkLst>
          <pc:docMk/>
          <pc:sldMk cId="1718612039" sldId="444"/>
        </pc:sldMkLst>
        <pc:spChg chg="add">
          <ac:chgData name="Leonie Smith" userId="fed1330f33f5650e" providerId="LiveId" clId="{DE696F22-1B74-498B-BE76-983469475B0B}" dt="2022-06-07T06:24:35.191" v="242" actId="26606"/>
          <ac:spMkLst>
            <pc:docMk/>
            <pc:sldMk cId="1718612039" sldId="444"/>
            <ac:spMk id="11" creationId="{42A4FC2C-047E-45A5-965D-8E1E3BF09BC6}"/>
          </ac:spMkLst>
        </pc:spChg>
        <pc:picChg chg="add mod ord">
          <ac:chgData name="Leonie Smith" userId="fed1330f33f5650e" providerId="LiveId" clId="{DE696F22-1B74-498B-BE76-983469475B0B}" dt="2022-06-07T06:24:35.191" v="242" actId="26606"/>
          <ac:picMkLst>
            <pc:docMk/>
            <pc:sldMk cId="1718612039" sldId="444"/>
            <ac:picMk id="3" creationId="{268BF32D-2D0E-C591-1740-C7BF4BFEB218}"/>
          </ac:picMkLst>
        </pc:picChg>
      </pc:sldChg>
      <pc:sldChg chg="modSp mod">
        <pc:chgData name="Leonie Smith" userId="fed1330f33f5650e" providerId="LiveId" clId="{DE696F22-1B74-498B-BE76-983469475B0B}" dt="2022-06-07T06:17:21.465" v="127" actId="403"/>
        <pc:sldMkLst>
          <pc:docMk/>
          <pc:sldMk cId="2166098122" sldId="445"/>
        </pc:sldMkLst>
        <pc:spChg chg="mod">
          <ac:chgData name="Leonie Smith" userId="fed1330f33f5650e" providerId="LiveId" clId="{DE696F22-1B74-498B-BE76-983469475B0B}" dt="2022-06-07T06:13:29.989" v="37" actId="403"/>
          <ac:spMkLst>
            <pc:docMk/>
            <pc:sldMk cId="2166098122" sldId="445"/>
            <ac:spMk id="4" creationId="{9A13E2D8-2F59-44C1-B1D2-79C300C26DD4}"/>
          </ac:spMkLst>
        </pc:spChg>
        <pc:spChg chg="mod">
          <ac:chgData name="Leonie Smith" userId="fed1330f33f5650e" providerId="LiveId" clId="{DE696F22-1B74-498B-BE76-983469475B0B}" dt="2022-06-07T06:17:21.465" v="127" actId="403"/>
          <ac:spMkLst>
            <pc:docMk/>
            <pc:sldMk cId="2166098122" sldId="445"/>
            <ac:spMk id="6" creationId="{416C064E-628E-47C0-A712-DB178FE9901E}"/>
          </ac:spMkLst>
        </pc:spChg>
      </pc:sldChg>
      <pc:sldChg chg="addSp modSp mod setBg">
        <pc:chgData name="Leonie Smith" userId="fed1330f33f5650e" providerId="LiveId" clId="{DE696F22-1B74-498B-BE76-983469475B0B}" dt="2022-06-07T06:25:07.135" v="244" actId="26606"/>
        <pc:sldMkLst>
          <pc:docMk/>
          <pc:sldMk cId="665805102" sldId="446"/>
        </pc:sldMkLst>
        <pc:spChg chg="add">
          <ac:chgData name="Leonie Smith" userId="fed1330f33f5650e" providerId="LiveId" clId="{DE696F22-1B74-498B-BE76-983469475B0B}" dt="2022-06-07T06:25:07.135" v="244" actId="26606"/>
          <ac:spMkLst>
            <pc:docMk/>
            <pc:sldMk cId="665805102" sldId="446"/>
            <ac:spMk id="11" creationId="{42A4FC2C-047E-45A5-965D-8E1E3BF09BC6}"/>
          </ac:spMkLst>
        </pc:spChg>
        <pc:picChg chg="add mod ord">
          <ac:chgData name="Leonie Smith" userId="fed1330f33f5650e" providerId="LiveId" clId="{DE696F22-1B74-498B-BE76-983469475B0B}" dt="2022-06-07T06:25:07.135" v="244" actId="26606"/>
          <ac:picMkLst>
            <pc:docMk/>
            <pc:sldMk cId="665805102" sldId="446"/>
            <ac:picMk id="3" creationId="{F28988C6-21F6-903A-2B5E-FE8E80D039A7}"/>
          </ac:picMkLst>
        </pc:picChg>
      </pc:sldChg>
      <pc:sldChg chg="modSp mod">
        <pc:chgData name="Leonie Smith" userId="fed1330f33f5650e" providerId="LiveId" clId="{DE696F22-1B74-498B-BE76-983469475B0B}" dt="2022-06-07T06:17:33.163" v="139" actId="403"/>
        <pc:sldMkLst>
          <pc:docMk/>
          <pc:sldMk cId="2422728137" sldId="447"/>
        </pc:sldMkLst>
        <pc:spChg chg="mod">
          <ac:chgData name="Leonie Smith" userId="fed1330f33f5650e" providerId="LiveId" clId="{DE696F22-1B74-498B-BE76-983469475B0B}" dt="2022-06-07T06:13:43.044" v="46" actId="403"/>
          <ac:spMkLst>
            <pc:docMk/>
            <pc:sldMk cId="2422728137" sldId="447"/>
            <ac:spMk id="4" creationId="{9A13E2D8-2F59-44C1-B1D2-79C300C26DD4}"/>
          </ac:spMkLst>
        </pc:spChg>
        <pc:spChg chg="mod">
          <ac:chgData name="Leonie Smith" userId="fed1330f33f5650e" providerId="LiveId" clId="{DE696F22-1B74-498B-BE76-983469475B0B}" dt="2022-06-07T06:17:33.163" v="139" actId="403"/>
          <ac:spMkLst>
            <pc:docMk/>
            <pc:sldMk cId="2422728137" sldId="447"/>
            <ac:spMk id="6" creationId="{416C064E-628E-47C0-A712-DB178FE9901E}"/>
          </ac:spMkLst>
        </pc:spChg>
      </pc:sldChg>
      <pc:sldChg chg="addSp modSp add del mod setBg">
        <pc:chgData name="Leonie Smith" userId="fed1330f33f5650e" providerId="LiveId" clId="{DE696F22-1B74-498B-BE76-983469475B0B}" dt="2022-06-07T06:25:26.862" v="246" actId="26606"/>
        <pc:sldMkLst>
          <pc:docMk/>
          <pc:sldMk cId="843663555" sldId="448"/>
        </pc:sldMkLst>
        <pc:spChg chg="add">
          <ac:chgData name="Leonie Smith" userId="fed1330f33f5650e" providerId="LiveId" clId="{DE696F22-1B74-498B-BE76-983469475B0B}" dt="2022-06-07T06:25:26.862" v="246" actId="26606"/>
          <ac:spMkLst>
            <pc:docMk/>
            <pc:sldMk cId="843663555" sldId="448"/>
            <ac:spMk id="11" creationId="{42A4FC2C-047E-45A5-965D-8E1E3BF09BC6}"/>
          </ac:spMkLst>
        </pc:spChg>
        <pc:picChg chg="add mod ord">
          <ac:chgData name="Leonie Smith" userId="fed1330f33f5650e" providerId="LiveId" clId="{DE696F22-1B74-498B-BE76-983469475B0B}" dt="2022-06-07T06:25:26.862" v="246" actId="26606"/>
          <ac:picMkLst>
            <pc:docMk/>
            <pc:sldMk cId="843663555" sldId="448"/>
            <ac:picMk id="3" creationId="{A4CF2B5B-0BDA-F61A-4004-CD42A596ECEA}"/>
          </ac:picMkLst>
        </pc:picChg>
      </pc:sldChg>
      <pc:sldChg chg="modSp add del mod">
        <pc:chgData name="Leonie Smith" userId="fed1330f33f5650e" providerId="LiveId" clId="{DE696F22-1B74-498B-BE76-983469475B0B}" dt="2022-06-07T06:20:04.621" v="184" actId="403"/>
        <pc:sldMkLst>
          <pc:docMk/>
          <pc:sldMk cId="4160448636" sldId="449"/>
        </pc:sldMkLst>
        <pc:spChg chg="mod">
          <ac:chgData name="Leonie Smith" userId="fed1330f33f5650e" providerId="LiveId" clId="{DE696F22-1B74-498B-BE76-983469475B0B}" dt="2022-06-07T06:19:31.896" v="172" actId="21"/>
          <ac:spMkLst>
            <pc:docMk/>
            <pc:sldMk cId="4160448636" sldId="449"/>
            <ac:spMk id="4" creationId="{9A13E2D8-2F59-44C1-B1D2-79C300C26DD4}"/>
          </ac:spMkLst>
        </pc:spChg>
        <pc:spChg chg="mod">
          <ac:chgData name="Leonie Smith" userId="fed1330f33f5650e" providerId="LiveId" clId="{DE696F22-1B74-498B-BE76-983469475B0B}" dt="2022-06-07T06:20:04.621" v="184" actId="403"/>
          <ac:spMkLst>
            <pc:docMk/>
            <pc:sldMk cId="4160448636" sldId="449"/>
            <ac:spMk id="6" creationId="{416C064E-628E-47C0-A712-DB178FE9901E}"/>
          </ac:spMkLst>
        </pc:spChg>
      </pc:sldChg>
      <pc:sldChg chg="addSp modSp mod setBg">
        <pc:chgData name="Leonie Smith" userId="fed1330f33f5650e" providerId="LiveId" clId="{DE696F22-1B74-498B-BE76-983469475B0B}" dt="2022-06-07T06:25:52.297" v="248" actId="26606"/>
        <pc:sldMkLst>
          <pc:docMk/>
          <pc:sldMk cId="538051216" sldId="450"/>
        </pc:sldMkLst>
        <pc:spChg chg="add">
          <ac:chgData name="Leonie Smith" userId="fed1330f33f5650e" providerId="LiveId" clId="{DE696F22-1B74-498B-BE76-983469475B0B}" dt="2022-06-07T06:25:52.297" v="248" actId="26606"/>
          <ac:spMkLst>
            <pc:docMk/>
            <pc:sldMk cId="538051216" sldId="450"/>
            <ac:spMk id="11" creationId="{42A4FC2C-047E-45A5-965D-8E1E3BF09BC6}"/>
          </ac:spMkLst>
        </pc:spChg>
        <pc:picChg chg="add mod ord">
          <ac:chgData name="Leonie Smith" userId="fed1330f33f5650e" providerId="LiveId" clId="{DE696F22-1B74-498B-BE76-983469475B0B}" dt="2022-06-07T06:25:52.297" v="248" actId="26606"/>
          <ac:picMkLst>
            <pc:docMk/>
            <pc:sldMk cId="538051216" sldId="450"/>
            <ac:picMk id="3" creationId="{2071D70F-E468-D89B-AB6E-ED6A56ABE714}"/>
          </ac:picMkLst>
        </pc:picChg>
      </pc:sldChg>
      <pc:sldChg chg="modSp mod">
        <pc:chgData name="Leonie Smith" userId="fed1330f33f5650e" providerId="LiveId" clId="{DE696F22-1B74-498B-BE76-983469475B0B}" dt="2022-06-07T06:20:25.547" v="195" actId="14100"/>
        <pc:sldMkLst>
          <pc:docMk/>
          <pc:sldMk cId="3386340796" sldId="451"/>
        </pc:sldMkLst>
        <pc:spChg chg="mod">
          <ac:chgData name="Leonie Smith" userId="fed1330f33f5650e" providerId="LiveId" clId="{DE696F22-1B74-498B-BE76-983469475B0B}" dt="2022-06-07T06:19:30.822" v="171"/>
          <ac:spMkLst>
            <pc:docMk/>
            <pc:sldMk cId="3386340796" sldId="451"/>
            <ac:spMk id="4" creationId="{9A13E2D8-2F59-44C1-B1D2-79C300C26DD4}"/>
          </ac:spMkLst>
        </pc:spChg>
        <pc:spChg chg="mod">
          <ac:chgData name="Leonie Smith" userId="fed1330f33f5650e" providerId="LiveId" clId="{DE696F22-1B74-498B-BE76-983469475B0B}" dt="2022-06-07T06:20:25.547" v="195" actId="14100"/>
          <ac:spMkLst>
            <pc:docMk/>
            <pc:sldMk cId="3386340796" sldId="451"/>
            <ac:spMk id="6" creationId="{416C064E-628E-47C0-A712-DB178FE9901E}"/>
          </ac:spMkLst>
        </pc:spChg>
      </pc:sldChg>
      <pc:sldChg chg="addSp delSp modSp mod">
        <pc:chgData name="Leonie Smith" userId="fed1330f33f5650e" providerId="LiveId" clId="{DE696F22-1B74-498B-BE76-983469475B0B}" dt="2022-06-07T06:26:45.451" v="255" actId="14100"/>
        <pc:sldMkLst>
          <pc:docMk/>
          <pc:sldMk cId="4002949039" sldId="452"/>
        </pc:sldMkLst>
        <pc:picChg chg="add del mod">
          <ac:chgData name="Leonie Smith" userId="fed1330f33f5650e" providerId="LiveId" clId="{DE696F22-1B74-498B-BE76-983469475B0B}" dt="2022-06-07T06:26:22.361" v="252" actId="478"/>
          <ac:picMkLst>
            <pc:docMk/>
            <pc:sldMk cId="4002949039" sldId="452"/>
            <ac:picMk id="3" creationId="{0DFEAF82-4A05-269D-BF4B-BB4828A72768}"/>
          </ac:picMkLst>
        </pc:picChg>
        <pc:picChg chg="add mod">
          <ac:chgData name="Leonie Smith" userId="fed1330f33f5650e" providerId="LiveId" clId="{DE696F22-1B74-498B-BE76-983469475B0B}" dt="2022-06-07T06:26:45.451" v="255" actId="14100"/>
          <ac:picMkLst>
            <pc:docMk/>
            <pc:sldMk cId="4002949039" sldId="452"/>
            <ac:picMk id="7" creationId="{A1A38895-48C2-F515-CC27-53B6C0923421}"/>
          </ac:picMkLst>
        </pc:picChg>
      </pc:sldChg>
      <pc:sldChg chg="modSp mod">
        <pc:chgData name="Leonie Smith" userId="fed1330f33f5650e" providerId="LiveId" clId="{DE696F22-1B74-498B-BE76-983469475B0B}" dt="2022-06-07T06:21:39.358" v="232" actId="403"/>
        <pc:sldMkLst>
          <pc:docMk/>
          <pc:sldMk cId="283334129" sldId="453"/>
        </pc:sldMkLst>
        <pc:spChg chg="mod">
          <ac:chgData name="Leonie Smith" userId="fed1330f33f5650e" providerId="LiveId" clId="{DE696F22-1B74-498B-BE76-983469475B0B}" dt="2022-06-07T06:21:39.358" v="232" actId="403"/>
          <ac:spMkLst>
            <pc:docMk/>
            <pc:sldMk cId="283334129" sldId="453"/>
            <ac:spMk id="4" creationId="{9A13E2D8-2F59-44C1-B1D2-79C300C26DD4}"/>
          </ac:spMkLst>
        </pc:spChg>
        <pc:spChg chg="mod">
          <ac:chgData name="Leonie Smith" userId="fed1330f33f5650e" providerId="LiveId" clId="{DE696F22-1B74-498B-BE76-983469475B0B}" dt="2022-06-07T06:21:33.493" v="231" actId="403"/>
          <ac:spMkLst>
            <pc:docMk/>
            <pc:sldMk cId="283334129" sldId="453"/>
            <ac:spMk id="6" creationId="{416C064E-628E-47C0-A712-DB178FE9901E}"/>
          </ac:spMkLst>
        </pc:spChg>
      </pc:sldChg>
      <pc:sldChg chg="addSp modSp mod setBg">
        <pc:chgData name="Leonie Smith" userId="fed1330f33f5650e" providerId="LiveId" clId="{DE696F22-1B74-498B-BE76-983469475B0B}" dt="2022-06-07T06:27:19.107" v="257" actId="26606"/>
        <pc:sldMkLst>
          <pc:docMk/>
          <pc:sldMk cId="2511564658" sldId="454"/>
        </pc:sldMkLst>
        <pc:spChg chg="add">
          <ac:chgData name="Leonie Smith" userId="fed1330f33f5650e" providerId="LiveId" clId="{DE696F22-1B74-498B-BE76-983469475B0B}" dt="2022-06-07T06:27:19.107" v="257" actId="26606"/>
          <ac:spMkLst>
            <pc:docMk/>
            <pc:sldMk cId="2511564658" sldId="454"/>
            <ac:spMk id="11" creationId="{42A4FC2C-047E-45A5-965D-8E1E3BF09BC6}"/>
          </ac:spMkLst>
        </pc:spChg>
        <pc:picChg chg="add mod ord">
          <ac:chgData name="Leonie Smith" userId="fed1330f33f5650e" providerId="LiveId" clId="{DE696F22-1B74-498B-BE76-983469475B0B}" dt="2022-06-07T06:27:19.107" v="257" actId="26606"/>
          <ac:picMkLst>
            <pc:docMk/>
            <pc:sldMk cId="2511564658" sldId="454"/>
            <ac:picMk id="3" creationId="{6D4C489C-559A-449F-25B8-FA09C1EFF9F5}"/>
          </ac:picMkLst>
        </pc:picChg>
      </pc:sldChg>
      <pc:sldChg chg="modSp mod">
        <pc:chgData name="Leonie Smith" userId="fed1330f33f5650e" providerId="LiveId" clId="{DE696F22-1B74-498B-BE76-983469475B0B}" dt="2022-06-07T06:21:26.863" v="229" actId="403"/>
        <pc:sldMkLst>
          <pc:docMk/>
          <pc:sldMk cId="1799939013" sldId="455"/>
        </pc:sldMkLst>
        <pc:spChg chg="mod">
          <ac:chgData name="Leonie Smith" userId="fed1330f33f5650e" providerId="LiveId" clId="{DE696F22-1B74-498B-BE76-983469475B0B}" dt="2022-06-07T06:21:01.627" v="215" actId="403"/>
          <ac:spMkLst>
            <pc:docMk/>
            <pc:sldMk cId="1799939013" sldId="455"/>
            <ac:spMk id="4" creationId="{9A13E2D8-2F59-44C1-B1D2-79C300C26DD4}"/>
          </ac:spMkLst>
        </pc:spChg>
        <pc:spChg chg="mod">
          <ac:chgData name="Leonie Smith" userId="fed1330f33f5650e" providerId="LiveId" clId="{DE696F22-1B74-498B-BE76-983469475B0B}" dt="2022-06-07T06:21:26.863" v="229" actId="403"/>
          <ac:spMkLst>
            <pc:docMk/>
            <pc:sldMk cId="1799939013" sldId="455"/>
            <ac:spMk id="6" creationId="{416C064E-628E-47C0-A712-DB178FE9901E}"/>
          </ac:spMkLst>
        </pc:spChg>
      </pc:sldChg>
      <pc:sldChg chg="del">
        <pc:chgData name="Leonie Smith" userId="fed1330f33f5650e" providerId="LiveId" clId="{DE696F22-1B74-498B-BE76-983469475B0B}" dt="2022-06-07T06:27:34.510" v="260" actId="2696"/>
        <pc:sldMkLst>
          <pc:docMk/>
          <pc:sldMk cId="4049696417" sldId="456"/>
        </pc:sldMkLst>
      </pc:sldChg>
      <pc:sldChg chg="del">
        <pc:chgData name="Leonie Smith" userId="fed1330f33f5650e" providerId="LiveId" clId="{DE696F22-1B74-498B-BE76-983469475B0B}" dt="2022-06-07T06:27:34.931" v="261" actId="2696"/>
        <pc:sldMkLst>
          <pc:docMk/>
          <pc:sldMk cId="2618424304" sldId="457"/>
        </pc:sldMkLst>
      </pc:sldChg>
      <pc:sldChg chg="del">
        <pc:chgData name="Leonie Smith" userId="fed1330f33f5650e" providerId="LiveId" clId="{DE696F22-1B74-498B-BE76-983469475B0B}" dt="2022-06-07T06:27:35.356" v="262" actId="2696"/>
        <pc:sldMkLst>
          <pc:docMk/>
          <pc:sldMk cId="2789980734" sldId="458"/>
        </pc:sldMkLst>
      </pc:sldChg>
      <pc:sldChg chg="del">
        <pc:chgData name="Leonie Smith" userId="fed1330f33f5650e" providerId="LiveId" clId="{DE696F22-1B74-498B-BE76-983469475B0B}" dt="2022-06-07T06:27:35.838" v="263" actId="2696"/>
        <pc:sldMkLst>
          <pc:docMk/>
          <pc:sldMk cId="783514268" sldId="459"/>
        </pc:sldMkLst>
      </pc:sldChg>
      <pc:sldChg chg="del">
        <pc:chgData name="Leonie Smith" userId="fed1330f33f5650e" providerId="LiveId" clId="{DE696F22-1B74-498B-BE76-983469475B0B}" dt="2022-06-07T06:27:36.312" v="264" actId="2696"/>
        <pc:sldMkLst>
          <pc:docMk/>
          <pc:sldMk cId="2691432836" sldId="460"/>
        </pc:sldMkLst>
      </pc:sldChg>
      <pc:sldChg chg="del">
        <pc:chgData name="Leonie Smith" userId="fed1330f33f5650e" providerId="LiveId" clId="{DE696F22-1B74-498B-BE76-983469475B0B}" dt="2022-06-07T06:27:36.813" v="265" actId="2696"/>
        <pc:sldMkLst>
          <pc:docMk/>
          <pc:sldMk cId="3868250199" sldId="461"/>
        </pc:sldMkLst>
      </pc:sldChg>
      <pc:sldChg chg="del">
        <pc:chgData name="Leonie Smith" userId="fed1330f33f5650e" providerId="LiveId" clId="{DE696F22-1B74-498B-BE76-983469475B0B}" dt="2022-06-07T06:27:37.299" v="266" actId="2696"/>
        <pc:sldMkLst>
          <pc:docMk/>
          <pc:sldMk cId="3941201962" sldId="462"/>
        </pc:sldMkLst>
      </pc:sldChg>
      <pc:sldChg chg="del">
        <pc:chgData name="Leonie Smith" userId="fed1330f33f5650e" providerId="LiveId" clId="{DE696F22-1B74-498B-BE76-983469475B0B}" dt="2022-06-07T06:27:37.813" v="267" actId="2696"/>
        <pc:sldMkLst>
          <pc:docMk/>
          <pc:sldMk cId="2982327576" sldId="463"/>
        </pc:sldMkLst>
      </pc:sldChg>
      <pc:sldChg chg="del">
        <pc:chgData name="Leonie Smith" userId="fed1330f33f5650e" providerId="LiveId" clId="{DE696F22-1B74-498B-BE76-983469475B0B}" dt="2022-06-07T06:27:38.282" v="268" actId="2696"/>
        <pc:sldMkLst>
          <pc:docMk/>
          <pc:sldMk cId="3471468068" sldId="464"/>
        </pc:sldMkLst>
      </pc:sldChg>
      <pc:sldChg chg="del">
        <pc:chgData name="Leonie Smith" userId="fed1330f33f5650e" providerId="LiveId" clId="{DE696F22-1B74-498B-BE76-983469475B0B}" dt="2022-06-07T06:27:38.797" v="269" actId="2696"/>
        <pc:sldMkLst>
          <pc:docMk/>
          <pc:sldMk cId="3894174290" sldId="465"/>
        </pc:sldMkLst>
      </pc:sldChg>
      <pc:sldChg chg="del">
        <pc:chgData name="Leonie Smith" userId="fed1330f33f5650e" providerId="LiveId" clId="{DE696F22-1B74-498B-BE76-983469475B0B}" dt="2022-06-07T06:27:39.280" v="270" actId="2696"/>
        <pc:sldMkLst>
          <pc:docMk/>
          <pc:sldMk cId="581074576" sldId="466"/>
        </pc:sldMkLst>
      </pc:sldChg>
      <pc:sldChg chg="del">
        <pc:chgData name="Leonie Smith" userId="fed1330f33f5650e" providerId="LiveId" clId="{DE696F22-1B74-498B-BE76-983469475B0B}" dt="2022-06-07T06:27:40.179" v="271" actId="2696"/>
        <pc:sldMkLst>
          <pc:docMk/>
          <pc:sldMk cId="2711152741" sldId="467"/>
        </pc:sldMkLst>
      </pc:sldChg>
      <pc:sldChg chg="modSp mod modNotesTx">
        <pc:chgData name="Leonie Smith" userId="fed1330f33f5650e" providerId="LiveId" clId="{DE696F22-1B74-498B-BE76-983469475B0B}" dt="2022-06-07T06:12:04.830" v="4"/>
        <pc:sldMkLst>
          <pc:docMk/>
          <pc:sldMk cId="3596600315" sldId="468"/>
        </pc:sldMkLst>
        <pc:spChg chg="mod">
          <ac:chgData name="Leonie Smith" userId="fed1330f33f5650e" providerId="LiveId" clId="{DE696F22-1B74-498B-BE76-983469475B0B}" dt="2022-06-07T06:12:01.720" v="3" actId="20577"/>
          <ac:spMkLst>
            <pc:docMk/>
            <pc:sldMk cId="3596600315" sldId="468"/>
            <ac:spMk id="2" creationId="{10B5A97B-337D-5025-BDE7-F98E4188ACF7}"/>
          </ac:spMkLst>
        </pc:spChg>
      </pc:sldChg>
      <pc:sldChg chg="delSp add setBg delDesignElem">
        <pc:chgData name="Leonie Smith" userId="fed1330f33f5650e" providerId="LiveId" clId="{DE696F22-1B74-498B-BE76-983469475B0B}" dt="2022-06-07T06:22:57.163" v="236"/>
        <pc:sldMkLst>
          <pc:docMk/>
          <pc:sldMk cId="3808213816" sldId="469"/>
        </pc:sldMkLst>
        <pc:spChg chg="del">
          <ac:chgData name="Leonie Smith" userId="fed1330f33f5650e" providerId="LiveId" clId="{DE696F22-1B74-498B-BE76-983469475B0B}" dt="2022-06-07T06:22:57.163" v="236"/>
          <ac:spMkLst>
            <pc:docMk/>
            <pc:sldMk cId="3808213816" sldId="469"/>
            <ac:spMk id="11" creationId="{42A4FC2C-047E-45A5-965D-8E1E3BF09BC6}"/>
          </ac:spMkLst>
        </pc:spChg>
      </pc:sldChg>
      <pc:sldChg chg="delSp add setBg delDesignElem">
        <pc:chgData name="Leonie Smith" userId="fed1330f33f5650e" providerId="LiveId" clId="{DE696F22-1B74-498B-BE76-983469475B0B}" dt="2022-06-07T06:27:32.188" v="259"/>
        <pc:sldMkLst>
          <pc:docMk/>
          <pc:sldMk cId="2116254473" sldId="470"/>
        </pc:sldMkLst>
        <pc:spChg chg="del">
          <ac:chgData name="Leonie Smith" userId="fed1330f33f5650e" providerId="LiveId" clId="{DE696F22-1B74-498B-BE76-983469475B0B}" dt="2022-06-07T06:27:32.188" v="259"/>
          <ac:spMkLst>
            <pc:docMk/>
            <pc:sldMk cId="2116254473" sldId="470"/>
            <ac:spMk id="11" creationId="{42A4FC2C-047E-45A5-965D-8E1E3BF09BC6}"/>
          </ac:spMkLst>
        </pc:spChg>
      </pc:sldChg>
    </pc:docChg>
  </pc:docChgLst>
  <pc:docChgLst>
    <pc:chgData name="Alfred Smith" userId="3c60a3631c0db8ad" providerId="LiveId" clId="{20769553-1FD5-4053-AE13-A8E40381C232}"/>
    <pc:docChg chg="modSld">
      <pc:chgData name="Alfred Smith" userId="3c60a3631c0db8ad" providerId="LiveId" clId="{20769553-1FD5-4053-AE13-A8E40381C232}" dt="2023-01-25T14:39:32.407" v="1" actId="20577"/>
      <pc:docMkLst>
        <pc:docMk/>
      </pc:docMkLst>
      <pc:sldChg chg="modSp mod">
        <pc:chgData name="Alfred Smith" userId="3c60a3631c0db8ad" providerId="LiveId" clId="{20769553-1FD5-4053-AE13-A8E40381C232}" dt="2023-01-25T14:39:32.407" v="1" actId="20577"/>
        <pc:sldMkLst>
          <pc:docMk/>
          <pc:sldMk cId="3596600315" sldId="468"/>
        </pc:sldMkLst>
        <pc:spChg chg="mod">
          <ac:chgData name="Alfred Smith" userId="3c60a3631c0db8ad" providerId="LiveId" clId="{20769553-1FD5-4053-AE13-A8E40381C232}" dt="2023-01-25T14:39:32.407" v="1" actId="20577"/>
          <ac:spMkLst>
            <pc:docMk/>
            <pc:sldMk cId="3596600315" sldId="468"/>
            <ac:spMk id="3" creationId="{0162BEE1-134B-8B70-2BB8-9226F1DF161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 dirty="0">
                <a:latin typeface="TimesNewRomanPS-BoldMT"/>
              </a:rPr>
              <a:t>30 Jesus’ Birth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John the Baptist’s birth foretold - Luke 1:5-25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The Birth of Jesus Foretold - Luke 1:26 – 38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Mary visits Elizabeth - Luke 1:39-56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Birth of John - Luke 1:57-80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Joseph’s Dream - Matthew 1:18-25 (Center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The Trip to Bethlehem - Luke 2:1-5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Birth of Jesus - Luke 2:6–7 (Center)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8. The Shepherds and the Angels - Luke 2:8–20 (Right 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311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A97B-337D-5025-BDE7-F98E4188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30-5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2BEE1-134B-8B70-2BB8-9226F1DF1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is licensed under a Creative Commons Attribution-</a:t>
            </a:r>
            <a:r>
              <a:rPr lang="en-US" dirty="0" err="1"/>
              <a:t>ShareAlike</a:t>
            </a:r>
            <a:r>
              <a:rPr lang="en-US" dirty="0"/>
              <a:t> 4.0 International License.</a:t>
            </a:r>
          </a:p>
          <a:p>
            <a:r>
              <a:rPr lang="en-US" dirty="0"/>
              <a:t>Please add this statement to all the videos you create.</a:t>
            </a:r>
          </a:p>
          <a:p>
            <a:r>
              <a:rPr lang="en-US" dirty="0"/>
              <a:t>English Bible quotes are from the World English Bible US, which is in the public domain.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6600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8988C6-21F6-903A-2B5E-FE8E80D039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690AE3-4B76-BA36-E7B1-E5BF3EE719AF}"/>
              </a:ext>
            </a:extLst>
          </p:cNvPr>
          <p:cNvSpPr txBox="1"/>
          <p:nvPr/>
        </p:nvSpPr>
        <p:spPr>
          <a:xfrm>
            <a:off x="713628" y="389586"/>
            <a:ext cx="3775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Matthew</a:t>
            </a:r>
            <a:r>
              <a:rPr lang="en-US" sz="4400" i="0" u="none" strike="noStrike" baseline="0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:20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805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800" dirty="0">
                <a:solidFill>
                  <a:srgbClr val="777A7B"/>
                </a:solidFill>
                <a:latin typeface="Arial" panose="020B0604020202020204" pitchFamily="34" charset="0"/>
              </a:rPr>
              <a:t>21</a:t>
            </a:r>
            <a:r>
              <a:rPr lang="en-US" sz="4800" dirty="0">
                <a:solidFill>
                  <a:srgbClr val="121212"/>
                </a:solidFill>
                <a:latin typeface="Arial" panose="020B0604020202020204" pitchFamily="34" charset="0"/>
              </a:rPr>
              <a:t>She shall give birth to a son. You shall name him Jesus, for it is he who shall save his people from their sins.”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27723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CF2B5B-0BDA-F61A-4004-CD42A596E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7" r="750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96A507-F487-9003-0226-F8EC087FE867}"/>
              </a:ext>
            </a:extLst>
          </p:cNvPr>
          <p:cNvSpPr txBox="1"/>
          <p:nvPr/>
        </p:nvSpPr>
        <p:spPr>
          <a:xfrm>
            <a:off x="8541446" y="389586"/>
            <a:ext cx="3775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Matthew</a:t>
            </a:r>
            <a:r>
              <a:rPr lang="en-US" sz="4400" i="0" u="none" strike="noStrike" baseline="0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:21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6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800" dirty="0">
                <a:solidFill>
                  <a:srgbClr val="777A7B"/>
                </a:solidFill>
                <a:latin typeface="Arial" panose="020B0604020202020204" pitchFamily="34" charset="0"/>
              </a:rPr>
              <a:t>22</a:t>
            </a:r>
            <a:r>
              <a:rPr lang="en-US" sz="4800" dirty="0">
                <a:solidFill>
                  <a:srgbClr val="121212"/>
                </a:solidFill>
                <a:latin typeface="Arial" panose="020B0604020202020204" pitchFamily="34" charset="0"/>
              </a:rPr>
              <a:t>Now all this has happened that it might be fulfilled which was spoken by the Lord through the prophet, saying,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18142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71D70F-E468-D89B-AB6E-ED6A56ABE7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6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ACEF5A-EB11-B083-6E62-2F2AFD210639}"/>
              </a:ext>
            </a:extLst>
          </p:cNvPr>
          <p:cNvSpPr txBox="1"/>
          <p:nvPr/>
        </p:nvSpPr>
        <p:spPr>
          <a:xfrm>
            <a:off x="713628" y="389586"/>
            <a:ext cx="3775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Matthew</a:t>
            </a:r>
            <a:r>
              <a:rPr lang="en-US" sz="4400" i="0" u="none" strike="noStrike" baseline="0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:22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051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23</a:t>
            </a:r>
            <a:r>
              <a:rPr lang="en-US" sz="4000" dirty="0">
                <a:solidFill>
                  <a:srgbClr val="121212"/>
                </a:solidFill>
                <a:latin typeface="Arial" panose="020B0604020202020204" pitchFamily="34" charset="0"/>
              </a:rPr>
              <a:t>“Behold, the virgin shall be with child,</a:t>
            </a:r>
          </a:p>
          <a:p>
            <a:r>
              <a:rPr lang="en-US" sz="4000" dirty="0">
                <a:solidFill>
                  <a:srgbClr val="121212"/>
                </a:solidFill>
                <a:latin typeface="Arial" panose="020B0604020202020204" pitchFamily="34" charset="0"/>
              </a:rPr>
              <a:t>and shall give birth to a son.</a:t>
            </a:r>
          </a:p>
          <a:p>
            <a:r>
              <a:rPr lang="en-US" sz="4000" dirty="0">
                <a:solidFill>
                  <a:srgbClr val="121212"/>
                </a:solidFill>
                <a:latin typeface="Arial" panose="020B0604020202020204" pitchFamily="34" charset="0"/>
              </a:rPr>
              <a:t>They shall call his name Immanuel,”</a:t>
            </a:r>
          </a:p>
          <a:p>
            <a:r>
              <a:rPr lang="en-US" sz="4000" dirty="0">
                <a:solidFill>
                  <a:srgbClr val="121212"/>
                </a:solidFill>
                <a:latin typeface="Arial" panose="020B0604020202020204" pitchFamily="34" charset="0"/>
              </a:rPr>
              <a:t>which is, being interpreted, “God with us.”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04038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A38895-48C2-F515-CC27-53B6C0923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1167"/>
            <a:ext cx="12192000" cy="72891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FF28FC-29F1-5ECE-A32C-DDCD721CA548}"/>
              </a:ext>
            </a:extLst>
          </p:cNvPr>
          <p:cNvSpPr txBox="1"/>
          <p:nvPr/>
        </p:nvSpPr>
        <p:spPr>
          <a:xfrm>
            <a:off x="713628" y="389586"/>
            <a:ext cx="3775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Matthew</a:t>
            </a:r>
            <a:r>
              <a:rPr lang="en-US" sz="4400" i="0" u="none" strike="noStrike" baseline="0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:23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49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24</a:t>
            </a:r>
            <a:r>
              <a:rPr lang="en-US" sz="4400" dirty="0">
                <a:solidFill>
                  <a:srgbClr val="121212"/>
                </a:solidFill>
                <a:latin typeface="Arial" panose="020B0604020202020204" pitchFamily="34" charset="0"/>
              </a:rPr>
              <a:t>Joseph arose from his sleep, and did as the angel of the Lord commanded him, and took his wife to himself;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4308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4C489C-559A-449F-25B8-FA09C1EFF9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BDD7AF-5F4D-C9BE-746B-7FF90E559C72}"/>
              </a:ext>
            </a:extLst>
          </p:cNvPr>
          <p:cNvSpPr txBox="1"/>
          <p:nvPr/>
        </p:nvSpPr>
        <p:spPr>
          <a:xfrm>
            <a:off x="713628" y="389586"/>
            <a:ext cx="3775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Matthew</a:t>
            </a:r>
            <a:r>
              <a:rPr lang="en-US" sz="4400" i="0" u="none" strike="noStrike" baseline="0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:24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564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800" dirty="0">
                <a:solidFill>
                  <a:srgbClr val="777A7B"/>
                </a:solidFill>
                <a:latin typeface="Arial" panose="020B0604020202020204" pitchFamily="34" charset="0"/>
              </a:rPr>
              <a:t>25</a:t>
            </a:r>
            <a:r>
              <a:rPr lang="en-US" sz="4800" dirty="0">
                <a:solidFill>
                  <a:srgbClr val="121212"/>
                </a:solidFill>
                <a:latin typeface="Arial" panose="020B0604020202020204" pitchFamily="34" charset="0"/>
              </a:rPr>
              <a:t>and didn’t know her sexually until she had given birth to her firstborn son. He named him Jesus.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06103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A20D70-FC9E-829B-1460-D055A64FC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B3485F-4511-920C-86F0-28E4C77D0C99}"/>
              </a:ext>
            </a:extLst>
          </p:cNvPr>
          <p:cNvSpPr txBox="1"/>
          <p:nvPr/>
        </p:nvSpPr>
        <p:spPr>
          <a:xfrm>
            <a:off x="120869" y="2646218"/>
            <a:ext cx="5975131" cy="25492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Joseph’s Dream - Matthew 1:18-25</a:t>
            </a:r>
          </a:p>
        </p:txBody>
      </p:sp>
    </p:spTree>
    <p:extLst>
      <p:ext uri="{BB962C8B-B14F-4D97-AF65-F5344CB8AC3E}">
        <p14:creationId xmlns:p14="http://schemas.microsoft.com/office/powerpoint/2010/main" val="3261377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A20D70-FC9E-829B-1460-D055A64FC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50C5D2-04C9-00D8-5E92-06D1C65FC851}"/>
              </a:ext>
            </a:extLst>
          </p:cNvPr>
          <p:cNvSpPr txBox="1"/>
          <p:nvPr/>
        </p:nvSpPr>
        <p:spPr>
          <a:xfrm>
            <a:off x="713628" y="389586"/>
            <a:ext cx="3775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Matthew</a:t>
            </a:r>
            <a:r>
              <a:rPr lang="en-US" sz="4400" i="0" u="none" strike="noStrike" baseline="0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:25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54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000" b="0" i="0" u="none" strike="noStrike" baseline="0" dirty="0">
                <a:latin typeface="TimesNewRomanPSMT"/>
              </a:rPr>
              <a:t>Joseph’s Dream - Matthew 1:18-25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ZA" sz="8000" b="1" dirty="0"/>
          </a:p>
        </p:txBody>
      </p:sp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A20D70-FC9E-829B-1460-D055A64FC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5CE268-D7AB-24B4-D394-C32B209BAB29}"/>
              </a:ext>
            </a:extLst>
          </p:cNvPr>
          <p:cNvSpPr txBox="1"/>
          <p:nvPr/>
        </p:nvSpPr>
        <p:spPr>
          <a:xfrm>
            <a:off x="120869" y="2646218"/>
            <a:ext cx="5975131" cy="25492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Joseph’s Dream - Matthew 1:18-25</a:t>
            </a:r>
          </a:p>
        </p:txBody>
      </p:sp>
    </p:spTree>
    <p:extLst>
      <p:ext uri="{BB962C8B-B14F-4D97-AF65-F5344CB8AC3E}">
        <p14:creationId xmlns:p14="http://schemas.microsoft.com/office/powerpoint/2010/main" val="3808213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800" dirty="0">
                <a:solidFill>
                  <a:srgbClr val="777A7B"/>
                </a:solidFill>
                <a:latin typeface="Arial" panose="020B0604020202020204" pitchFamily="34" charset="0"/>
              </a:rPr>
              <a:t>18</a:t>
            </a:r>
            <a:r>
              <a:rPr lang="en-US" sz="4800" dirty="0">
                <a:solidFill>
                  <a:srgbClr val="121212"/>
                </a:solidFill>
                <a:latin typeface="Arial" panose="020B0604020202020204" pitchFamily="34" charset="0"/>
              </a:rPr>
              <a:t>Now the birth of Jesus Christ was like this: After his mother, Mary, was engaged to Joseph, before they came together, she was found pregnant by the Holy Spirit. 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084C8D-0729-FD5C-DEBD-73491D53A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5"/>
          <a:stretch/>
        </p:blipFill>
        <p:spPr>
          <a:xfrm>
            <a:off x="-1022433" y="-573741"/>
            <a:ext cx="13214433" cy="74317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82B7C-DC0E-514E-3F46-CF0C817A4D6F}"/>
              </a:ext>
            </a:extLst>
          </p:cNvPr>
          <p:cNvSpPr txBox="1"/>
          <p:nvPr/>
        </p:nvSpPr>
        <p:spPr>
          <a:xfrm>
            <a:off x="8416755" y="334168"/>
            <a:ext cx="3775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Matthew</a:t>
            </a:r>
            <a:r>
              <a:rPr lang="en-US" sz="4400" i="0" u="none" strike="noStrike" baseline="0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:18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2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800" dirty="0">
                <a:solidFill>
                  <a:srgbClr val="777A7B"/>
                </a:solidFill>
                <a:latin typeface="Arial" panose="020B0604020202020204" pitchFamily="34" charset="0"/>
              </a:rPr>
              <a:t>19</a:t>
            </a:r>
            <a:r>
              <a:rPr lang="en-US" sz="4800" dirty="0">
                <a:solidFill>
                  <a:srgbClr val="121212"/>
                </a:solidFill>
                <a:latin typeface="Arial" panose="020B0604020202020204" pitchFamily="34" charset="0"/>
              </a:rPr>
              <a:t>Joseph, her husband, being a righteous man, and not willing to make her a public example, intended to put her away secretly.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25738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8BF32D-2D0E-C591-1740-C7BF4BFEB2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81F110-200D-F653-0367-DAECD146E954}"/>
              </a:ext>
            </a:extLst>
          </p:cNvPr>
          <p:cNvSpPr txBox="1"/>
          <p:nvPr/>
        </p:nvSpPr>
        <p:spPr>
          <a:xfrm>
            <a:off x="713628" y="389586"/>
            <a:ext cx="3775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Matthew</a:t>
            </a:r>
            <a:r>
              <a:rPr lang="en-US" sz="4400" i="0" u="none" strike="noStrike" baseline="0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:19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1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20</a:t>
            </a:r>
            <a:r>
              <a:rPr lang="en-US" sz="4000" dirty="0">
                <a:solidFill>
                  <a:srgbClr val="121212"/>
                </a:solidFill>
                <a:latin typeface="Arial" panose="020B0604020202020204" pitchFamily="34" charset="0"/>
              </a:rPr>
              <a:t>But when he thought about these things, behold, an angel of the Lord appeared to him in a dream, saying, “Joseph, son of David, don’t be afraid to take to yourself Mary as your wife, for that which is conceived in her is of the Holy Spirit.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75572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454</Words>
  <Application>Microsoft Office PowerPoint</Application>
  <PresentationFormat>Widescreen</PresentationFormat>
  <Paragraphs>44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ArialMT</vt:lpstr>
      <vt:lpstr>Calibri</vt:lpstr>
      <vt:lpstr>Calibri Light</vt:lpstr>
      <vt:lpstr>Microsoft Himalaya</vt:lpstr>
      <vt:lpstr>TimesNewRomanPS-BoldMT</vt:lpstr>
      <vt:lpstr>TimesNewRomanPSMT</vt:lpstr>
      <vt:lpstr>Office Theme</vt:lpstr>
      <vt:lpstr>30-5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11</cp:revision>
  <dcterms:created xsi:type="dcterms:W3CDTF">2021-07-20T09:23:46Z</dcterms:created>
  <dcterms:modified xsi:type="dcterms:W3CDTF">2023-01-25T14:39:41Z</dcterms:modified>
</cp:coreProperties>
</file>