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468" r:id="rId2"/>
    <p:sldId id="438" r:id="rId3"/>
    <p:sldId id="439" r:id="rId4"/>
    <p:sldId id="469" r:id="rId5"/>
    <p:sldId id="441" r:id="rId6"/>
    <p:sldId id="442" r:id="rId7"/>
    <p:sldId id="445" r:id="rId8"/>
    <p:sldId id="446" r:id="rId9"/>
    <p:sldId id="447" r:id="rId10"/>
    <p:sldId id="448" r:id="rId11"/>
    <p:sldId id="449" r:id="rId12"/>
    <p:sldId id="450" r:id="rId13"/>
    <p:sldId id="451" r:id="rId14"/>
    <p:sldId id="452" r:id="rId15"/>
    <p:sldId id="470" r:id="rId16"/>
    <p:sldId id="471" r:id="rId17"/>
    <p:sldId id="443" r:id="rId18"/>
    <p:sldId id="444" r:id="rId19"/>
    <p:sldId id="472" r:id="rId20"/>
    <p:sldId id="473" r:id="rId21"/>
    <p:sldId id="474" r:id="rId22"/>
    <p:sldId id="475" r:id="rId23"/>
    <p:sldId id="476" r:id="rId24"/>
    <p:sldId id="477" r:id="rId25"/>
    <p:sldId id="478" r:id="rId26"/>
    <p:sldId id="479" r:id="rId27"/>
    <p:sldId id="453" r:id="rId28"/>
    <p:sldId id="454" r:id="rId29"/>
    <p:sldId id="455" r:id="rId30"/>
    <p:sldId id="456" r:id="rId31"/>
    <p:sldId id="457" r:id="rId32"/>
    <p:sldId id="458" r:id="rId33"/>
    <p:sldId id="459" r:id="rId34"/>
    <p:sldId id="48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63" autoAdjust="0"/>
    <p:restoredTop sz="93969" autoAdjust="0"/>
  </p:normalViewPr>
  <p:slideViewPr>
    <p:cSldViewPr snapToGrid="0">
      <p:cViewPr varScale="1">
        <p:scale>
          <a:sx n="70" d="100"/>
          <a:sy n="70" d="100"/>
        </p:scale>
        <p:origin x="66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1A0C99FA-7025-4615-A40D-1802BECAC5D6}"/>
    <pc:docChg chg="modSld">
      <pc:chgData name="Alfred Smith" userId="3c60a3631c0db8ad" providerId="LiveId" clId="{1A0C99FA-7025-4615-A40D-1802BECAC5D6}" dt="2023-01-25T14:41:04.771" v="1" actId="20577"/>
      <pc:docMkLst>
        <pc:docMk/>
      </pc:docMkLst>
      <pc:sldChg chg="modSp mod">
        <pc:chgData name="Alfred Smith" userId="3c60a3631c0db8ad" providerId="LiveId" clId="{1A0C99FA-7025-4615-A40D-1802BECAC5D6}" dt="2023-01-25T14:41:04.771" v="1" actId="20577"/>
        <pc:sldMkLst>
          <pc:docMk/>
          <pc:sldMk cId="3596600315" sldId="468"/>
        </pc:sldMkLst>
        <pc:spChg chg="mod">
          <ac:chgData name="Alfred Smith" userId="3c60a3631c0db8ad" providerId="LiveId" clId="{1A0C99FA-7025-4615-A40D-1802BECAC5D6}" dt="2023-01-25T14:41:04.771" v="1" actId="20577"/>
          <ac:spMkLst>
            <pc:docMk/>
            <pc:sldMk cId="3596600315" sldId="468"/>
            <ac:spMk id="3" creationId="{0162BEE1-134B-8B70-2BB8-9226F1DF1614}"/>
          </ac:spMkLst>
        </pc:spChg>
      </pc:sldChg>
    </pc:docChg>
  </pc:docChgLst>
  <pc:docChgLst>
    <pc:chgData name="Leonie Smith" userId="fed1330f33f5650e" providerId="LiveId" clId="{B41164BA-17F7-44A6-92C3-886661FB887C}"/>
    <pc:docChg chg="custSel modSld">
      <pc:chgData name="Leonie Smith" userId="fed1330f33f5650e" providerId="LiveId" clId="{B41164BA-17F7-44A6-92C3-886661FB887C}" dt="2023-01-13T07:49:51.556" v="44"/>
      <pc:docMkLst>
        <pc:docMk/>
      </pc:docMkLst>
      <pc:sldChg chg="modSp mod modTransition">
        <pc:chgData name="Leonie Smith" userId="fed1330f33f5650e" providerId="LiveId" clId="{B41164BA-17F7-44A6-92C3-886661FB887C}" dt="2023-01-09T09:57:31.551" v="26" actId="1076"/>
        <pc:sldMkLst>
          <pc:docMk/>
          <pc:sldMk cId="3261377596" sldId="438"/>
        </pc:sldMkLst>
        <pc:spChg chg="mod">
          <ac:chgData name="Leonie Smith" userId="fed1330f33f5650e" providerId="LiveId" clId="{B41164BA-17F7-44A6-92C3-886661FB887C}" dt="2023-01-09T09:57:31.551" v="26" actId="1076"/>
          <ac:spMkLst>
            <pc:docMk/>
            <pc:sldMk cId="3261377596" sldId="438"/>
            <ac:spMk id="2" creationId="{9CB6E6AD-9323-9F69-9BF1-C1EC95EC4FC4}"/>
          </ac:spMkLst>
        </pc:spChg>
        <pc:spChg chg="mod">
          <ac:chgData name="Leonie Smith" userId="fed1330f33f5650e" providerId="LiveId" clId="{B41164BA-17F7-44A6-92C3-886661FB887C}" dt="2023-01-09T09:57:16.112" v="24" actId="1076"/>
          <ac:spMkLst>
            <pc:docMk/>
            <pc:sldMk cId="3261377596" sldId="438"/>
            <ac:spMk id="6" creationId="{416C064E-628E-47C0-A712-DB178FE9901E}"/>
          </ac:spMkLst>
        </pc:spChg>
      </pc:sldChg>
      <pc:sldChg chg="delSp modSp mod modTransition modAnim">
        <pc:chgData name="Leonie Smith" userId="fed1330f33f5650e" providerId="LiveId" clId="{B41164BA-17F7-44A6-92C3-886661FB887C}" dt="2023-01-09T09:56:39.651" v="18" actId="20577"/>
        <pc:sldMkLst>
          <pc:docMk/>
          <pc:sldMk cId="3759221820" sldId="439"/>
        </pc:sldMkLst>
        <pc:spChg chg="mod">
          <ac:chgData name="Leonie Smith" userId="fed1330f33f5650e" providerId="LiveId" clId="{B41164BA-17F7-44A6-92C3-886661FB887C}" dt="2023-01-09T09:56:39.651" v="18" actId="20577"/>
          <ac:spMkLst>
            <pc:docMk/>
            <pc:sldMk cId="3759221820" sldId="439"/>
            <ac:spMk id="4" creationId="{9A13E2D8-2F59-44C1-B1D2-79C300C26DD4}"/>
          </ac:spMkLst>
        </pc:spChg>
        <pc:spChg chg="mod">
          <ac:chgData name="Leonie Smith" userId="fed1330f33f5650e" providerId="LiveId" clId="{B41164BA-17F7-44A6-92C3-886661FB887C}" dt="2023-01-09T09:54:43.482" v="0" actId="21"/>
          <ac:spMkLst>
            <pc:docMk/>
            <pc:sldMk cId="3759221820" sldId="439"/>
            <ac:spMk id="6" creationId="{416C064E-628E-47C0-A712-DB178FE9901E}"/>
          </ac:spMkLst>
        </pc:spChg>
        <pc:picChg chg="del">
          <ac:chgData name="Leonie Smith" userId="fed1330f33f5650e" providerId="LiveId" clId="{B41164BA-17F7-44A6-92C3-886661FB887C}" dt="2023-01-09T09:56:23.204" v="16"/>
          <ac:picMkLst>
            <pc:docMk/>
            <pc:sldMk cId="3759221820" sldId="439"/>
            <ac:picMk id="2" creationId="{14B7D343-2973-5FAD-C7AB-E69F29796E3B}"/>
          </ac:picMkLst>
        </pc:picChg>
      </pc:sldChg>
      <pc:sldChg chg="delSp modSp mod modTransition modAnim">
        <pc:chgData name="Leonie Smith" userId="fed1330f33f5650e" providerId="LiveId" clId="{B41164BA-17F7-44A6-92C3-886661FB887C}" dt="2023-01-09T09:56:23.204" v="16"/>
        <pc:sldMkLst>
          <pc:docMk/>
          <pc:sldMk cId="3676245138" sldId="441"/>
        </pc:sldMkLst>
        <pc:spChg chg="mod">
          <ac:chgData name="Leonie Smith" userId="fed1330f33f5650e" providerId="LiveId" clId="{B41164BA-17F7-44A6-92C3-886661FB887C}" dt="2023-01-09T09:54:47.616" v="1" actId="21"/>
          <ac:spMkLst>
            <pc:docMk/>
            <pc:sldMk cId="3676245138" sldId="441"/>
            <ac:spMk id="6" creationId="{416C064E-628E-47C0-A712-DB178FE9901E}"/>
          </ac:spMkLst>
        </pc:spChg>
        <pc:picChg chg="del">
          <ac:chgData name="Leonie Smith" userId="fed1330f33f5650e" providerId="LiveId" clId="{B41164BA-17F7-44A6-92C3-886661FB887C}" dt="2023-01-09T09:56:23.204" v="16"/>
          <ac:picMkLst>
            <pc:docMk/>
            <pc:sldMk cId="3676245138" sldId="441"/>
            <ac:picMk id="3" creationId="{4F014217-21A3-7B29-ABE4-A67744A5358C}"/>
          </ac:picMkLst>
        </pc:picChg>
      </pc:sldChg>
      <pc:sldChg chg="modSp mod modTransition">
        <pc:chgData name="Leonie Smith" userId="fed1330f33f5650e" providerId="LiveId" clId="{B41164BA-17F7-44A6-92C3-886661FB887C}" dt="2023-01-09T09:58:01.247" v="29"/>
        <pc:sldMkLst>
          <pc:docMk/>
          <pc:sldMk cId="2180228365" sldId="442"/>
        </pc:sldMkLst>
        <pc:spChg chg="mod">
          <ac:chgData name="Leonie Smith" userId="fed1330f33f5650e" providerId="LiveId" clId="{B41164BA-17F7-44A6-92C3-886661FB887C}" dt="2023-01-09T09:58:01.247" v="29"/>
          <ac:spMkLst>
            <pc:docMk/>
            <pc:sldMk cId="2180228365" sldId="442"/>
            <ac:spMk id="2" creationId="{24993321-CFE8-04F3-7184-226534513B4B}"/>
          </ac:spMkLst>
        </pc:spChg>
      </pc:sldChg>
      <pc:sldChg chg="delSp modSp mod modTransition modAnim">
        <pc:chgData name="Leonie Smith" userId="fed1330f33f5650e" providerId="LiveId" clId="{B41164BA-17F7-44A6-92C3-886661FB887C}" dt="2023-01-09T09:56:23.204" v="16"/>
        <pc:sldMkLst>
          <pc:docMk/>
          <pc:sldMk cId="3095902142" sldId="443"/>
        </pc:sldMkLst>
        <pc:spChg chg="mod">
          <ac:chgData name="Leonie Smith" userId="fed1330f33f5650e" providerId="LiveId" clId="{B41164BA-17F7-44A6-92C3-886661FB887C}" dt="2023-01-09T09:55:13.334" v="7" actId="21"/>
          <ac:spMkLst>
            <pc:docMk/>
            <pc:sldMk cId="3095902142" sldId="443"/>
            <ac:spMk id="6" creationId="{416C064E-628E-47C0-A712-DB178FE9901E}"/>
          </ac:spMkLst>
        </pc:spChg>
        <pc:picChg chg="del">
          <ac:chgData name="Leonie Smith" userId="fed1330f33f5650e" providerId="LiveId" clId="{B41164BA-17F7-44A6-92C3-886661FB887C}" dt="2023-01-09T09:56:23.204" v="16"/>
          <ac:picMkLst>
            <pc:docMk/>
            <pc:sldMk cId="3095902142" sldId="443"/>
            <ac:picMk id="2" creationId="{AB780C9E-0015-2198-B19C-394DC26CC8EF}"/>
          </ac:picMkLst>
        </pc:picChg>
      </pc:sldChg>
      <pc:sldChg chg="modSp mod modTransition">
        <pc:chgData name="Leonie Smith" userId="fed1330f33f5650e" providerId="LiveId" clId="{B41164BA-17F7-44A6-92C3-886661FB887C}" dt="2023-01-09T09:58:34.547" v="35"/>
        <pc:sldMkLst>
          <pc:docMk/>
          <pc:sldMk cId="1718612039" sldId="444"/>
        </pc:sldMkLst>
        <pc:spChg chg="mod">
          <ac:chgData name="Leonie Smith" userId="fed1330f33f5650e" providerId="LiveId" clId="{B41164BA-17F7-44A6-92C3-886661FB887C}" dt="2023-01-09T09:58:34.547" v="35"/>
          <ac:spMkLst>
            <pc:docMk/>
            <pc:sldMk cId="1718612039" sldId="444"/>
            <ac:spMk id="2" creationId="{F63CC6D0-D19E-83EE-D558-D8E034522FE8}"/>
          </ac:spMkLst>
        </pc:spChg>
      </pc:sldChg>
      <pc:sldChg chg="delSp modSp mod modTransition modAnim">
        <pc:chgData name="Leonie Smith" userId="fed1330f33f5650e" providerId="LiveId" clId="{B41164BA-17F7-44A6-92C3-886661FB887C}" dt="2023-01-09T09:56:23.204" v="16"/>
        <pc:sldMkLst>
          <pc:docMk/>
          <pc:sldMk cId="2166098122" sldId="445"/>
        </pc:sldMkLst>
        <pc:spChg chg="mod">
          <ac:chgData name="Leonie Smith" userId="fed1330f33f5650e" providerId="LiveId" clId="{B41164BA-17F7-44A6-92C3-886661FB887C}" dt="2023-01-09T09:54:52.208" v="2" actId="21"/>
          <ac:spMkLst>
            <pc:docMk/>
            <pc:sldMk cId="2166098122" sldId="445"/>
            <ac:spMk id="6" creationId="{416C064E-628E-47C0-A712-DB178FE9901E}"/>
          </ac:spMkLst>
        </pc:spChg>
        <pc:picChg chg="del">
          <ac:chgData name="Leonie Smith" userId="fed1330f33f5650e" providerId="LiveId" clId="{B41164BA-17F7-44A6-92C3-886661FB887C}" dt="2023-01-09T09:56:23.204" v="16"/>
          <ac:picMkLst>
            <pc:docMk/>
            <pc:sldMk cId="2166098122" sldId="445"/>
            <ac:picMk id="2" creationId="{CDFADB59-6CBD-93D0-2C42-B5D760E8B53B}"/>
          </ac:picMkLst>
        </pc:picChg>
      </pc:sldChg>
      <pc:sldChg chg="modSp mod modTransition">
        <pc:chgData name="Leonie Smith" userId="fed1330f33f5650e" providerId="LiveId" clId="{B41164BA-17F7-44A6-92C3-886661FB887C}" dt="2023-01-09T09:58:08.071" v="30"/>
        <pc:sldMkLst>
          <pc:docMk/>
          <pc:sldMk cId="665805102" sldId="446"/>
        </pc:sldMkLst>
        <pc:spChg chg="mod">
          <ac:chgData name="Leonie Smith" userId="fed1330f33f5650e" providerId="LiveId" clId="{B41164BA-17F7-44A6-92C3-886661FB887C}" dt="2023-01-09T09:58:08.071" v="30"/>
          <ac:spMkLst>
            <pc:docMk/>
            <pc:sldMk cId="665805102" sldId="446"/>
            <ac:spMk id="2" creationId="{FF5727AE-74B4-61E5-2923-990AFE7079B1}"/>
          </ac:spMkLst>
        </pc:spChg>
      </pc:sldChg>
      <pc:sldChg chg="delSp modSp mod modTransition modAnim">
        <pc:chgData name="Leonie Smith" userId="fed1330f33f5650e" providerId="LiveId" clId="{B41164BA-17F7-44A6-92C3-886661FB887C}" dt="2023-01-09T09:56:23.204" v="16"/>
        <pc:sldMkLst>
          <pc:docMk/>
          <pc:sldMk cId="2422728137" sldId="447"/>
        </pc:sldMkLst>
        <pc:spChg chg="mod">
          <ac:chgData name="Leonie Smith" userId="fed1330f33f5650e" providerId="LiveId" clId="{B41164BA-17F7-44A6-92C3-886661FB887C}" dt="2023-01-09T09:54:55.703" v="3" actId="21"/>
          <ac:spMkLst>
            <pc:docMk/>
            <pc:sldMk cId="2422728137" sldId="447"/>
            <ac:spMk id="6" creationId="{416C064E-628E-47C0-A712-DB178FE9901E}"/>
          </ac:spMkLst>
        </pc:spChg>
        <pc:picChg chg="del">
          <ac:chgData name="Leonie Smith" userId="fed1330f33f5650e" providerId="LiveId" clId="{B41164BA-17F7-44A6-92C3-886661FB887C}" dt="2023-01-09T09:56:23.204" v="16"/>
          <ac:picMkLst>
            <pc:docMk/>
            <pc:sldMk cId="2422728137" sldId="447"/>
            <ac:picMk id="9" creationId="{B5BC6467-F32F-E968-7FFA-EC0F232C9B52}"/>
          </ac:picMkLst>
        </pc:picChg>
      </pc:sldChg>
      <pc:sldChg chg="modSp mod modTransition">
        <pc:chgData name="Leonie Smith" userId="fed1330f33f5650e" providerId="LiveId" clId="{B41164BA-17F7-44A6-92C3-886661FB887C}" dt="2023-01-09T09:58:13.103" v="31"/>
        <pc:sldMkLst>
          <pc:docMk/>
          <pc:sldMk cId="843663555" sldId="448"/>
        </pc:sldMkLst>
        <pc:spChg chg="mod">
          <ac:chgData name="Leonie Smith" userId="fed1330f33f5650e" providerId="LiveId" clId="{B41164BA-17F7-44A6-92C3-886661FB887C}" dt="2023-01-09T09:58:13.103" v="31"/>
          <ac:spMkLst>
            <pc:docMk/>
            <pc:sldMk cId="843663555" sldId="448"/>
            <ac:spMk id="2" creationId="{3EE0D589-699F-DC02-67F6-67AA0E538625}"/>
          </ac:spMkLst>
        </pc:spChg>
      </pc:sldChg>
      <pc:sldChg chg="delSp modSp mod modTransition modAnim">
        <pc:chgData name="Leonie Smith" userId="fed1330f33f5650e" providerId="LiveId" clId="{B41164BA-17F7-44A6-92C3-886661FB887C}" dt="2023-01-09T09:56:23.204" v="16"/>
        <pc:sldMkLst>
          <pc:docMk/>
          <pc:sldMk cId="4160448636" sldId="449"/>
        </pc:sldMkLst>
        <pc:spChg chg="mod">
          <ac:chgData name="Leonie Smith" userId="fed1330f33f5650e" providerId="LiveId" clId="{B41164BA-17F7-44A6-92C3-886661FB887C}" dt="2023-01-09T09:54:58.761" v="4" actId="21"/>
          <ac:spMkLst>
            <pc:docMk/>
            <pc:sldMk cId="4160448636" sldId="449"/>
            <ac:spMk id="6" creationId="{416C064E-628E-47C0-A712-DB178FE9901E}"/>
          </ac:spMkLst>
        </pc:spChg>
        <pc:picChg chg="del">
          <ac:chgData name="Leonie Smith" userId="fed1330f33f5650e" providerId="LiveId" clId="{B41164BA-17F7-44A6-92C3-886661FB887C}" dt="2023-01-09T09:56:23.204" v="16"/>
          <ac:picMkLst>
            <pc:docMk/>
            <pc:sldMk cId="4160448636" sldId="449"/>
            <ac:picMk id="5" creationId="{EAB783D9-07EE-CE41-D559-9A7B62B48310}"/>
          </ac:picMkLst>
        </pc:picChg>
      </pc:sldChg>
      <pc:sldChg chg="modSp mod modTransition">
        <pc:chgData name="Leonie Smith" userId="fed1330f33f5650e" providerId="LiveId" clId="{B41164BA-17F7-44A6-92C3-886661FB887C}" dt="2023-01-09T09:58:18.622" v="32"/>
        <pc:sldMkLst>
          <pc:docMk/>
          <pc:sldMk cId="538051216" sldId="450"/>
        </pc:sldMkLst>
        <pc:spChg chg="mod">
          <ac:chgData name="Leonie Smith" userId="fed1330f33f5650e" providerId="LiveId" clId="{B41164BA-17F7-44A6-92C3-886661FB887C}" dt="2023-01-09T09:58:18.622" v="32"/>
          <ac:spMkLst>
            <pc:docMk/>
            <pc:sldMk cId="538051216" sldId="450"/>
            <ac:spMk id="2" creationId="{B18C6E12-C67E-3293-8CFD-374384D8C23D}"/>
          </ac:spMkLst>
        </pc:spChg>
      </pc:sldChg>
      <pc:sldChg chg="delSp modSp mod modTransition modAnim">
        <pc:chgData name="Leonie Smith" userId="fed1330f33f5650e" providerId="LiveId" clId="{B41164BA-17F7-44A6-92C3-886661FB887C}" dt="2023-01-09T09:56:23.204" v="16"/>
        <pc:sldMkLst>
          <pc:docMk/>
          <pc:sldMk cId="3386340796" sldId="451"/>
        </pc:sldMkLst>
        <pc:spChg chg="mod">
          <ac:chgData name="Leonie Smith" userId="fed1330f33f5650e" providerId="LiveId" clId="{B41164BA-17F7-44A6-92C3-886661FB887C}" dt="2023-01-09T09:55:06.227" v="5" actId="21"/>
          <ac:spMkLst>
            <pc:docMk/>
            <pc:sldMk cId="3386340796" sldId="451"/>
            <ac:spMk id="6" creationId="{416C064E-628E-47C0-A712-DB178FE9901E}"/>
          </ac:spMkLst>
        </pc:spChg>
        <pc:picChg chg="del">
          <ac:chgData name="Leonie Smith" userId="fed1330f33f5650e" providerId="LiveId" clId="{B41164BA-17F7-44A6-92C3-886661FB887C}" dt="2023-01-09T09:56:23.204" v="16"/>
          <ac:picMkLst>
            <pc:docMk/>
            <pc:sldMk cId="3386340796" sldId="451"/>
            <ac:picMk id="7" creationId="{58BF5CF0-93AA-522B-E6FE-3BDD41C5E06F}"/>
          </ac:picMkLst>
        </pc:picChg>
      </pc:sldChg>
      <pc:sldChg chg="modSp mod modTransition">
        <pc:chgData name="Leonie Smith" userId="fed1330f33f5650e" providerId="LiveId" clId="{B41164BA-17F7-44A6-92C3-886661FB887C}" dt="2023-01-09T09:58:24.513" v="33"/>
        <pc:sldMkLst>
          <pc:docMk/>
          <pc:sldMk cId="4002949039" sldId="452"/>
        </pc:sldMkLst>
        <pc:spChg chg="mod">
          <ac:chgData name="Leonie Smith" userId="fed1330f33f5650e" providerId="LiveId" clId="{B41164BA-17F7-44A6-92C3-886661FB887C}" dt="2023-01-09T09:58:24.513" v="33"/>
          <ac:spMkLst>
            <pc:docMk/>
            <pc:sldMk cId="4002949039" sldId="452"/>
            <ac:spMk id="2" creationId="{AD57A4CA-B3D5-E26D-4410-7ED5A91A3AC4}"/>
          </ac:spMkLst>
        </pc:spChg>
      </pc:sldChg>
      <pc:sldChg chg="delSp modSp mod modTransition modAnim">
        <pc:chgData name="Leonie Smith" userId="fed1330f33f5650e" providerId="LiveId" clId="{B41164BA-17F7-44A6-92C3-886661FB887C}" dt="2023-01-09T09:56:23.204" v="16"/>
        <pc:sldMkLst>
          <pc:docMk/>
          <pc:sldMk cId="283334129" sldId="453"/>
        </pc:sldMkLst>
        <pc:spChg chg="mod">
          <ac:chgData name="Leonie Smith" userId="fed1330f33f5650e" providerId="LiveId" clId="{B41164BA-17F7-44A6-92C3-886661FB887C}" dt="2023-01-09T09:55:54.682" v="12" actId="21"/>
          <ac:spMkLst>
            <pc:docMk/>
            <pc:sldMk cId="283334129" sldId="453"/>
            <ac:spMk id="6" creationId="{416C064E-628E-47C0-A712-DB178FE9901E}"/>
          </ac:spMkLst>
        </pc:spChg>
        <pc:picChg chg="del">
          <ac:chgData name="Leonie Smith" userId="fed1330f33f5650e" providerId="LiveId" clId="{B41164BA-17F7-44A6-92C3-886661FB887C}" dt="2023-01-09T09:56:23.204" v="16"/>
          <ac:picMkLst>
            <pc:docMk/>
            <pc:sldMk cId="283334129" sldId="453"/>
            <ac:picMk id="8" creationId="{ECD25D24-FED0-C1BA-3C28-8C8C531A05D4}"/>
          </ac:picMkLst>
        </pc:picChg>
      </pc:sldChg>
      <pc:sldChg chg="modSp mod modTransition">
        <pc:chgData name="Leonie Smith" userId="fed1330f33f5650e" providerId="LiveId" clId="{B41164BA-17F7-44A6-92C3-886661FB887C}" dt="2023-01-09T09:59:01.349" v="40"/>
        <pc:sldMkLst>
          <pc:docMk/>
          <pc:sldMk cId="2511564658" sldId="454"/>
        </pc:sldMkLst>
        <pc:spChg chg="mod">
          <ac:chgData name="Leonie Smith" userId="fed1330f33f5650e" providerId="LiveId" clId="{B41164BA-17F7-44A6-92C3-886661FB887C}" dt="2023-01-09T09:59:01.349" v="40"/>
          <ac:spMkLst>
            <pc:docMk/>
            <pc:sldMk cId="2511564658" sldId="454"/>
            <ac:spMk id="2" creationId="{DB652A82-642D-AB79-95DD-3091F6795524}"/>
          </ac:spMkLst>
        </pc:spChg>
      </pc:sldChg>
      <pc:sldChg chg="delSp modSp mod modTransition modAnim">
        <pc:chgData name="Leonie Smith" userId="fed1330f33f5650e" providerId="LiveId" clId="{B41164BA-17F7-44A6-92C3-886661FB887C}" dt="2023-01-09T09:56:23.204" v="16"/>
        <pc:sldMkLst>
          <pc:docMk/>
          <pc:sldMk cId="1799939013" sldId="455"/>
        </pc:sldMkLst>
        <pc:spChg chg="mod">
          <ac:chgData name="Leonie Smith" userId="fed1330f33f5650e" providerId="LiveId" clId="{B41164BA-17F7-44A6-92C3-886661FB887C}" dt="2023-01-09T09:56:04.122" v="13" actId="21"/>
          <ac:spMkLst>
            <pc:docMk/>
            <pc:sldMk cId="1799939013" sldId="455"/>
            <ac:spMk id="6" creationId="{416C064E-628E-47C0-A712-DB178FE9901E}"/>
          </ac:spMkLst>
        </pc:spChg>
        <pc:picChg chg="del">
          <ac:chgData name="Leonie Smith" userId="fed1330f33f5650e" providerId="LiveId" clId="{B41164BA-17F7-44A6-92C3-886661FB887C}" dt="2023-01-09T09:56:23.204" v="16"/>
          <ac:picMkLst>
            <pc:docMk/>
            <pc:sldMk cId="1799939013" sldId="455"/>
            <ac:picMk id="7" creationId="{A494CF14-8A90-87F9-5201-42600D96F814}"/>
          </ac:picMkLst>
        </pc:picChg>
      </pc:sldChg>
      <pc:sldChg chg="modSp mod modTransition">
        <pc:chgData name="Leonie Smith" userId="fed1330f33f5650e" providerId="LiveId" clId="{B41164BA-17F7-44A6-92C3-886661FB887C}" dt="2023-01-09T09:59:07.863" v="41"/>
        <pc:sldMkLst>
          <pc:docMk/>
          <pc:sldMk cId="4049696417" sldId="456"/>
        </pc:sldMkLst>
        <pc:spChg chg="mod">
          <ac:chgData name="Leonie Smith" userId="fed1330f33f5650e" providerId="LiveId" clId="{B41164BA-17F7-44A6-92C3-886661FB887C}" dt="2023-01-09T09:59:07.863" v="41"/>
          <ac:spMkLst>
            <pc:docMk/>
            <pc:sldMk cId="4049696417" sldId="456"/>
            <ac:spMk id="7" creationId="{FEF4EA3F-CE26-81E0-5CF4-4CD12479A23D}"/>
          </ac:spMkLst>
        </pc:spChg>
      </pc:sldChg>
      <pc:sldChg chg="delSp modSp mod modTransition modAnim">
        <pc:chgData name="Leonie Smith" userId="fed1330f33f5650e" providerId="LiveId" clId="{B41164BA-17F7-44A6-92C3-886661FB887C}" dt="2023-01-09T09:56:23.204" v="16"/>
        <pc:sldMkLst>
          <pc:docMk/>
          <pc:sldMk cId="2618424304" sldId="457"/>
        </pc:sldMkLst>
        <pc:spChg chg="mod">
          <ac:chgData name="Leonie Smith" userId="fed1330f33f5650e" providerId="LiveId" clId="{B41164BA-17F7-44A6-92C3-886661FB887C}" dt="2023-01-09T09:56:09.766" v="14" actId="21"/>
          <ac:spMkLst>
            <pc:docMk/>
            <pc:sldMk cId="2618424304" sldId="457"/>
            <ac:spMk id="6" creationId="{416C064E-628E-47C0-A712-DB178FE9901E}"/>
          </ac:spMkLst>
        </pc:spChg>
        <pc:picChg chg="del">
          <ac:chgData name="Leonie Smith" userId="fed1330f33f5650e" providerId="LiveId" clId="{B41164BA-17F7-44A6-92C3-886661FB887C}" dt="2023-01-09T09:56:23.204" v="16"/>
          <ac:picMkLst>
            <pc:docMk/>
            <pc:sldMk cId="2618424304" sldId="457"/>
            <ac:picMk id="2" creationId="{D9348645-9A52-A752-66BA-0D3A7106A696}"/>
          </ac:picMkLst>
        </pc:picChg>
      </pc:sldChg>
      <pc:sldChg chg="modSp mod modTransition">
        <pc:chgData name="Leonie Smith" userId="fed1330f33f5650e" providerId="LiveId" clId="{B41164BA-17F7-44A6-92C3-886661FB887C}" dt="2023-01-09T09:59:13.447" v="42"/>
        <pc:sldMkLst>
          <pc:docMk/>
          <pc:sldMk cId="2789980734" sldId="458"/>
        </pc:sldMkLst>
        <pc:spChg chg="mod">
          <ac:chgData name="Leonie Smith" userId="fed1330f33f5650e" providerId="LiveId" clId="{B41164BA-17F7-44A6-92C3-886661FB887C}" dt="2023-01-09T09:59:13.447" v="42"/>
          <ac:spMkLst>
            <pc:docMk/>
            <pc:sldMk cId="2789980734" sldId="458"/>
            <ac:spMk id="2" creationId="{230EF84B-B101-A497-7A20-E9AE89A2F370}"/>
          </ac:spMkLst>
        </pc:spChg>
      </pc:sldChg>
      <pc:sldChg chg="delSp modSp mod modTransition modAnim">
        <pc:chgData name="Leonie Smith" userId="fed1330f33f5650e" providerId="LiveId" clId="{B41164BA-17F7-44A6-92C3-886661FB887C}" dt="2023-01-09T09:56:23.204" v="16"/>
        <pc:sldMkLst>
          <pc:docMk/>
          <pc:sldMk cId="783514268" sldId="459"/>
        </pc:sldMkLst>
        <pc:spChg chg="mod">
          <ac:chgData name="Leonie Smith" userId="fed1330f33f5650e" providerId="LiveId" clId="{B41164BA-17F7-44A6-92C3-886661FB887C}" dt="2023-01-09T09:56:15.218" v="15" actId="21"/>
          <ac:spMkLst>
            <pc:docMk/>
            <pc:sldMk cId="783514268" sldId="459"/>
            <ac:spMk id="6" creationId="{416C064E-628E-47C0-A712-DB178FE9901E}"/>
          </ac:spMkLst>
        </pc:spChg>
        <pc:picChg chg="del">
          <ac:chgData name="Leonie Smith" userId="fed1330f33f5650e" providerId="LiveId" clId="{B41164BA-17F7-44A6-92C3-886661FB887C}" dt="2023-01-09T09:56:23.204" v="16"/>
          <ac:picMkLst>
            <pc:docMk/>
            <pc:sldMk cId="783514268" sldId="459"/>
            <ac:picMk id="5" creationId="{D0587C2B-A016-C976-DAED-6B880A2C5463}"/>
          </ac:picMkLst>
        </pc:picChg>
      </pc:sldChg>
      <pc:sldChg chg="delSp modSp mod modTransition modAnim">
        <pc:chgData name="Leonie Smith" userId="fed1330f33f5650e" providerId="LiveId" clId="{B41164BA-17F7-44A6-92C3-886661FB887C}" dt="2023-01-13T07:49:51.556" v="44"/>
        <pc:sldMkLst>
          <pc:docMk/>
          <pc:sldMk cId="3596600315" sldId="468"/>
        </pc:sldMkLst>
        <pc:spChg chg="mod">
          <ac:chgData name="Leonie Smith" userId="fed1330f33f5650e" providerId="LiveId" clId="{B41164BA-17F7-44A6-92C3-886661FB887C}" dt="2023-01-13T07:49:51.556" v="44"/>
          <ac:spMkLst>
            <pc:docMk/>
            <pc:sldMk cId="3596600315" sldId="468"/>
            <ac:spMk id="3" creationId="{0162BEE1-134B-8B70-2BB8-9226F1DF1614}"/>
          </ac:spMkLst>
        </pc:spChg>
        <pc:picChg chg="del">
          <ac:chgData name="Leonie Smith" userId="fed1330f33f5650e" providerId="LiveId" clId="{B41164BA-17F7-44A6-92C3-886661FB887C}" dt="2023-01-09T09:56:23.204" v="16"/>
          <ac:picMkLst>
            <pc:docMk/>
            <pc:sldMk cId="3596600315" sldId="468"/>
            <ac:picMk id="4" creationId="{06B665AC-C1B4-85D2-79B9-9A90F3B2DE59}"/>
          </ac:picMkLst>
        </pc:picChg>
      </pc:sldChg>
      <pc:sldChg chg="addSp delSp modSp mod modTransition">
        <pc:chgData name="Leonie Smith" userId="fed1330f33f5650e" providerId="LiveId" clId="{B41164BA-17F7-44A6-92C3-886661FB887C}" dt="2023-01-09T09:57:50.010" v="28" actId="21"/>
        <pc:sldMkLst>
          <pc:docMk/>
          <pc:sldMk cId="3243749005" sldId="469"/>
        </pc:sldMkLst>
        <pc:spChg chg="del">
          <ac:chgData name="Leonie Smith" userId="fed1330f33f5650e" providerId="LiveId" clId="{B41164BA-17F7-44A6-92C3-886661FB887C}" dt="2023-01-09T09:57:50.010" v="28" actId="21"/>
          <ac:spMkLst>
            <pc:docMk/>
            <pc:sldMk cId="3243749005" sldId="469"/>
            <ac:spMk id="2" creationId="{489277AA-E5AA-7C5B-1794-ECBE3DAEEC45}"/>
          </ac:spMkLst>
        </pc:spChg>
        <pc:spChg chg="add mod">
          <ac:chgData name="Leonie Smith" userId="fed1330f33f5650e" providerId="LiveId" clId="{B41164BA-17F7-44A6-92C3-886661FB887C}" dt="2023-01-09T09:57:38.854" v="27"/>
          <ac:spMkLst>
            <pc:docMk/>
            <pc:sldMk cId="3243749005" sldId="469"/>
            <ac:spMk id="5" creationId="{DF8A3802-CA75-5B01-C58A-57DE311E8E4E}"/>
          </ac:spMkLst>
        </pc:spChg>
      </pc:sldChg>
      <pc:sldChg chg="delSp modSp mod modTransition modAnim">
        <pc:chgData name="Leonie Smith" userId="fed1330f33f5650e" providerId="LiveId" clId="{B41164BA-17F7-44A6-92C3-886661FB887C}" dt="2023-01-09T09:56:23.204" v="16"/>
        <pc:sldMkLst>
          <pc:docMk/>
          <pc:sldMk cId="1715649501" sldId="470"/>
        </pc:sldMkLst>
        <pc:spChg chg="mod">
          <ac:chgData name="Leonie Smith" userId="fed1330f33f5650e" providerId="LiveId" clId="{B41164BA-17F7-44A6-92C3-886661FB887C}" dt="2023-01-09T09:55:09.944" v="6" actId="21"/>
          <ac:spMkLst>
            <pc:docMk/>
            <pc:sldMk cId="1715649501" sldId="470"/>
            <ac:spMk id="6" creationId="{416C064E-628E-47C0-A712-DB178FE9901E}"/>
          </ac:spMkLst>
        </pc:spChg>
        <pc:picChg chg="del">
          <ac:chgData name="Leonie Smith" userId="fed1330f33f5650e" providerId="LiveId" clId="{B41164BA-17F7-44A6-92C3-886661FB887C}" dt="2023-01-09T09:56:23.204" v="16"/>
          <ac:picMkLst>
            <pc:docMk/>
            <pc:sldMk cId="1715649501" sldId="470"/>
            <ac:picMk id="3" creationId="{9FE44F17-8E85-E2C3-90FC-A71F2F255A1C}"/>
          </ac:picMkLst>
        </pc:picChg>
      </pc:sldChg>
      <pc:sldChg chg="modSp mod modTransition">
        <pc:chgData name="Leonie Smith" userId="fed1330f33f5650e" providerId="LiveId" clId="{B41164BA-17F7-44A6-92C3-886661FB887C}" dt="2023-01-09T09:58:29.908" v="34"/>
        <pc:sldMkLst>
          <pc:docMk/>
          <pc:sldMk cId="2909520970" sldId="471"/>
        </pc:sldMkLst>
        <pc:spChg chg="mod">
          <ac:chgData name="Leonie Smith" userId="fed1330f33f5650e" providerId="LiveId" clId="{B41164BA-17F7-44A6-92C3-886661FB887C}" dt="2023-01-09T09:58:29.908" v="34"/>
          <ac:spMkLst>
            <pc:docMk/>
            <pc:sldMk cId="2909520970" sldId="471"/>
            <ac:spMk id="2" creationId="{9043344E-6543-ED86-74B9-7DA3D7732118}"/>
          </ac:spMkLst>
        </pc:spChg>
      </pc:sldChg>
      <pc:sldChg chg="delSp modSp mod modTransition modAnim">
        <pc:chgData name="Leonie Smith" userId="fed1330f33f5650e" providerId="LiveId" clId="{B41164BA-17F7-44A6-92C3-886661FB887C}" dt="2023-01-09T09:56:23.204" v="16"/>
        <pc:sldMkLst>
          <pc:docMk/>
          <pc:sldMk cId="3902791174" sldId="472"/>
        </pc:sldMkLst>
        <pc:spChg chg="mod">
          <ac:chgData name="Leonie Smith" userId="fed1330f33f5650e" providerId="LiveId" clId="{B41164BA-17F7-44A6-92C3-886661FB887C}" dt="2023-01-09T09:55:33.447" v="8" actId="21"/>
          <ac:spMkLst>
            <pc:docMk/>
            <pc:sldMk cId="3902791174" sldId="472"/>
            <ac:spMk id="6" creationId="{416C064E-628E-47C0-A712-DB178FE9901E}"/>
          </ac:spMkLst>
        </pc:spChg>
        <pc:picChg chg="del">
          <ac:chgData name="Leonie Smith" userId="fed1330f33f5650e" providerId="LiveId" clId="{B41164BA-17F7-44A6-92C3-886661FB887C}" dt="2023-01-09T09:56:23.204" v="16"/>
          <ac:picMkLst>
            <pc:docMk/>
            <pc:sldMk cId="3902791174" sldId="472"/>
            <ac:picMk id="5" creationId="{46D795BF-E910-E9E4-E77B-5D08C1DDC554}"/>
          </ac:picMkLst>
        </pc:picChg>
      </pc:sldChg>
      <pc:sldChg chg="modSp mod modTransition">
        <pc:chgData name="Leonie Smith" userId="fed1330f33f5650e" providerId="LiveId" clId="{B41164BA-17F7-44A6-92C3-886661FB887C}" dt="2023-01-09T09:58:39.649" v="36"/>
        <pc:sldMkLst>
          <pc:docMk/>
          <pc:sldMk cId="3068068009" sldId="473"/>
        </pc:sldMkLst>
        <pc:spChg chg="mod">
          <ac:chgData name="Leonie Smith" userId="fed1330f33f5650e" providerId="LiveId" clId="{B41164BA-17F7-44A6-92C3-886661FB887C}" dt="2023-01-09T09:58:39.649" v="36"/>
          <ac:spMkLst>
            <pc:docMk/>
            <pc:sldMk cId="3068068009" sldId="473"/>
            <ac:spMk id="2" creationId="{89C95C85-86A5-E7D2-FF8F-AB522C80ADE1}"/>
          </ac:spMkLst>
        </pc:spChg>
      </pc:sldChg>
      <pc:sldChg chg="delSp modSp mod modTransition modAnim">
        <pc:chgData name="Leonie Smith" userId="fed1330f33f5650e" providerId="LiveId" clId="{B41164BA-17F7-44A6-92C3-886661FB887C}" dt="2023-01-09T09:56:23.204" v="16"/>
        <pc:sldMkLst>
          <pc:docMk/>
          <pc:sldMk cId="1702511726" sldId="474"/>
        </pc:sldMkLst>
        <pc:spChg chg="mod">
          <ac:chgData name="Leonie Smith" userId="fed1330f33f5650e" providerId="LiveId" clId="{B41164BA-17F7-44A6-92C3-886661FB887C}" dt="2023-01-09T09:55:38.856" v="9" actId="20577"/>
          <ac:spMkLst>
            <pc:docMk/>
            <pc:sldMk cId="1702511726" sldId="474"/>
            <ac:spMk id="6" creationId="{416C064E-628E-47C0-A712-DB178FE9901E}"/>
          </ac:spMkLst>
        </pc:spChg>
        <pc:picChg chg="del">
          <ac:chgData name="Leonie Smith" userId="fed1330f33f5650e" providerId="LiveId" clId="{B41164BA-17F7-44A6-92C3-886661FB887C}" dt="2023-01-09T09:56:23.204" v="16"/>
          <ac:picMkLst>
            <pc:docMk/>
            <pc:sldMk cId="1702511726" sldId="474"/>
            <ac:picMk id="3" creationId="{FD9FAFD3-E22E-4212-4647-05C121AC4C49}"/>
          </ac:picMkLst>
        </pc:picChg>
      </pc:sldChg>
      <pc:sldChg chg="modSp mod modTransition">
        <pc:chgData name="Leonie Smith" userId="fed1330f33f5650e" providerId="LiveId" clId="{B41164BA-17F7-44A6-92C3-886661FB887C}" dt="2023-01-09T09:58:44.451" v="37"/>
        <pc:sldMkLst>
          <pc:docMk/>
          <pc:sldMk cId="4187769764" sldId="475"/>
        </pc:sldMkLst>
        <pc:spChg chg="mod">
          <ac:chgData name="Leonie Smith" userId="fed1330f33f5650e" providerId="LiveId" clId="{B41164BA-17F7-44A6-92C3-886661FB887C}" dt="2023-01-09T09:58:44.451" v="37"/>
          <ac:spMkLst>
            <pc:docMk/>
            <pc:sldMk cId="4187769764" sldId="475"/>
            <ac:spMk id="2" creationId="{A993C0BC-77FD-8BF4-EC1C-FCE3F5A17092}"/>
          </ac:spMkLst>
        </pc:spChg>
      </pc:sldChg>
      <pc:sldChg chg="delSp modSp mod modTransition modAnim">
        <pc:chgData name="Leonie Smith" userId="fed1330f33f5650e" providerId="LiveId" clId="{B41164BA-17F7-44A6-92C3-886661FB887C}" dt="2023-01-09T09:56:23.204" v="16"/>
        <pc:sldMkLst>
          <pc:docMk/>
          <pc:sldMk cId="2076983987" sldId="476"/>
        </pc:sldMkLst>
        <pc:spChg chg="mod">
          <ac:chgData name="Leonie Smith" userId="fed1330f33f5650e" providerId="LiveId" clId="{B41164BA-17F7-44A6-92C3-886661FB887C}" dt="2023-01-09T09:55:43.985" v="10" actId="20577"/>
          <ac:spMkLst>
            <pc:docMk/>
            <pc:sldMk cId="2076983987" sldId="476"/>
            <ac:spMk id="6" creationId="{416C064E-628E-47C0-A712-DB178FE9901E}"/>
          </ac:spMkLst>
        </pc:spChg>
        <pc:picChg chg="del">
          <ac:chgData name="Leonie Smith" userId="fed1330f33f5650e" providerId="LiveId" clId="{B41164BA-17F7-44A6-92C3-886661FB887C}" dt="2023-01-09T09:56:23.204" v="16"/>
          <ac:picMkLst>
            <pc:docMk/>
            <pc:sldMk cId="2076983987" sldId="476"/>
            <ac:picMk id="2" creationId="{B448988E-AF0B-4D71-3582-1130A8447689}"/>
          </ac:picMkLst>
        </pc:picChg>
      </pc:sldChg>
      <pc:sldChg chg="modSp mod modTransition">
        <pc:chgData name="Leonie Smith" userId="fed1330f33f5650e" providerId="LiveId" clId="{B41164BA-17F7-44A6-92C3-886661FB887C}" dt="2023-01-09T09:58:49.223" v="38"/>
        <pc:sldMkLst>
          <pc:docMk/>
          <pc:sldMk cId="2130266407" sldId="477"/>
        </pc:sldMkLst>
        <pc:spChg chg="mod">
          <ac:chgData name="Leonie Smith" userId="fed1330f33f5650e" providerId="LiveId" clId="{B41164BA-17F7-44A6-92C3-886661FB887C}" dt="2023-01-09T09:58:49.223" v="38"/>
          <ac:spMkLst>
            <pc:docMk/>
            <pc:sldMk cId="2130266407" sldId="477"/>
            <ac:spMk id="2" creationId="{7B9544FD-95DA-C548-E07A-980306B55888}"/>
          </ac:spMkLst>
        </pc:spChg>
      </pc:sldChg>
      <pc:sldChg chg="delSp modSp mod modTransition modAnim">
        <pc:chgData name="Leonie Smith" userId="fed1330f33f5650e" providerId="LiveId" clId="{B41164BA-17F7-44A6-92C3-886661FB887C}" dt="2023-01-09T09:56:23.204" v="16"/>
        <pc:sldMkLst>
          <pc:docMk/>
          <pc:sldMk cId="4169491533" sldId="478"/>
        </pc:sldMkLst>
        <pc:spChg chg="mod">
          <ac:chgData name="Leonie Smith" userId="fed1330f33f5650e" providerId="LiveId" clId="{B41164BA-17F7-44A6-92C3-886661FB887C}" dt="2023-01-09T09:55:48.660" v="11" actId="20577"/>
          <ac:spMkLst>
            <pc:docMk/>
            <pc:sldMk cId="4169491533" sldId="478"/>
            <ac:spMk id="6" creationId="{416C064E-628E-47C0-A712-DB178FE9901E}"/>
          </ac:spMkLst>
        </pc:spChg>
        <pc:picChg chg="del">
          <ac:chgData name="Leonie Smith" userId="fed1330f33f5650e" providerId="LiveId" clId="{B41164BA-17F7-44A6-92C3-886661FB887C}" dt="2023-01-09T09:56:23.204" v="16"/>
          <ac:picMkLst>
            <pc:docMk/>
            <pc:sldMk cId="4169491533" sldId="478"/>
            <ac:picMk id="5" creationId="{4534A671-7FA6-02B8-3F6C-7E3A7B837DCE}"/>
          </ac:picMkLst>
        </pc:picChg>
      </pc:sldChg>
      <pc:sldChg chg="modSp mod modTransition">
        <pc:chgData name="Leonie Smith" userId="fed1330f33f5650e" providerId="LiveId" clId="{B41164BA-17F7-44A6-92C3-886661FB887C}" dt="2023-01-09T09:58:55.828" v="39"/>
        <pc:sldMkLst>
          <pc:docMk/>
          <pc:sldMk cId="1302759498" sldId="479"/>
        </pc:sldMkLst>
        <pc:spChg chg="mod">
          <ac:chgData name="Leonie Smith" userId="fed1330f33f5650e" providerId="LiveId" clId="{B41164BA-17F7-44A6-92C3-886661FB887C}" dt="2023-01-09T09:58:55.828" v="39"/>
          <ac:spMkLst>
            <pc:docMk/>
            <pc:sldMk cId="1302759498" sldId="479"/>
            <ac:spMk id="2" creationId="{EFF832A5-AA1C-ACE4-2069-96347E13E7B0}"/>
          </ac:spMkLst>
        </pc:spChg>
      </pc:sldChg>
      <pc:sldChg chg="modSp mod modTransition">
        <pc:chgData name="Leonie Smith" userId="fed1330f33f5650e" providerId="LiveId" clId="{B41164BA-17F7-44A6-92C3-886661FB887C}" dt="2023-01-09T09:59:18.314" v="43"/>
        <pc:sldMkLst>
          <pc:docMk/>
          <pc:sldMk cId="3977614436" sldId="480"/>
        </pc:sldMkLst>
        <pc:spChg chg="mod">
          <ac:chgData name="Leonie Smith" userId="fed1330f33f5650e" providerId="LiveId" clId="{B41164BA-17F7-44A6-92C3-886661FB887C}" dt="2023-01-09T09:59:18.314" v="43"/>
          <ac:spMkLst>
            <pc:docMk/>
            <pc:sldMk cId="3977614436" sldId="480"/>
            <ac:spMk id="2" creationId="{83F97EE8-A110-2430-FF25-D054EAC2CC6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2023/01/25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30 </a:t>
            </a:r>
            <a:r>
              <a:rPr lang="en-IN" sz="1200" b="1" i="0" u="none" strike="noStrike" baseline="0" dirty="0">
                <a:latin typeface="TimesNewRomanPS-BoldMT"/>
              </a:rPr>
              <a:t>Jesus’ Birth</a:t>
            </a:r>
          </a:p>
          <a:p>
            <a:pPr algn="l"/>
            <a:r>
              <a:rPr lang="en-US" sz="1200" b="0" i="0" u="none" strike="noStrike" baseline="0" dirty="0">
                <a:latin typeface="TimesNewRomanPSMT"/>
              </a:rPr>
              <a:t>1. John the Baptist’s birth foretold - Luke 1:5-25 (Left Top)</a:t>
            </a:r>
          </a:p>
          <a:p>
            <a:pPr algn="l"/>
            <a:r>
              <a:rPr lang="en-US" sz="1200" b="0" i="0" u="none" strike="noStrike" baseline="0" dirty="0">
                <a:latin typeface="TimesNewRomanPSMT"/>
              </a:rPr>
              <a:t>2. The Birth of Jesus Foretold - Luke 1:26 – 38 (Right Top)</a:t>
            </a:r>
          </a:p>
          <a:p>
            <a:pPr algn="l"/>
            <a:r>
              <a:rPr lang="en-US" sz="1200" b="0" i="0" u="none" strike="noStrike" baseline="0" dirty="0">
                <a:latin typeface="TimesNewRomanPSMT"/>
              </a:rPr>
              <a:t>3. Mary visits Elizabeth - Luke 1:39-56 (Center Top)</a:t>
            </a:r>
          </a:p>
          <a:p>
            <a:pPr algn="l"/>
            <a:r>
              <a:rPr lang="en-US" sz="1200" b="0" i="0" u="none" strike="noStrike" baseline="0" dirty="0">
                <a:latin typeface="TimesNewRomanPSMT"/>
              </a:rPr>
              <a:t>4. Birth of John - Luke 1:57-80 (Right Bottom)</a:t>
            </a:r>
          </a:p>
          <a:p>
            <a:pPr algn="l"/>
            <a:r>
              <a:rPr lang="en-US" sz="1200" b="0" i="0" u="none" strike="noStrike" baseline="0" dirty="0">
                <a:latin typeface="TimesNewRomanPSMT"/>
              </a:rPr>
              <a:t>5. Joseph’s Dream - Matthew 1:18-25 (Center Bottom)</a:t>
            </a:r>
          </a:p>
          <a:p>
            <a:pPr algn="l"/>
            <a:r>
              <a:rPr lang="en-US" sz="1200" b="0" i="0" u="none" strike="noStrike" baseline="0" dirty="0">
                <a:latin typeface="TimesNewRomanPSMT"/>
              </a:rPr>
              <a:t>6. The Trip to Bethlehem - Luke 2:1-5 (Left Bottom)</a:t>
            </a:r>
          </a:p>
          <a:p>
            <a:pPr algn="l"/>
            <a:r>
              <a:rPr lang="en-US" sz="1200" b="0" i="0" u="none" strike="noStrike" baseline="0" dirty="0">
                <a:latin typeface="TimesNewRomanPSMT"/>
              </a:rPr>
              <a:t>7. Birth of Jesus - Luke 2:6–7 (Center)</a:t>
            </a:r>
          </a:p>
          <a:p>
            <a:pPr algn="l"/>
            <a:r>
              <a:rPr lang="en-US" sz="1200" b="0" i="0" u="none" strike="noStrike" baseline="0" dirty="0">
                <a:latin typeface="TimesNewRomanPSMT"/>
              </a:rPr>
              <a:t>8. The Shepherds and the Angels - Luke 2:8–20 (Right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30-6</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lstStyle/>
          <a:p>
            <a:r>
              <a:rPr lang="en-US" dirty="0"/>
              <a:t>This work is licensed under a Creative Commons Attribution-</a:t>
            </a:r>
            <a:r>
              <a:rPr lang="en-US" dirty="0" err="1"/>
              <a:t>ShareAlike</a:t>
            </a:r>
            <a:endParaRPr lang="en-US"/>
          </a:p>
          <a:p>
            <a:r>
              <a:rPr lang="en-US"/>
              <a:t> </a:t>
            </a:r>
            <a:r>
              <a:rPr lang="en-US" dirty="0"/>
              <a:t>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3596600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03BF8992-1B15-5FC7-9E9C-940E963E5F37}"/>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EE0D589-699F-DC02-67F6-67AA0E538625}"/>
              </a:ext>
            </a:extLst>
          </p:cNvPr>
          <p:cNvSpPr txBox="1"/>
          <p:nvPr/>
        </p:nvSpPr>
        <p:spPr>
          <a:xfrm>
            <a:off x="1632838" y="329165"/>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6</a:t>
            </a:r>
            <a:r>
              <a:rPr lang="en-US" sz="3600" b="0" i="0" dirty="0">
                <a:solidFill>
                  <a:srgbClr val="121212"/>
                </a:solidFill>
                <a:effectLst/>
                <a:latin typeface="Arial" panose="020B0604020202020204" pitchFamily="34" charset="0"/>
              </a:rPr>
              <a:t>While they were there, the day had come for her to give birth.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4160448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C1EBB4FF-A9C7-5AFE-FD8E-01A00EBF9D91}"/>
              </a:ext>
            </a:extLst>
          </p:cNvPr>
          <p:cNvPicPr>
            <a:picLocks noChangeAspect="1"/>
          </p:cNvPicPr>
          <p:nvPr/>
        </p:nvPicPr>
        <p:blipFill>
          <a:blip r:embed="rId2"/>
          <a:stretch>
            <a:fillRect/>
          </a:stretch>
        </p:blipFill>
        <p:spPr>
          <a:xfrm>
            <a:off x="0" y="-1"/>
            <a:ext cx="12191999" cy="7368581"/>
          </a:xfrm>
          <a:prstGeom prst="rect">
            <a:avLst/>
          </a:prstGeom>
        </p:spPr>
      </p:pic>
      <p:sp>
        <p:nvSpPr>
          <p:cNvPr id="2" name="TextBox 1">
            <a:extLst>
              <a:ext uri="{FF2B5EF4-FFF2-40B4-BE49-F238E27FC236}">
                <a16:creationId xmlns:a16="http://schemas.microsoft.com/office/drawing/2014/main" id="{B18C6E12-C67E-3293-8CFD-374384D8C23D}"/>
              </a:ext>
            </a:extLst>
          </p:cNvPr>
          <p:cNvSpPr txBox="1"/>
          <p:nvPr/>
        </p:nvSpPr>
        <p:spPr>
          <a:xfrm>
            <a:off x="595864" y="261431"/>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7</a:t>
            </a:r>
            <a:r>
              <a:rPr lang="en-US" sz="4400" b="0" i="0" dirty="0">
                <a:solidFill>
                  <a:srgbClr val="121212"/>
                </a:solidFill>
                <a:effectLst/>
                <a:latin typeface="Arial" panose="020B0604020202020204" pitchFamily="34" charset="0"/>
              </a:rPr>
              <a:t>She gave birth to her firstborn son. She wrapped him in bands of cloth and laid him in a feeding trough, because there was no room for them in the inn.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386340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5B7217D-8D34-336E-EEFC-2004792C548A}"/>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D57A4CA-B3D5-E26D-4410-7ED5A91A3AC4}"/>
              </a:ext>
            </a:extLst>
          </p:cNvPr>
          <p:cNvSpPr txBox="1"/>
          <p:nvPr/>
        </p:nvSpPr>
        <p:spPr>
          <a:xfrm>
            <a:off x="595864" y="261431"/>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8</a:t>
            </a:r>
            <a:r>
              <a:rPr lang="en-US" sz="4000" b="0" i="0" dirty="0">
                <a:solidFill>
                  <a:srgbClr val="121212"/>
                </a:solidFill>
                <a:effectLst/>
                <a:latin typeface="Arial" panose="020B0604020202020204" pitchFamily="34" charset="0"/>
              </a:rPr>
              <a:t>There were shepherds in the same country staying in the field, and keeping watch by night over their flock.</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1715649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201523A-8969-3B5A-0235-8E90C26BBEDD}"/>
              </a:ext>
            </a:extLst>
          </p:cNvPr>
          <p:cNvPicPr>
            <a:picLocks noChangeAspect="1"/>
          </p:cNvPicPr>
          <p:nvPr/>
        </p:nvPicPr>
        <p:blipFill>
          <a:blip r:embed="rId2"/>
          <a:stretch>
            <a:fillRect/>
          </a:stretch>
        </p:blipFill>
        <p:spPr>
          <a:xfrm>
            <a:off x="0" y="0"/>
            <a:ext cx="12203766" cy="7209692"/>
          </a:xfrm>
          <a:prstGeom prst="rect">
            <a:avLst/>
          </a:prstGeom>
        </p:spPr>
      </p:pic>
      <p:sp>
        <p:nvSpPr>
          <p:cNvPr id="2" name="TextBox 1">
            <a:extLst>
              <a:ext uri="{FF2B5EF4-FFF2-40B4-BE49-F238E27FC236}">
                <a16:creationId xmlns:a16="http://schemas.microsoft.com/office/drawing/2014/main" id="{9043344E-6543-ED86-74B9-7DA3D7732118}"/>
              </a:ext>
            </a:extLst>
          </p:cNvPr>
          <p:cNvSpPr txBox="1"/>
          <p:nvPr/>
        </p:nvSpPr>
        <p:spPr>
          <a:xfrm>
            <a:off x="595864" y="261431"/>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09520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9</a:t>
            </a:r>
            <a:r>
              <a:rPr lang="en-US" sz="4400" b="0" i="0" dirty="0">
                <a:solidFill>
                  <a:srgbClr val="121212"/>
                </a:solidFill>
                <a:effectLst/>
                <a:latin typeface="Arial" panose="020B0604020202020204" pitchFamily="34" charset="0"/>
              </a:rPr>
              <a:t>Behold, an angel of the Lord stood by them, and the glory of the Lord shone around them, and they were terrified.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0959021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4507DC7-ECC2-A916-7A15-BD9307B671AD}"/>
              </a:ext>
            </a:extLst>
          </p:cNvPr>
          <p:cNvPicPr>
            <a:picLocks noChangeAspect="1"/>
          </p:cNvPicPr>
          <p:nvPr/>
        </p:nvPicPr>
        <p:blipFill>
          <a:blip r:embed="rId2"/>
          <a:stretch>
            <a:fillRect/>
          </a:stretch>
        </p:blipFill>
        <p:spPr>
          <a:xfrm>
            <a:off x="0" y="0"/>
            <a:ext cx="12191999" cy="6924462"/>
          </a:xfrm>
          <a:prstGeom prst="rect">
            <a:avLst/>
          </a:prstGeom>
        </p:spPr>
      </p:pic>
      <p:sp>
        <p:nvSpPr>
          <p:cNvPr id="2" name="TextBox 1">
            <a:extLst>
              <a:ext uri="{FF2B5EF4-FFF2-40B4-BE49-F238E27FC236}">
                <a16:creationId xmlns:a16="http://schemas.microsoft.com/office/drawing/2014/main" id="{F63CC6D0-D19E-83EE-D558-D8E034522FE8}"/>
              </a:ext>
            </a:extLst>
          </p:cNvPr>
          <p:cNvSpPr txBox="1"/>
          <p:nvPr/>
        </p:nvSpPr>
        <p:spPr>
          <a:xfrm>
            <a:off x="595864" y="261431"/>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10</a:t>
            </a:r>
            <a:r>
              <a:rPr lang="en-US" sz="4400" b="0" i="0" dirty="0">
                <a:solidFill>
                  <a:srgbClr val="121212"/>
                </a:solidFill>
                <a:effectLst/>
                <a:latin typeface="Arial" panose="020B0604020202020204" pitchFamily="34" charset="0"/>
              </a:rPr>
              <a:t>The angel said to them, “Don’t be afraid, for behold, I bring you good news of great joy which will be to all the people. </a:t>
            </a:r>
            <a:r>
              <a:rPr lang="en-US" sz="4400" b="0" i="0" dirty="0">
                <a:solidFill>
                  <a:srgbClr val="777A7B"/>
                </a:solidFill>
                <a:effectLst/>
                <a:latin typeface="Arial" panose="020B0604020202020204" pitchFamily="34" charset="0"/>
              </a:rPr>
              <a:t>11</a:t>
            </a:r>
            <a:r>
              <a:rPr lang="en-US" sz="4400" b="0" i="0" dirty="0">
                <a:solidFill>
                  <a:srgbClr val="121212"/>
                </a:solidFill>
                <a:effectLst/>
                <a:latin typeface="Arial" panose="020B0604020202020204" pitchFamily="34" charset="0"/>
              </a:rPr>
              <a:t>For there is born to you today, in David’s city, a Savior, who is Christ the Lord.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902791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860F7CF-FBF6-C19C-424B-2793F77AF566}"/>
              </a:ext>
            </a:extLst>
          </p:cNvPr>
          <p:cNvPicPr>
            <a:picLocks noChangeAspect="1"/>
          </p:cNvPicPr>
          <p:nvPr/>
        </p:nvPicPr>
        <p:blipFill rotWithShape="1">
          <a:blip r:embed="rId2"/>
          <a:srcRect t="855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397344" y="1532021"/>
            <a:ext cx="5975129" cy="3031958"/>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CB6E6AD-9323-9F69-9BF1-C1EC95EC4FC4}"/>
              </a:ext>
            </a:extLst>
          </p:cNvPr>
          <p:cNvSpPr txBox="1"/>
          <p:nvPr/>
        </p:nvSpPr>
        <p:spPr>
          <a:xfrm>
            <a:off x="7220393" y="774033"/>
            <a:ext cx="5975129" cy="2558716"/>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Birth of Jesus - Luke 2:1–7</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1A1B12-8E42-2F1A-4AB9-915B7A8EC5E8}"/>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9C95C85-86A5-E7D2-FF8F-AB522C80ADE1}"/>
              </a:ext>
            </a:extLst>
          </p:cNvPr>
          <p:cNvSpPr txBox="1"/>
          <p:nvPr/>
        </p:nvSpPr>
        <p:spPr>
          <a:xfrm>
            <a:off x="595864" y="261431"/>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2:10,11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68068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12</a:t>
            </a:r>
            <a:r>
              <a:rPr lang="en-US" sz="4400" b="0" i="0" dirty="0">
                <a:solidFill>
                  <a:srgbClr val="121212"/>
                </a:solidFill>
                <a:effectLst/>
                <a:latin typeface="Arial" panose="020B0604020202020204" pitchFamily="34" charset="0"/>
              </a:rPr>
              <a:t>This is the sign to you: you will find a baby wrapped in strips of cloth, lying in a feeding trough.”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en-IN" sz="6600" dirty="0">
                <a:solidFill>
                  <a:srgbClr val="121212"/>
                </a:solidFill>
                <a:latin typeface="ArialMT"/>
              </a:rPr>
              <a:t> </a:t>
            </a:r>
            <a:endParaRPr lang="en-ZA" dirty="0"/>
          </a:p>
        </p:txBody>
      </p:sp>
    </p:spTree>
    <p:extLst>
      <p:ext uri="{BB962C8B-B14F-4D97-AF65-F5344CB8AC3E}">
        <p14:creationId xmlns:p14="http://schemas.microsoft.com/office/powerpoint/2010/main" val="1702511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1C94B4-936A-7553-1BD1-78F75B41AC18}"/>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993C0BC-77FD-8BF4-EC1C-FCE3F5A17092}"/>
              </a:ext>
            </a:extLst>
          </p:cNvPr>
          <p:cNvSpPr txBox="1"/>
          <p:nvPr/>
        </p:nvSpPr>
        <p:spPr>
          <a:xfrm>
            <a:off x="688854" y="1020847"/>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87769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latin typeface="Arial" panose="020B0604020202020204" pitchFamily="34" charset="0"/>
              </a:rPr>
              <a:t>13</a:t>
            </a:r>
            <a:r>
              <a:rPr lang="en-US" sz="4000" b="0" i="0" dirty="0">
                <a:solidFill>
                  <a:srgbClr val="121212"/>
                </a:solidFill>
                <a:effectLst/>
                <a:latin typeface="Arial" panose="020B0604020202020204" pitchFamily="34" charset="0"/>
              </a:rPr>
              <a:t>Suddenly, there was with the angel a multitude of the heavenly army praising God and saying,</a:t>
            </a:r>
          </a:p>
          <a:p>
            <a:pPr algn="l"/>
            <a:r>
              <a:rPr lang="en-US" sz="4000" b="0" i="0" dirty="0">
                <a:solidFill>
                  <a:srgbClr val="777A7B"/>
                </a:solidFill>
                <a:effectLst/>
                <a:latin typeface="Arial" panose="020B0604020202020204" pitchFamily="34" charset="0"/>
              </a:rPr>
              <a:t>14</a:t>
            </a:r>
            <a:r>
              <a:rPr lang="en-US" sz="4000" b="0" i="0" dirty="0">
                <a:solidFill>
                  <a:srgbClr val="121212"/>
                </a:solidFill>
                <a:effectLst/>
                <a:latin typeface="Arial" panose="020B0604020202020204" pitchFamily="34" charset="0"/>
              </a:rPr>
              <a:t>“Glory to God in the highest,</a:t>
            </a:r>
          </a:p>
          <a:p>
            <a:pPr algn="l"/>
            <a:r>
              <a:rPr lang="en-US" sz="4000" b="0" i="0" dirty="0">
                <a:solidFill>
                  <a:srgbClr val="121212"/>
                </a:solidFill>
                <a:effectLst/>
                <a:latin typeface="Arial" panose="020B0604020202020204" pitchFamily="34" charset="0"/>
              </a:rPr>
              <a:t>on earth peace, good will toward men.”</a:t>
            </a: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en-IN" sz="4800" dirty="0">
                <a:solidFill>
                  <a:srgbClr val="121212"/>
                </a:solidFill>
                <a:latin typeface="ArialMT"/>
              </a:rPr>
              <a:t> </a:t>
            </a:r>
            <a:endParaRPr lang="bo-CN" sz="4800" dirty="0">
              <a:solidFill>
                <a:srgbClr val="121212"/>
              </a:solidFill>
              <a:latin typeface="ArialMT"/>
            </a:endParaRPr>
          </a:p>
          <a:p>
            <a:endParaRPr lang="en-ZA" dirty="0"/>
          </a:p>
        </p:txBody>
      </p:sp>
    </p:spTree>
    <p:extLst>
      <p:ext uri="{BB962C8B-B14F-4D97-AF65-F5344CB8AC3E}">
        <p14:creationId xmlns:p14="http://schemas.microsoft.com/office/powerpoint/2010/main" val="2076983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5248BE-D8F0-20D0-839F-71CA8F8F96FD}"/>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B9544FD-95DA-C548-E07A-980306B55888}"/>
              </a:ext>
            </a:extLst>
          </p:cNvPr>
          <p:cNvSpPr txBox="1"/>
          <p:nvPr/>
        </p:nvSpPr>
        <p:spPr>
          <a:xfrm>
            <a:off x="595864" y="5902814"/>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2:13,14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30266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15</a:t>
            </a:r>
            <a:r>
              <a:rPr lang="en-US" sz="4400" b="0" i="0" dirty="0">
                <a:solidFill>
                  <a:srgbClr val="121212"/>
                </a:solidFill>
                <a:effectLst/>
                <a:latin typeface="Arial" panose="020B0604020202020204" pitchFamily="34" charset="0"/>
              </a:rPr>
              <a:t>When the angels went away from them into the sky, the shepherds said to one another, “Let’s go to Bethlehem, now, and see this thing that has happened, which the Lord has made known to us.”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en-IN" sz="6000" dirty="0">
                <a:solidFill>
                  <a:srgbClr val="121212"/>
                </a:solidFill>
                <a:latin typeface="ArialMT"/>
              </a:rPr>
              <a:t> </a:t>
            </a:r>
            <a:endParaRPr lang="en-ZA" dirty="0"/>
          </a:p>
        </p:txBody>
      </p:sp>
    </p:spTree>
    <p:extLst>
      <p:ext uri="{BB962C8B-B14F-4D97-AF65-F5344CB8AC3E}">
        <p14:creationId xmlns:p14="http://schemas.microsoft.com/office/powerpoint/2010/main" val="41694915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D4BDD-C389-21D9-F9ED-E5910064C0AA}"/>
              </a:ext>
            </a:extLst>
          </p:cNvPr>
          <p:cNvPicPr>
            <a:picLocks noChangeAspect="1"/>
          </p:cNvPicPr>
          <p:nvPr/>
        </p:nvPicPr>
        <p:blipFill rotWithShape="1">
          <a:blip r:embed="rId2"/>
          <a:srcRect r="1065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FF832A5-AA1C-ACE4-2069-96347E13E7B0}"/>
              </a:ext>
            </a:extLst>
          </p:cNvPr>
          <p:cNvSpPr txBox="1"/>
          <p:nvPr/>
        </p:nvSpPr>
        <p:spPr>
          <a:xfrm>
            <a:off x="595864" y="261431"/>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02759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16</a:t>
            </a:r>
            <a:r>
              <a:rPr lang="en-US" sz="4400" b="0" i="0" dirty="0">
                <a:solidFill>
                  <a:srgbClr val="121212"/>
                </a:solidFill>
                <a:effectLst/>
                <a:latin typeface="Arial" panose="020B0604020202020204" pitchFamily="34" charset="0"/>
              </a:rPr>
              <a:t>They came with haste and found both Mary and Joseph, and the baby was lying in the feeding trough.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2833341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692530A-B42C-74B1-B506-1A8D684F5CD4}"/>
              </a:ext>
            </a:extLst>
          </p:cNvPr>
          <p:cNvPicPr>
            <a:picLocks noChangeAspect="1"/>
          </p:cNvPicPr>
          <p:nvPr/>
        </p:nvPicPr>
        <p:blipFill>
          <a:blip r:embed="rId2"/>
          <a:stretch>
            <a:fillRect/>
          </a:stretch>
        </p:blipFill>
        <p:spPr>
          <a:xfrm>
            <a:off x="0" y="0"/>
            <a:ext cx="12191999" cy="7664770"/>
          </a:xfrm>
          <a:prstGeom prst="rect">
            <a:avLst/>
          </a:prstGeom>
        </p:spPr>
      </p:pic>
      <p:sp>
        <p:nvSpPr>
          <p:cNvPr id="2" name="TextBox 1">
            <a:extLst>
              <a:ext uri="{FF2B5EF4-FFF2-40B4-BE49-F238E27FC236}">
                <a16:creationId xmlns:a16="http://schemas.microsoft.com/office/drawing/2014/main" id="{DB652A82-642D-AB79-95DD-3091F6795524}"/>
              </a:ext>
            </a:extLst>
          </p:cNvPr>
          <p:cNvSpPr txBox="1"/>
          <p:nvPr/>
        </p:nvSpPr>
        <p:spPr>
          <a:xfrm>
            <a:off x="595864" y="261431"/>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17</a:t>
            </a:r>
            <a:r>
              <a:rPr lang="en-US" sz="4400" b="0" i="0" dirty="0">
                <a:solidFill>
                  <a:srgbClr val="121212"/>
                </a:solidFill>
                <a:effectLst/>
                <a:latin typeface="Arial" panose="020B0604020202020204" pitchFamily="34" charset="0"/>
              </a:rPr>
              <a:t>When they saw it, they publicized widely the saying which was spoken to them about this child. </a:t>
            </a:r>
            <a:r>
              <a:rPr lang="en-US" sz="4400" b="0" i="0" dirty="0">
                <a:solidFill>
                  <a:srgbClr val="777A7B"/>
                </a:solidFill>
                <a:effectLst/>
                <a:latin typeface="Arial" panose="020B0604020202020204" pitchFamily="34" charset="0"/>
              </a:rPr>
              <a:t>18</a:t>
            </a:r>
            <a:r>
              <a:rPr lang="en-US" sz="4400" b="0" i="0" dirty="0">
                <a:solidFill>
                  <a:srgbClr val="121212"/>
                </a:solidFill>
                <a:effectLst/>
                <a:latin typeface="Arial" panose="020B0604020202020204" pitchFamily="34" charset="0"/>
              </a:rPr>
              <a:t>All who heard it wondered at the things which were spoken to them by the shepherds.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1799939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600" b="0" i="0" u="none" strike="noStrike" baseline="0" dirty="0">
                <a:latin typeface="TimesNewRomanPSMT"/>
              </a:rPr>
              <a:t>Birth of Jesus - Luke 2:1–7</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759221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DA5E2E1-C678-7AD9-E8D7-9781651E057E}"/>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5" name="Picture 4">
            <a:extLst>
              <a:ext uri="{FF2B5EF4-FFF2-40B4-BE49-F238E27FC236}">
                <a16:creationId xmlns:a16="http://schemas.microsoft.com/office/drawing/2014/main" id="{1389AF51-E7E7-B47E-FE1A-ED4F4E40AD8D}"/>
              </a:ext>
            </a:extLst>
          </p:cNvPr>
          <p:cNvPicPr>
            <a:picLocks noChangeAspect="1"/>
          </p:cNvPicPr>
          <p:nvPr/>
        </p:nvPicPr>
        <p:blipFill>
          <a:blip r:embed="rId2"/>
          <a:stretch>
            <a:fillRect/>
          </a:stretch>
        </p:blipFill>
        <p:spPr>
          <a:xfrm>
            <a:off x="-6108234" y="-1219201"/>
            <a:ext cx="21387709" cy="12635345"/>
          </a:xfrm>
          <a:prstGeom prst="rect">
            <a:avLst/>
          </a:prstGeom>
        </p:spPr>
      </p:pic>
      <p:sp>
        <p:nvSpPr>
          <p:cNvPr id="7" name="TextBox 6">
            <a:extLst>
              <a:ext uri="{FF2B5EF4-FFF2-40B4-BE49-F238E27FC236}">
                <a16:creationId xmlns:a16="http://schemas.microsoft.com/office/drawing/2014/main" id="{FEF4EA3F-CE26-81E0-5CF4-4CD12479A23D}"/>
              </a:ext>
            </a:extLst>
          </p:cNvPr>
          <p:cNvSpPr txBox="1"/>
          <p:nvPr/>
        </p:nvSpPr>
        <p:spPr>
          <a:xfrm>
            <a:off x="595863" y="5827128"/>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2:17,18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19</a:t>
            </a:r>
            <a:r>
              <a:rPr lang="en-US" sz="4400" b="0" i="0" dirty="0">
                <a:solidFill>
                  <a:srgbClr val="121212"/>
                </a:solidFill>
                <a:effectLst/>
                <a:latin typeface="Arial" panose="020B0604020202020204" pitchFamily="34" charset="0"/>
              </a:rPr>
              <a:t>But Mary kept all these sayings, pondering them in her heart.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sz="8000" dirty="0"/>
          </a:p>
        </p:txBody>
      </p:sp>
    </p:spTree>
    <p:extLst>
      <p:ext uri="{BB962C8B-B14F-4D97-AF65-F5344CB8AC3E}">
        <p14:creationId xmlns:p14="http://schemas.microsoft.com/office/powerpoint/2010/main" val="26184243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7005A0-5A60-663A-2085-30F46AC89032}"/>
              </a:ext>
            </a:extLst>
          </p:cNvPr>
          <p:cNvPicPr>
            <a:picLocks noChangeAspect="1"/>
          </p:cNvPicPr>
          <p:nvPr/>
        </p:nvPicPr>
        <p:blipFill rotWithShape="1">
          <a:blip r:embed="rId2"/>
          <a:srcRect b="81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30EF84B-B101-A497-7A20-E9AE89A2F370}"/>
              </a:ext>
            </a:extLst>
          </p:cNvPr>
          <p:cNvSpPr txBox="1"/>
          <p:nvPr/>
        </p:nvSpPr>
        <p:spPr>
          <a:xfrm>
            <a:off x="595864" y="261431"/>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20</a:t>
            </a:r>
            <a:r>
              <a:rPr lang="en-US" sz="4000" b="0" i="0" dirty="0">
                <a:solidFill>
                  <a:srgbClr val="121212"/>
                </a:solidFill>
                <a:effectLst/>
                <a:latin typeface="Arial" panose="020B0604020202020204" pitchFamily="34" charset="0"/>
              </a:rPr>
              <a:t>The shepherds returned, glorifying and praising God for all the things that they had heard and seen, just as it was told them.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7835142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269A96-505C-F8CA-A73C-2E0479FB77EF}"/>
              </a:ext>
            </a:extLst>
          </p:cNvPr>
          <p:cNvPicPr>
            <a:picLocks noChangeAspect="1"/>
          </p:cNvPicPr>
          <p:nvPr/>
        </p:nvPicPr>
        <p:blipFill rotWithShape="1">
          <a:blip r:embed="rId2"/>
          <a:srcRect b="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3F97EE8-A110-2430-FF25-D054EAC2CC6C}"/>
              </a:ext>
            </a:extLst>
          </p:cNvPr>
          <p:cNvSpPr txBox="1"/>
          <p:nvPr/>
        </p:nvSpPr>
        <p:spPr>
          <a:xfrm>
            <a:off x="595864" y="261431"/>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77614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0F7CF-FBF6-C19C-424B-2793F77AF566}"/>
              </a:ext>
            </a:extLst>
          </p:cNvPr>
          <p:cNvPicPr>
            <a:picLocks noChangeAspect="1"/>
          </p:cNvPicPr>
          <p:nvPr/>
        </p:nvPicPr>
        <p:blipFill rotWithShape="1">
          <a:blip r:embed="rId2"/>
          <a:srcRect t="855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DF8A3802-CA75-5B01-C58A-57DE311E8E4E}"/>
              </a:ext>
            </a:extLst>
          </p:cNvPr>
          <p:cNvSpPr txBox="1"/>
          <p:nvPr/>
        </p:nvSpPr>
        <p:spPr>
          <a:xfrm>
            <a:off x="7220393" y="774033"/>
            <a:ext cx="5975129" cy="2558716"/>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Birth of Jesus - Luke 2:1–7</a:t>
            </a:r>
          </a:p>
          <a:p>
            <a:endParaRPr lang="en-ZA" dirty="0"/>
          </a:p>
        </p:txBody>
      </p:sp>
    </p:spTree>
    <p:extLst>
      <p:ext uri="{BB962C8B-B14F-4D97-AF65-F5344CB8AC3E}">
        <p14:creationId xmlns:p14="http://schemas.microsoft.com/office/powerpoint/2010/main" val="3243749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a:t>
            </a:r>
            <a:r>
              <a:rPr lang="en-US" sz="4400" b="0" i="0" dirty="0">
                <a:solidFill>
                  <a:srgbClr val="121212"/>
                </a:solidFill>
                <a:effectLst/>
                <a:latin typeface="Arial" panose="020B0604020202020204" pitchFamily="34" charset="0"/>
              </a:rPr>
              <a:t>Now in those days, a decree went out from Caesar Augustus that all the world should be enrolled.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676245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DEA59B9-AD67-5261-1ABA-1C1F0C471853}"/>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4993321-CFE8-04F3-7184-226534513B4B}"/>
              </a:ext>
            </a:extLst>
          </p:cNvPr>
          <p:cNvSpPr txBox="1"/>
          <p:nvPr/>
        </p:nvSpPr>
        <p:spPr>
          <a:xfrm>
            <a:off x="595864" y="261431"/>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a:t>
            </a:r>
            <a:r>
              <a:rPr lang="en-US" sz="4000" b="0" i="0" dirty="0">
                <a:solidFill>
                  <a:srgbClr val="121212"/>
                </a:solidFill>
                <a:effectLst/>
                <a:latin typeface="Arial" panose="020B0604020202020204" pitchFamily="34" charset="0"/>
              </a:rPr>
              <a:t>All went to enroll themselves, everyone to his own city. </a:t>
            </a:r>
            <a:r>
              <a:rPr lang="en-US" sz="4000" b="0" i="0" dirty="0">
                <a:solidFill>
                  <a:srgbClr val="777A7B"/>
                </a:solidFill>
                <a:effectLst/>
                <a:latin typeface="Arial" panose="020B0604020202020204" pitchFamily="34" charset="0"/>
              </a:rPr>
              <a:t>4</a:t>
            </a:r>
            <a:r>
              <a:rPr lang="en-US" sz="4000" b="0" i="0" dirty="0">
                <a:solidFill>
                  <a:srgbClr val="121212"/>
                </a:solidFill>
                <a:effectLst/>
                <a:latin typeface="Arial" panose="020B0604020202020204" pitchFamily="34" charset="0"/>
              </a:rPr>
              <a:t>Joseph also went up from Galilee, out of the city of Nazareth, into Judea, to David’s city, which is called Bethlehem, because he was of the house and family of David,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2166098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580748C-E5DA-EFF1-9EFE-6097A74D4E5B}"/>
              </a:ext>
            </a:extLst>
          </p:cNvPr>
          <p:cNvPicPr>
            <a:picLocks noChangeAspect="1"/>
          </p:cNvPicPr>
          <p:nvPr/>
        </p:nvPicPr>
        <p:blipFill>
          <a:blip r:embed="rId2"/>
          <a:stretch>
            <a:fillRect/>
          </a:stretch>
        </p:blipFill>
        <p:spPr>
          <a:xfrm>
            <a:off x="-1" y="-468289"/>
            <a:ext cx="12191999" cy="7326289"/>
          </a:xfrm>
          <a:prstGeom prst="rect">
            <a:avLst/>
          </a:prstGeom>
        </p:spPr>
      </p:pic>
      <p:sp>
        <p:nvSpPr>
          <p:cNvPr id="2" name="TextBox 1">
            <a:extLst>
              <a:ext uri="{FF2B5EF4-FFF2-40B4-BE49-F238E27FC236}">
                <a16:creationId xmlns:a16="http://schemas.microsoft.com/office/drawing/2014/main" id="{FF5727AE-74B4-61E5-2923-990AFE7079B1}"/>
              </a:ext>
            </a:extLst>
          </p:cNvPr>
          <p:cNvSpPr txBox="1"/>
          <p:nvPr/>
        </p:nvSpPr>
        <p:spPr>
          <a:xfrm>
            <a:off x="595864" y="261431"/>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5</a:t>
            </a:r>
            <a:r>
              <a:rPr lang="en-US" sz="4400" b="0" i="0" dirty="0">
                <a:solidFill>
                  <a:srgbClr val="121212"/>
                </a:solidFill>
                <a:effectLst/>
                <a:latin typeface="Arial" panose="020B0604020202020204" pitchFamily="34" charset="0"/>
              </a:rPr>
              <a:t>to enroll himself with Mary, who was pledged to be married to him as wife, being pregnant.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24227281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TotalTime>
  <Words>642</Words>
  <Application>Microsoft Office PowerPoint</Application>
  <PresentationFormat>Widescreen</PresentationFormat>
  <Paragraphs>55</Paragraphs>
  <Slides>34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ArialMT</vt:lpstr>
      <vt:lpstr>Calibri</vt:lpstr>
      <vt:lpstr>Calibri Light</vt:lpstr>
      <vt:lpstr>Microsoft Himalaya</vt:lpstr>
      <vt:lpstr>TimesNewRomanPS-BoldMT</vt:lpstr>
      <vt:lpstr>TimesNewRomanPSMT</vt:lpstr>
      <vt:lpstr>Office Theme</vt:lpstr>
      <vt:lpstr>30-6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14</cp:revision>
  <dcterms:created xsi:type="dcterms:W3CDTF">2021-07-20T09:23:46Z</dcterms:created>
  <dcterms:modified xsi:type="dcterms:W3CDTF">2023-01-25T14:41:11Z</dcterms:modified>
</cp:coreProperties>
</file>