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468" r:id="rId2"/>
    <p:sldId id="438" r:id="rId3"/>
    <p:sldId id="439" r:id="rId4"/>
    <p:sldId id="47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3" r:id="rId18"/>
    <p:sldId id="472" r:id="rId19"/>
    <p:sldId id="455" r:id="rId20"/>
    <p:sldId id="456" r:id="rId21"/>
    <p:sldId id="457" r:id="rId22"/>
    <p:sldId id="469" r:id="rId23"/>
    <p:sldId id="458" r:id="rId24"/>
    <p:sldId id="470" r:id="rId25"/>
    <p:sldId id="459" r:id="rId26"/>
    <p:sldId id="460" r:id="rId27"/>
    <p:sldId id="461" r:id="rId28"/>
    <p:sldId id="462" r:id="rId29"/>
    <p:sldId id="463" r:id="rId30"/>
    <p:sldId id="4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71" autoAdjust="0"/>
    <p:restoredTop sz="93969" autoAdjust="0"/>
  </p:normalViewPr>
  <p:slideViewPr>
    <p:cSldViewPr snapToGrid="0">
      <p:cViewPr varScale="1">
        <p:scale>
          <a:sx n="70" d="100"/>
          <a:sy n="70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7F59B5A1-13A8-419F-B5E7-4560460C9BE8}"/>
    <pc:docChg chg="undo custSel modSld">
      <pc:chgData name="Leonie Smith" userId="fed1330f33f5650e" providerId="LiveId" clId="{7F59B5A1-13A8-419F-B5E7-4560460C9BE8}" dt="2023-01-13T07:53:33.832" v="68"/>
      <pc:docMkLst>
        <pc:docMk/>
      </pc:docMkLst>
      <pc:sldChg chg="addSp delSp modSp mod modTransition">
        <pc:chgData name="Leonie Smith" userId="fed1330f33f5650e" providerId="LiveId" clId="{7F59B5A1-13A8-419F-B5E7-4560460C9BE8}" dt="2023-01-09T08:47:50.628" v="48" actId="404"/>
        <pc:sldMkLst>
          <pc:docMk/>
          <pc:sldMk cId="3261377596" sldId="438"/>
        </pc:sldMkLst>
        <pc:spChg chg="add del mod">
          <ac:chgData name="Leonie Smith" userId="fed1330f33f5650e" providerId="LiveId" clId="{7F59B5A1-13A8-419F-B5E7-4560460C9BE8}" dt="2023-01-09T08:47:50.628" v="48" actId="404"/>
          <ac:spMkLst>
            <pc:docMk/>
            <pc:sldMk cId="3261377596" sldId="438"/>
            <ac:spMk id="2" creationId="{199D642C-22A1-23AA-36B2-B26CAA1C81C2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3759221820" sldId="439"/>
        </pc:sldMkLst>
        <pc:spChg chg="mod">
          <ac:chgData name="Leonie Smith" userId="fed1330f33f5650e" providerId="LiveId" clId="{7F59B5A1-13A8-419F-B5E7-4560460C9BE8}" dt="2023-01-09T08:35:29.369" v="0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3759221820" sldId="439"/>
            <ac:picMk id="2" creationId="{9AFCF19C-5A83-B8CB-9E1A-6F2C7A105923}"/>
          </ac:picMkLst>
        </pc:pic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3676245138" sldId="441"/>
        </pc:sldMkLst>
        <pc:spChg chg="mod">
          <ac:chgData name="Leonie Smith" userId="fed1330f33f5650e" providerId="LiveId" clId="{7F59B5A1-13A8-419F-B5E7-4560460C9BE8}" dt="2023-01-09T08:35:37.157" v="1" actId="21"/>
          <ac:spMkLst>
            <pc:docMk/>
            <pc:sldMk cId="3676245138" sldId="441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3676245138" sldId="441"/>
            <ac:picMk id="2" creationId="{F94984D4-1D04-DDC0-BC8D-ABBFEA69FDDB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49:20.850" v="55"/>
        <pc:sldMkLst>
          <pc:docMk/>
          <pc:sldMk cId="2180228365" sldId="442"/>
        </pc:sldMkLst>
        <pc:spChg chg="add del mod">
          <ac:chgData name="Leonie Smith" userId="fed1330f33f5650e" providerId="LiveId" clId="{7F59B5A1-13A8-419F-B5E7-4560460C9BE8}" dt="2023-01-09T08:49:20.850" v="55"/>
          <ac:spMkLst>
            <pc:docMk/>
            <pc:sldMk cId="2180228365" sldId="442"/>
            <ac:spMk id="2" creationId="{1B108783-6C00-403E-924E-A3A40B6D4976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3095902142" sldId="443"/>
        </pc:sldMkLst>
        <pc:spChg chg="mod">
          <ac:chgData name="Leonie Smith" userId="fed1330f33f5650e" providerId="LiveId" clId="{7F59B5A1-13A8-419F-B5E7-4560460C9BE8}" dt="2023-01-09T08:35:43.183" v="2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3095902142" sldId="443"/>
            <ac:picMk id="8" creationId="{12A265F3-90A8-1EFE-5650-DCE5653AF6D1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49:27.221" v="56"/>
        <pc:sldMkLst>
          <pc:docMk/>
          <pc:sldMk cId="1718612039" sldId="444"/>
        </pc:sldMkLst>
        <pc:spChg chg="add del mod">
          <ac:chgData name="Leonie Smith" userId="fed1330f33f5650e" providerId="LiveId" clId="{7F59B5A1-13A8-419F-B5E7-4560460C9BE8}" dt="2023-01-09T08:49:27.221" v="56"/>
          <ac:spMkLst>
            <pc:docMk/>
            <pc:sldMk cId="1718612039" sldId="444"/>
            <ac:spMk id="2" creationId="{9DDA56B7-9DB3-68B7-4F47-C9E80F1F40AA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2166098122" sldId="445"/>
        </pc:sldMkLst>
        <pc:spChg chg="mod">
          <ac:chgData name="Leonie Smith" userId="fed1330f33f5650e" providerId="LiveId" clId="{7F59B5A1-13A8-419F-B5E7-4560460C9BE8}" dt="2023-01-09T08:35:48.784" v="3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2166098122" sldId="445"/>
            <ac:picMk id="3" creationId="{E9B488EA-8E0B-E8C6-D8B9-2B86D471DF60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49:34.795" v="57"/>
        <pc:sldMkLst>
          <pc:docMk/>
          <pc:sldMk cId="665805102" sldId="446"/>
        </pc:sldMkLst>
        <pc:spChg chg="add del mod">
          <ac:chgData name="Leonie Smith" userId="fed1330f33f5650e" providerId="LiveId" clId="{7F59B5A1-13A8-419F-B5E7-4560460C9BE8}" dt="2023-01-09T08:49:34.795" v="57"/>
          <ac:spMkLst>
            <pc:docMk/>
            <pc:sldMk cId="665805102" sldId="446"/>
            <ac:spMk id="2" creationId="{C4AC770A-C18B-B23A-5879-C16C07925E73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2422728137" sldId="447"/>
        </pc:sldMkLst>
        <pc:spChg chg="mod">
          <ac:chgData name="Leonie Smith" userId="fed1330f33f5650e" providerId="LiveId" clId="{7F59B5A1-13A8-419F-B5E7-4560460C9BE8}" dt="2023-01-09T08:35:55.569" v="4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2422728137" sldId="447"/>
            <ac:picMk id="10" creationId="{89CA2645-0BC6-4BAF-70A2-D3F0EC0B9639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49:45.719" v="58"/>
        <pc:sldMkLst>
          <pc:docMk/>
          <pc:sldMk cId="843663555" sldId="448"/>
        </pc:sldMkLst>
        <pc:spChg chg="add del mod">
          <ac:chgData name="Leonie Smith" userId="fed1330f33f5650e" providerId="LiveId" clId="{7F59B5A1-13A8-419F-B5E7-4560460C9BE8}" dt="2023-01-09T08:49:45.719" v="58"/>
          <ac:spMkLst>
            <pc:docMk/>
            <pc:sldMk cId="843663555" sldId="448"/>
            <ac:spMk id="2" creationId="{571F0CDC-B388-23E1-2D31-C09E59CB1148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4160448636" sldId="449"/>
        </pc:sldMkLst>
        <pc:spChg chg="mod">
          <ac:chgData name="Leonie Smith" userId="fed1330f33f5650e" providerId="LiveId" clId="{7F59B5A1-13A8-419F-B5E7-4560460C9BE8}" dt="2023-01-09T08:36:07.415" v="5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4160448636" sldId="449"/>
            <ac:picMk id="9" creationId="{3CAD99C3-B88A-5CEB-6F61-DED57CEE4DC0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49:52.836" v="59"/>
        <pc:sldMkLst>
          <pc:docMk/>
          <pc:sldMk cId="538051216" sldId="450"/>
        </pc:sldMkLst>
        <pc:spChg chg="add del mod">
          <ac:chgData name="Leonie Smith" userId="fed1330f33f5650e" providerId="LiveId" clId="{7F59B5A1-13A8-419F-B5E7-4560460C9BE8}" dt="2023-01-09T08:49:52.836" v="59"/>
          <ac:spMkLst>
            <pc:docMk/>
            <pc:sldMk cId="538051216" sldId="450"/>
            <ac:spMk id="2" creationId="{5C847231-EA62-61C5-BFE6-3431DB30783E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3386340796" sldId="451"/>
        </pc:sldMkLst>
        <pc:spChg chg="mod">
          <ac:chgData name="Leonie Smith" userId="fed1330f33f5650e" providerId="LiveId" clId="{7F59B5A1-13A8-419F-B5E7-4560460C9BE8}" dt="2023-01-09T08:36:11.557" v="6" actId="21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3386340796" sldId="451"/>
            <ac:picMk id="9" creationId="{A7A8092A-0D74-22E6-207A-B689011CA91C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49:58.985" v="60"/>
        <pc:sldMkLst>
          <pc:docMk/>
          <pc:sldMk cId="4002949039" sldId="452"/>
        </pc:sldMkLst>
        <pc:spChg chg="add del mod">
          <ac:chgData name="Leonie Smith" userId="fed1330f33f5650e" providerId="LiveId" clId="{7F59B5A1-13A8-419F-B5E7-4560460C9BE8}" dt="2023-01-09T08:49:58.985" v="60"/>
          <ac:spMkLst>
            <pc:docMk/>
            <pc:sldMk cId="4002949039" sldId="452"/>
            <ac:spMk id="2" creationId="{C99B97C8-D5E8-6AF9-3099-B034B750EE18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283334129" sldId="453"/>
        </pc:sldMkLst>
        <pc:spChg chg="mod">
          <ac:chgData name="Leonie Smith" userId="fed1330f33f5650e" providerId="LiveId" clId="{7F59B5A1-13A8-419F-B5E7-4560460C9BE8}" dt="2023-01-09T08:36:16.330" v="7" actId="21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283334129" sldId="453"/>
            <ac:picMk id="11" creationId="{56D5F263-31AB-4BAD-AC2E-86C711255A4B}"/>
          </ac:picMkLst>
        </pc:pic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1799939013" sldId="455"/>
        </pc:sldMkLst>
        <pc:spChg chg="mod">
          <ac:chgData name="Leonie Smith" userId="fed1330f33f5650e" providerId="LiveId" clId="{7F59B5A1-13A8-419F-B5E7-4560460C9BE8}" dt="2023-01-09T08:36:20.625" v="8" actId="21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1799939013" sldId="455"/>
            <ac:picMk id="2" creationId="{81251AB9-DBAF-0E31-FB31-7978AEFC5925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50:12.895" v="62"/>
        <pc:sldMkLst>
          <pc:docMk/>
          <pc:sldMk cId="4049696417" sldId="456"/>
        </pc:sldMkLst>
        <pc:spChg chg="add del mod">
          <ac:chgData name="Leonie Smith" userId="fed1330f33f5650e" providerId="LiveId" clId="{7F59B5A1-13A8-419F-B5E7-4560460C9BE8}" dt="2023-01-09T08:50:12.895" v="62"/>
          <ac:spMkLst>
            <pc:docMk/>
            <pc:sldMk cId="4049696417" sldId="456"/>
            <ac:spMk id="2" creationId="{68B40781-CEDE-3FC5-A3DF-8202AD6545A1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2618424304" sldId="457"/>
        </pc:sldMkLst>
        <pc:spChg chg="mod">
          <ac:chgData name="Leonie Smith" userId="fed1330f33f5650e" providerId="LiveId" clId="{7F59B5A1-13A8-419F-B5E7-4560460C9BE8}" dt="2023-01-09T08:36:25.899" v="9" actId="21"/>
          <ac:spMkLst>
            <pc:docMk/>
            <pc:sldMk cId="2618424304" sldId="457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2618424304" sldId="457"/>
            <ac:picMk id="10" creationId="{5CA90322-7084-D55D-89FB-F13E6E6FC689}"/>
          </ac:picMkLst>
        </pc:pic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2789980734" sldId="458"/>
        </pc:sldMkLst>
        <pc:spChg chg="mod">
          <ac:chgData name="Leonie Smith" userId="fed1330f33f5650e" providerId="LiveId" clId="{7F59B5A1-13A8-419F-B5E7-4560460C9BE8}" dt="2023-01-09T08:36:30.390" v="10" actId="21"/>
          <ac:spMkLst>
            <pc:docMk/>
            <pc:sldMk cId="2789980734" sldId="458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2789980734" sldId="458"/>
            <ac:picMk id="5" creationId="{5C8ABF80-120B-4C78-7B23-42FFD771953D}"/>
          </ac:picMkLst>
        </pc:pic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783514268" sldId="459"/>
        </pc:sldMkLst>
        <pc:spChg chg="mod">
          <ac:chgData name="Leonie Smith" userId="fed1330f33f5650e" providerId="LiveId" clId="{7F59B5A1-13A8-419F-B5E7-4560460C9BE8}" dt="2023-01-09T08:36:34.741" v="11" actId="21"/>
          <ac:spMkLst>
            <pc:docMk/>
            <pc:sldMk cId="783514268" sldId="459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783514268" sldId="459"/>
            <ac:picMk id="3" creationId="{E6F71FF1-7B9B-3F3B-D8D0-CD3671BF73DA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50:31.966" v="65"/>
        <pc:sldMkLst>
          <pc:docMk/>
          <pc:sldMk cId="2691432836" sldId="460"/>
        </pc:sldMkLst>
        <pc:spChg chg="add del mod">
          <ac:chgData name="Leonie Smith" userId="fed1330f33f5650e" providerId="LiveId" clId="{7F59B5A1-13A8-419F-B5E7-4560460C9BE8}" dt="2023-01-09T08:50:31.966" v="65"/>
          <ac:spMkLst>
            <pc:docMk/>
            <pc:sldMk cId="2691432836" sldId="460"/>
            <ac:spMk id="2" creationId="{F227E407-3333-438C-CB63-BCF3B12682F0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3868250199" sldId="461"/>
        </pc:sldMkLst>
        <pc:spChg chg="mod">
          <ac:chgData name="Leonie Smith" userId="fed1330f33f5650e" providerId="LiveId" clId="{7F59B5A1-13A8-419F-B5E7-4560460C9BE8}" dt="2023-01-09T08:36:39.536" v="12" actId="21"/>
          <ac:spMkLst>
            <pc:docMk/>
            <pc:sldMk cId="3868250199" sldId="461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3868250199" sldId="461"/>
            <ac:picMk id="2" creationId="{4FEEC7CD-33F4-8D00-C06D-3709495FF4D2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50:37.446" v="66"/>
        <pc:sldMkLst>
          <pc:docMk/>
          <pc:sldMk cId="3941201962" sldId="462"/>
        </pc:sldMkLst>
        <pc:spChg chg="add del mod">
          <ac:chgData name="Leonie Smith" userId="fed1330f33f5650e" providerId="LiveId" clId="{7F59B5A1-13A8-419F-B5E7-4560460C9BE8}" dt="2023-01-09T08:50:37.446" v="66"/>
          <ac:spMkLst>
            <pc:docMk/>
            <pc:sldMk cId="3941201962" sldId="462"/>
            <ac:spMk id="2" creationId="{4D9B1A64-5326-2BCC-B779-CA8E0C637369}"/>
          </ac:spMkLst>
        </pc:spChg>
      </pc:sldChg>
      <pc:sldChg chg="delSp modSp mod modTransition modAnim">
        <pc:chgData name="Leonie Smith" userId="fed1330f33f5650e" providerId="LiveId" clId="{7F59B5A1-13A8-419F-B5E7-4560460C9BE8}" dt="2023-01-09T08:36:56.241" v="14"/>
        <pc:sldMkLst>
          <pc:docMk/>
          <pc:sldMk cId="2982327576" sldId="463"/>
        </pc:sldMkLst>
        <pc:spChg chg="mod">
          <ac:chgData name="Leonie Smith" userId="fed1330f33f5650e" providerId="LiveId" clId="{7F59B5A1-13A8-419F-B5E7-4560460C9BE8}" dt="2023-01-09T08:36:44.568" v="13" actId="21"/>
          <ac:spMkLst>
            <pc:docMk/>
            <pc:sldMk cId="2982327576" sldId="463"/>
            <ac:spMk id="6" creationId="{416C064E-628E-47C0-A712-DB178FE9901E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2982327576" sldId="463"/>
            <ac:picMk id="5" creationId="{1538FB0E-A402-7502-8B02-2F0E3D26FC77}"/>
          </ac:picMkLst>
        </pc:picChg>
      </pc:sldChg>
      <pc:sldChg chg="delSp modSp mod modTransition modAnim">
        <pc:chgData name="Leonie Smith" userId="fed1330f33f5650e" providerId="LiveId" clId="{7F59B5A1-13A8-419F-B5E7-4560460C9BE8}" dt="2023-01-13T07:53:33.832" v="68"/>
        <pc:sldMkLst>
          <pc:docMk/>
          <pc:sldMk cId="3596600315" sldId="468"/>
        </pc:sldMkLst>
        <pc:spChg chg="mod">
          <ac:chgData name="Leonie Smith" userId="fed1330f33f5650e" providerId="LiveId" clId="{7F59B5A1-13A8-419F-B5E7-4560460C9BE8}" dt="2023-01-13T07:53:33.832" v="68"/>
          <ac:spMkLst>
            <pc:docMk/>
            <pc:sldMk cId="3596600315" sldId="468"/>
            <ac:spMk id="3" creationId="{0162BEE1-134B-8B70-2BB8-9226F1DF1614}"/>
          </ac:spMkLst>
        </pc:spChg>
        <pc:picChg chg="del">
          <ac:chgData name="Leonie Smith" userId="fed1330f33f5650e" providerId="LiveId" clId="{7F59B5A1-13A8-419F-B5E7-4560460C9BE8}" dt="2023-01-09T08:36:56.241" v="14"/>
          <ac:picMkLst>
            <pc:docMk/>
            <pc:sldMk cId="3596600315" sldId="468"/>
            <ac:picMk id="4" creationId="{729A34CA-BA09-11CD-5D72-5C1C939ACCF9}"/>
          </ac:picMkLst>
        </pc:picChg>
      </pc:sldChg>
      <pc:sldChg chg="addSp delSp modSp mod modTransition">
        <pc:chgData name="Leonie Smith" userId="fed1330f33f5650e" providerId="LiveId" clId="{7F59B5A1-13A8-419F-B5E7-4560460C9BE8}" dt="2023-01-09T08:50:18.131" v="63"/>
        <pc:sldMkLst>
          <pc:docMk/>
          <pc:sldMk cId="825697216" sldId="469"/>
        </pc:sldMkLst>
        <pc:spChg chg="add del mod">
          <ac:chgData name="Leonie Smith" userId="fed1330f33f5650e" providerId="LiveId" clId="{7F59B5A1-13A8-419F-B5E7-4560460C9BE8}" dt="2023-01-09T08:50:18.131" v="63"/>
          <ac:spMkLst>
            <pc:docMk/>
            <pc:sldMk cId="825697216" sldId="469"/>
            <ac:spMk id="2" creationId="{20D9CD27-2793-C5D8-4B74-62426EA1A29D}"/>
          </ac:spMkLst>
        </pc:spChg>
      </pc:sldChg>
      <pc:sldChg chg="addSp delSp modSp mod modTransition">
        <pc:chgData name="Leonie Smith" userId="fed1330f33f5650e" providerId="LiveId" clId="{7F59B5A1-13A8-419F-B5E7-4560460C9BE8}" dt="2023-01-09T08:50:26.596" v="64"/>
        <pc:sldMkLst>
          <pc:docMk/>
          <pc:sldMk cId="499521181" sldId="470"/>
        </pc:sldMkLst>
        <pc:spChg chg="add del mod">
          <ac:chgData name="Leonie Smith" userId="fed1330f33f5650e" providerId="LiveId" clId="{7F59B5A1-13A8-419F-B5E7-4560460C9BE8}" dt="2023-01-09T08:50:26.596" v="64"/>
          <ac:spMkLst>
            <pc:docMk/>
            <pc:sldMk cId="499521181" sldId="470"/>
            <ac:spMk id="2" creationId="{14A0B6F8-3529-8A31-D44F-4E5B5E3B5740}"/>
          </ac:spMkLst>
        </pc:spChg>
      </pc:sldChg>
      <pc:sldChg chg="addSp delSp modSp mod modTransition">
        <pc:chgData name="Leonie Smith" userId="fed1330f33f5650e" providerId="LiveId" clId="{7F59B5A1-13A8-419F-B5E7-4560460C9BE8}" dt="2023-01-09T08:49:05.558" v="54"/>
        <pc:sldMkLst>
          <pc:docMk/>
          <pc:sldMk cId="888464865" sldId="471"/>
        </pc:sldMkLst>
        <pc:spChg chg="add del">
          <ac:chgData name="Leonie Smith" userId="fed1330f33f5650e" providerId="LiveId" clId="{7F59B5A1-13A8-419F-B5E7-4560460C9BE8}" dt="2023-01-09T08:48:57.361" v="53" actId="21"/>
          <ac:spMkLst>
            <pc:docMk/>
            <pc:sldMk cId="888464865" sldId="471"/>
            <ac:spMk id="2" creationId="{011014D0-01A5-5104-6B74-0C59C24105A5}"/>
          </ac:spMkLst>
        </pc:spChg>
        <pc:spChg chg="add mod">
          <ac:chgData name="Leonie Smith" userId="fed1330f33f5650e" providerId="LiveId" clId="{7F59B5A1-13A8-419F-B5E7-4560460C9BE8}" dt="2023-01-09T08:49:05.558" v="54"/>
          <ac:spMkLst>
            <pc:docMk/>
            <pc:sldMk cId="888464865" sldId="471"/>
            <ac:spMk id="5" creationId="{E2593085-556E-12BF-6BD2-5B04AFD5FD17}"/>
          </ac:spMkLst>
        </pc:spChg>
      </pc:sldChg>
      <pc:sldChg chg="addSp delSp modSp mod modTransition">
        <pc:chgData name="Leonie Smith" userId="fed1330f33f5650e" providerId="LiveId" clId="{7F59B5A1-13A8-419F-B5E7-4560460C9BE8}" dt="2023-01-09T08:50:05.892" v="61"/>
        <pc:sldMkLst>
          <pc:docMk/>
          <pc:sldMk cId="61035285" sldId="472"/>
        </pc:sldMkLst>
        <pc:spChg chg="add del mod">
          <ac:chgData name="Leonie Smith" userId="fed1330f33f5650e" providerId="LiveId" clId="{7F59B5A1-13A8-419F-B5E7-4560460C9BE8}" dt="2023-01-09T08:50:05.892" v="61"/>
          <ac:spMkLst>
            <pc:docMk/>
            <pc:sldMk cId="61035285" sldId="472"/>
            <ac:spMk id="2" creationId="{B6C794F4-005E-EFF5-ED39-D6D6D4E9321F}"/>
          </ac:spMkLst>
        </pc:spChg>
      </pc:sldChg>
      <pc:sldChg chg="addSp delSp modSp mod modTransition">
        <pc:chgData name="Leonie Smith" userId="fed1330f33f5650e" providerId="LiveId" clId="{7F59B5A1-13A8-419F-B5E7-4560460C9BE8}" dt="2023-01-09T08:50:42.673" v="67"/>
        <pc:sldMkLst>
          <pc:docMk/>
          <pc:sldMk cId="3506736002" sldId="473"/>
        </pc:sldMkLst>
        <pc:spChg chg="add del mod">
          <ac:chgData name="Leonie Smith" userId="fed1330f33f5650e" providerId="LiveId" clId="{7F59B5A1-13A8-419F-B5E7-4560460C9BE8}" dt="2023-01-09T08:50:42.673" v="67"/>
          <ac:spMkLst>
            <pc:docMk/>
            <pc:sldMk cId="3506736002" sldId="473"/>
            <ac:spMk id="2" creationId="{5E08192B-7737-3D6E-32C7-80E0F5F49570}"/>
          </ac:spMkLst>
        </pc:spChg>
      </pc:sldChg>
    </pc:docChg>
  </pc:docChgLst>
  <pc:docChgLst>
    <pc:chgData name="Alfred Smith" userId="3c60a3631c0db8ad" providerId="LiveId" clId="{A5D92F89-4D0A-4488-B664-83F8A309D5A5}"/>
    <pc:docChg chg="modSld">
      <pc:chgData name="Alfred Smith" userId="3c60a3631c0db8ad" providerId="LiveId" clId="{A5D92F89-4D0A-4488-B664-83F8A309D5A5}" dt="2023-01-25T14:43:03.276" v="0"/>
      <pc:docMkLst>
        <pc:docMk/>
      </pc:docMkLst>
      <pc:sldChg chg="modSp mod">
        <pc:chgData name="Alfred Smith" userId="3c60a3631c0db8ad" providerId="LiveId" clId="{A5D92F89-4D0A-4488-B664-83F8A309D5A5}" dt="2023-01-25T14:43:03.276" v="0"/>
        <pc:sldMkLst>
          <pc:docMk/>
          <pc:sldMk cId="3596600315" sldId="468"/>
        </pc:sldMkLst>
        <pc:spChg chg="mod">
          <ac:chgData name="Alfred Smith" userId="3c60a3631c0db8ad" providerId="LiveId" clId="{A5D92F89-4D0A-4488-B664-83F8A309D5A5}" dt="2023-01-25T14:43:03.276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Jesus</a:t>
            </a:r>
            <a:r>
              <a:rPr lang="en-IN" sz="1800" b="1" i="0" u="none" strike="noStrike" baseline="0" dirty="0">
                <a:latin typeface="TimesNewRomanPS-BoldMT"/>
              </a:rPr>
              <a:t>’ Childhood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Simeon and Anna - Luke 2:21-38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Magi give gifts to Jesus - Matt 2:1-11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Flight to Egypt and return to Nazareth - Matthew 2:12-23 (Left)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Childhood in the Temple - 2:40-52 (Right Bottom)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31-1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060DC1-8AA8-E893-4D9C-2F7D1E86C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AC770A-C18B-B23A-5879-C16C07925E73}"/>
              </a:ext>
            </a:extLst>
          </p:cNvPr>
          <p:cNvSpPr txBox="1"/>
          <p:nvPr/>
        </p:nvSpPr>
        <p:spPr>
          <a:xfrm>
            <a:off x="526591" y="592794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2:23,24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25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Behold, there was a man in Jerusalem whose name was Simeon. This man was righteous and devout, looking for the consolation of Israel, and the Holy Spirit was on him. 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26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It had been revealed to him by the Holy Spirit that he should not see death before he had seen the Lord’s Christ.</a:t>
            </a:r>
            <a:endParaRPr lang="en-ZA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B6CD8-745E-608B-4035-53318287C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20945"/>
            <a:ext cx="12192000" cy="7778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1F0CDC-B388-23E1-2D31-C09E59CB1148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2:25,26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He came in the Spirit into the temple. When the parents brought in the child, Jesus, that they might do concerning him according to the custom of the law, 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ACA5E-267D-7751-C94C-EAD23A5964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" b="35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847231-EA62-61C5-BFE6-3431DB30783E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then he received him into his arms and blessed God, and said,</a:t>
            </a: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“Now you are releasing your servant, Master,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according to your word, in peace;</a:t>
            </a:r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0F654A-B42E-AA9D-3729-F5F7620B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B97C8-D5E8-6AF9-3099-B034B750EE18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2:28,29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for my eyes have seen your salvation,</a:t>
            </a: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which you have prepared before the face of all peoples;</a:t>
            </a:r>
          </a:p>
          <a:p>
            <a:pPr algn="l"/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light for revelation to the nations,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the glory of your people Israel.”</a:t>
            </a:r>
          </a:p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F654A-B42E-AA9D-3729-F5F7620B7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2"/>
          <a:stretch/>
        </p:blipFill>
        <p:spPr>
          <a:xfrm>
            <a:off x="-2448582" y="-782491"/>
            <a:ext cx="15017953" cy="8446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C794F4-005E-EFF5-ED39-D6D6D4E9321F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2:30-32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5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33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Joseph and his mother were marveling at the things which were spoken concerning him.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E431D9-A71B-D6CF-96F5-441C78A6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D642C-22A1-23AA-36B2-B26CAA1C81C2}"/>
              </a:ext>
            </a:extLst>
          </p:cNvPr>
          <p:cNvSpPr txBox="1"/>
          <p:nvPr/>
        </p:nvSpPr>
        <p:spPr>
          <a:xfrm>
            <a:off x="5482581" y="0"/>
            <a:ext cx="6598584" cy="2881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600" b="0" i="0" u="none" strike="noStrike" baseline="0" dirty="0">
                <a:solidFill>
                  <a:schemeClr val="bg1"/>
                </a:solidFill>
                <a:latin typeface="TimesNewRomanPSMT"/>
              </a:rPr>
              <a:t>Simeon and Anna - Luke 2:21-38</a:t>
            </a:r>
            <a:endParaRPr lang="en-ZA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6832DC-B813-16E9-D5E4-F2B78573B7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B40781-CEDE-3FC5-A3DF-8202AD6545A1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34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Simeon blessed them, and said to Mary, his mother, “Behold, this child is appointed for the falling and the rising of many in Israel, and for a sign which is spoken against.</a:t>
            </a:r>
            <a:endParaRPr lang="en-ZA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121212"/>
                </a:solidFill>
                <a:latin typeface="ArialMT"/>
              </a:rPr>
              <a:t>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517C7A-062A-3892-FEB1-759FAC522C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D9CD27-2793-C5D8-4B74-62426EA1A29D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697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Yes, a sword will pierce through your own soul, that the thoughts of many hearts may be revealed.”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sz="6600" dirty="0"/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74A6F5-31CB-2DB7-5242-5A4D4765D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7472"/>
            <a:ext cx="13450214" cy="720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A0B6F8-3529-8A31-D44F-4E5B5E3B5740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521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 was one Anna, a prophetess, the daughter of Phanuel, of the tribe of Asher (she was of a great age, having lived with a husband seven years from her virginity,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514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67B1AE-C2A9-7D94-4578-03D13C65A3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27E407-3333-438C-CB63-BCF3B12682F0}"/>
              </a:ext>
            </a:extLst>
          </p:cNvPr>
          <p:cNvSpPr txBox="1"/>
          <p:nvPr/>
        </p:nvSpPr>
        <p:spPr>
          <a:xfrm>
            <a:off x="457318" y="5775540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32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she had been a widow for about eighty-four years), who didn’t depart from the temple, worshiping with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fastings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 and petitions night and day.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68250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F7E2D-9A30-48C1-57BE-0A01FB389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9663"/>
            <a:ext cx="12192000" cy="71576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B1A64-5326-2BCC-B779-CA8E0C637369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2:37</a:t>
            </a:r>
            <a:endParaRPr lang="bo-CN" sz="4400" b="1" cap="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2019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Coming up at that very hour, she gave thanks to the Lord, and spoke of him to all those who were looking for redemption in Jerusalem.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8232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1. Simeon and Anna - Luke 2:21-38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ZA" sz="8000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431D9-A71B-D6CF-96F5-441C78A6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08192B-7737-3D6E-32C7-80E0F5F49570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36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E431D9-A71B-D6CF-96F5-441C78A610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93085-556E-12BF-6BD2-5B04AFD5FD17}"/>
              </a:ext>
            </a:extLst>
          </p:cNvPr>
          <p:cNvSpPr txBox="1"/>
          <p:nvPr/>
        </p:nvSpPr>
        <p:spPr>
          <a:xfrm>
            <a:off x="5482581" y="0"/>
            <a:ext cx="6598584" cy="28817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600" b="0" i="0" u="none" strike="noStrike" baseline="0" dirty="0">
                <a:solidFill>
                  <a:schemeClr val="bg1"/>
                </a:solidFill>
                <a:latin typeface="TimesNewRomanPSMT"/>
              </a:rPr>
              <a:t>Simeon and Anna - Luke 2:21-38</a:t>
            </a:r>
            <a:endParaRPr lang="en-ZA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8464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21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eight days were fulfilled for the circumcision of the child, his name was called Jesus, which was given by the angel before he was conceived in the womb.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E4FD3-CEAF-D692-CB79-1060C659E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8502" y="-219456"/>
            <a:ext cx="17366661" cy="109179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08783-6C00-403E-924E-A3A40B6D4976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 days of their purification according to the law of Moses were fulfilled, they brought him up to Jerusalem to present him to the Lord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9BD6E6-C06F-E2E7-B873-82E004719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DA56B7-9DB3-68B7-4F47-C9E80F1F40AA}"/>
              </a:ext>
            </a:extLst>
          </p:cNvPr>
          <p:cNvSpPr txBox="1"/>
          <p:nvPr/>
        </p:nvSpPr>
        <p:spPr>
          <a:xfrm>
            <a:off x="595864" y="26143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2:22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(as it is written in the law of the Lord, “Every male who opens the womb shall be called holy to the Lord”),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24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and to offer a sacrifice according to that which is said in the law of the Lord, “A pair of turtledoves, or two young pigeons.”</a:t>
            </a:r>
            <a:endParaRPr lang="en-Z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597</Words>
  <Application>Microsoft Office PowerPoint</Application>
  <PresentationFormat>Widescreen</PresentationFormat>
  <Paragraphs>46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31-1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2023-01-25T14:43:04Z</dcterms:modified>
</cp:coreProperties>
</file>