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1" r:id="rId5"/>
    <p:sldId id="441" r:id="rId6"/>
    <p:sldId id="442" r:id="rId7"/>
    <p:sldId id="443" r:id="rId8"/>
    <p:sldId id="447" r:id="rId9"/>
    <p:sldId id="446" r:id="rId10"/>
    <p:sldId id="444" r:id="rId11"/>
    <p:sldId id="469" r:id="rId12"/>
    <p:sldId id="470" r:id="rId13"/>
    <p:sldId id="448" r:id="rId14"/>
    <p:sldId id="449" r:id="rId15"/>
    <p:sldId id="450" r:id="rId16"/>
    <p:sldId id="472" r:id="rId17"/>
    <p:sldId id="452" r:id="rId18"/>
    <p:sldId id="453" r:id="rId19"/>
    <p:sldId id="454" r:id="rId20"/>
    <p:sldId id="455" r:id="rId21"/>
    <p:sldId id="457"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76" autoAdjust="0"/>
    <p:restoredTop sz="93969" autoAdjust="0"/>
  </p:normalViewPr>
  <p:slideViewPr>
    <p:cSldViewPr snapToGrid="0">
      <p:cViewPr varScale="1">
        <p:scale>
          <a:sx n="70" d="100"/>
          <a:sy n="70"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E74E31E-AADF-4E54-9DDD-2D5BF8266145}"/>
    <pc:docChg chg="undo custSel modSld">
      <pc:chgData name="Leonie Smith" userId="fed1330f33f5650e" providerId="LiveId" clId="{4E74E31E-AADF-4E54-9DDD-2D5BF8266145}" dt="2023-01-13T07:53:05.825" v="98"/>
      <pc:docMkLst>
        <pc:docMk/>
      </pc:docMkLst>
      <pc:sldChg chg="modSp mod modTransition">
        <pc:chgData name="Leonie Smith" userId="fed1330f33f5650e" providerId="LiveId" clId="{4E74E31E-AADF-4E54-9DDD-2D5BF8266145}" dt="2023-01-09T09:11:40.007" v="80"/>
        <pc:sldMkLst>
          <pc:docMk/>
          <pc:sldMk cId="3261377596" sldId="438"/>
        </pc:sldMkLst>
        <pc:spChg chg="mod">
          <ac:chgData name="Leonie Smith" userId="fed1330f33f5650e" providerId="LiveId" clId="{4E74E31E-AADF-4E54-9DDD-2D5BF8266145}" dt="2023-01-09T08:52:19.809" v="47" actId="207"/>
          <ac:spMkLst>
            <pc:docMk/>
            <pc:sldMk cId="3261377596" sldId="438"/>
            <ac:spMk id="2" creationId="{EFF9F31E-32E6-F0AB-A253-BB2D3D3FC2F1}"/>
          </ac:spMkLst>
        </pc:spChg>
      </pc:sldChg>
      <pc:sldChg chg="delSp modSp mod modTransition modAnim">
        <pc:chgData name="Leonie Smith" userId="fed1330f33f5650e" providerId="LiveId" clId="{4E74E31E-AADF-4E54-9DDD-2D5BF8266145}" dt="2023-01-09T09:11:40.007" v="80"/>
        <pc:sldMkLst>
          <pc:docMk/>
          <pc:sldMk cId="3759221820" sldId="439"/>
        </pc:sldMkLst>
        <pc:spChg chg="mod">
          <ac:chgData name="Leonie Smith" userId="fed1330f33f5650e" providerId="LiveId" clId="{4E74E31E-AADF-4E54-9DDD-2D5BF8266145}" dt="2023-01-09T08:51:53.522" v="43" actId="20577"/>
          <ac:spMkLst>
            <pc:docMk/>
            <pc:sldMk cId="3759221820" sldId="439"/>
            <ac:spMk id="4" creationId="{9A13E2D8-2F59-44C1-B1D2-79C300C26DD4}"/>
          </ac:spMkLst>
        </pc:spChg>
        <pc:spChg chg="mod">
          <ac:chgData name="Leonie Smith" userId="fed1330f33f5650e" providerId="LiveId" clId="{4E74E31E-AADF-4E54-9DDD-2D5BF8266145}" dt="2023-01-09T08:42:13.542" v="0" actId="21"/>
          <ac:spMkLst>
            <pc:docMk/>
            <pc:sldMk cId="3759221820" sldId="439"/>
            <ac:spMk id="6" creationId="{416C064E-628E-47C0-A712-DB178FE9901E}"/>
          </ac:spMkLst>
        </pc:spChg>
        <pc:picChg chg="del">
          <ac:chgData name="Leonie Smith" userId="fed1330f33f5650e" providerId="LiveId" clId="{4E74E31E-AADF-4E54-9DDD-2D5BF8266145}" dt="2023-01-09T09:11:40.007" v="80"/>
          <ac:picMkLst>
            <pc:docMk/>
            <pc:sldMk cId="3759221820" sldId="439"/>
            <ac:picMk id="2" creationId="{837FB9EB-707F-0D8C-35C2-4A144F1D0A97}"/>
          </ac:picMkLst>
        </pc:picChg>
      </pc:sldChg>
      <pc:sldChg chg="delSp modSp mod modTransition modAnim">
        <pc:chgData name="Leonie Smith" userId="fed1330f33f5650e" providerId="LiveId" clId="{4E74E31E-AADF-4E54-9DDD-2D5BF8266145}" dt="2023-01-09T09:11:43.496" v="81" actId="21"/>
        <pc:sldMkLst>
          <pc:docMk/>
          <pc:sldMk cId="3676245138" sldId="441"/>
        </pc:sldMkLst>
        <pc:spChg chg="mod">
          <ac:chgData name="Leonie Smith" userId="fed1330f33f5650e" providerId="LiveId" clId="{4E74E31E-AADF-4E54-9DDD-2D5BF8266145}" dt="2023-01-09T09:11:43.496" v="81" actId="21"/>
          <ac:spMkLst>
            <pc:docMk/>
            <pc:sldMk cId="3676245138" sldId="441"/>
            <ac:spMk id="6" creationId="{416C064E-628E-47C0-A712-DB178FE9901E}"/>
          </ac:spMkLst>
        </pc:spChg>
        <pc:picChg chg="del">
          <ac:chgData name="Leonie Smith" userId="fed1330f33f5650e" providerId="LiveId" clId="{4E74E31E-AADF-4E54-9DDD-2D5BF8266145}" dt="2023-01-09T09:11:40.007" v="80"/>
          <ac:picMkLst>
            <pc:docMk/>
            <pc:sldMk cId="3676245138" sldId="441"/>
            <ac:picMk id="8" creationId="{7F6CBE2D-4DDC-4F5C-D1FB-A861A4ACADA6}"/>
          </ac:picMkLst>
        </pc:picChg>
      </pc:sldChg>
      <pc:sldChg chg="addSp delSp modSp mod modTransition">
        <pc:chgData name="Leonie Smith" userId="fed1330f33f5650e" providerId="LiveId" clId="{4E74E31E-AADF-4E54-9DDD-2D5BF8266145}" dt="2023-01-09T09:11:40.007" v="80"/>
        <pc:sldMkLst>
          <pc:docMk/>
          <pc:sldMk cId="2180228365" sldId="442"/>
        </pc:sldMkLst>
        <pc:spChg chg="add del mod">
          <ac:chgData name="Leonie Smith" userId="fed1330f33f5650e" providerId="LiveId" clId="{4E74E31E-AADF-4E54-9DDD-2D5BF8266145}" dt="2023-01-09T08:54:05.462" v="56" actId="404"/>
          <ac:spMkLst>
            <pc:docMk/>
            <pc:sldMk cId="2180228365" sldId="442"/>
            <ac:spMk id="2" creationId="{9744D6E2-4BED-A57C-EDD9-4B235A47B67E}"/>
          </ac:spMkLst>
        </pc:spChg>
      </pc:sldChg>
      <pc:sldChg chg="delSp modSp mod modTransition modAnim">
        <pc:chgData name="Leonie Smith" userId="fed1330f33f5650e" providerId="LiveId" clId="{4E74E31E-AADF-4E54-9DDD-2D5BF8266145}" dt="2023-01-09T09:11:50.092" v="82" actId="21"/>
        <pc:sldMkLst>
          <pc:docMk/>
          <pc:sldMk cId="3095902142" sldId="443"/>
        </pc:sldMkLst>
        <pc:spChg chg="mod">
          <ac:chgData name="Leonie Smith" userId="fed1330f33f5650e" providerId="LiveId" clId="{4E74E31E-AADF-4E54-9DDD-2D5BF8266145}" dt="2023-01-09T09:11:50.092" v="82" actId="21"/>
          <ac:spMkLst>
            <pc:docMk/>
            <pc:sldMk cId="3095902142" sldId="443"/>
            <ac:spMk id="6" creationId="{416C064E-628E-47C0-A712-DB178FE9901E}"/>
          </ac:spMkLst>
        </pc:spChg>
        <pc:picChg chg="del">
          <ac:chgData name="Leonie Smith" userId="fed1330f33f5650e" providerId="LiveId" clId="{4E74E31E-AADF-4E54-9DDD-2D5BF8266145}" dt="2023-01-09T09:11:40.007" v="80"/>
          <ac:picMkLst>
            <pc:docMk/>
            <pc:sldMk cId="3095902142" sldId="443"/>
            <ac:picMk id="5" creationId="{96D976B6-6251-78C0-A78F-43C5B50BD4D5}"/>
          </ac:picMkLst>
        </pc:picChg>
      </pc:sldChg>
      <pc:sldChg chg="addSp delSp modSp mod modTransition">
        <pc:chgData name="Leonie Smith" userId="fed1330f33f5650e" providerId="LiveId" clId="{4E74E31E-AADF-4E54-9DDD-2D5BF8266145}" dt="2023-01-09T09:11:40.007" v="80"/>
        <pc:sldMkLst>
          <pc:docMk/>
          <pc:sldMk cId="1718612039" sldId="444"/>
        </pc:sldMkLst>
        <pc:spChg chg="add del mod">
          <ac:chgData name="Leonie Smith" userId="fed1330f33f5650e" providerId="LiveId" clId="{4E74E31E-AADF-4E54-9DDD-2D5BF8266145}" dt="2023-01-09T08:55:20.183" v="63"/>
          <ac:spMkLst>
            <pc:docMk/>
            <pc:sldMk cId="1718612039" sldId="444"/>
            <ac:spMk id="7" creationId="{74487D53-7E31-DA92-EF1D-6ED4BCD71F95}"/>
          </ac:spMkLst>
        </pc:spChg>
      </pc:sldChg>
      <pc:sldChg chg="delSp modSp mod modTransition modAnim">
        <pc:chgData name="Leonie Smith" userId="fed1330f33f5650e" providerId="LiveId" clId="{4E74E31E-AADF-4E54-9DDD-2D5BF8266145}" dt="2023-01-09T09:11:56.336" v="83" actId="21"/>
        <pc:sldMkLst>
          <pc:docMk/>
          <pc:sldMk cId="665805102" sldId="446"/>
        </pc:sldMkLst>
        <pc:spChg chg="mod">
          <ac:chgData name="Leonie Smith" userId="fed1330f33f5650e" providerId="LiveId" clId="{4E74E31E-AADF-4E54-9DDD-2D5BF8266145}" dt="2023-01-09T09:11:56.336" v="83" actId="21"/>
          <ac:spMkLst>
            <pc:docMk/>
            <pc:sldMk cId="665805102" sldId="446"/>
            <ac:spMk id="6" creationId="{416C064E-628E-47C0-A712-DB178FE9901E}"/>
          </ac:spMkLst>
        </pc:spChg>
        <pc:picChg chg="del">
          <ac:chgData name="Leonie Smith" userId="fed1330f33f5650e" providerId="LiveId" clId="{4E74E31E-AADF-4E54-9DDD-2D5BF8266145}" dt="2023-01-09T09:11:40.007" v="80"/>
          <ac:picMkLst>
            <pc:docMk/>
            <pc:sldMk cId="665805102" sldId="446"/>
            <ac:picMk id="3" creationId="{F2FDF270-DD06-327A-733B-09448165085F}"/>
          </ac:picMkLst>
        </pc:picChg>
      </pc:sldChg>
      <pc:sldChg chg="addSp delSp modSp mod modTransition">
        <pc:chgData name="Leonie Smith" userId="fed1330f33f5650e" providerId="LiveId" clId="{4E74E31E-AADF-4E54-9DDD-2D5BF8266145}" dt="2023-01-09T09:11:40.007" v="80"/>
        <pc:sldMkLst>
          <pc:docMk/>
          <pc:sldMk cId="2422728137" sldId="447"/>
        </pc:sldMkLst>
        <pc:spChg chg="add del mod">
          <ac:chgData name="Leonie Smith" userId="fed1330f33f5650e" providerId="LiveId" clId="{4E74E31E-AADF-4E54-9DDD-2D5BF8266145}" dt="2023-01-09T08:55:39.681" v="64"/>
          <ac:spMkLst>
            <pc:docMk/>
            <pc:sldMk cId="2422728137" sldId="447"/>
            <ac:spMk id="7" creationId="{E2CBD3F4-DAEF-2931-F239-7944F0CD138C}"/>
          </ac:spMkLst>
        </pc:spChg>
      </pc:sldChg>
      <pc:sldChg chg="delSp modSp mod modTransition modAnim">
        <pc:chgData name="Leonie Smith" userId="fed1330f33f5650e" providerId="LiveId" clId="{4E74E31E-AADF-4E54-9DDD-2D5BF8266145}" dt="2023-01-09T09:12:54.052" v="93" actId="21"/>
        <pc:sldMkLst>
          <pc:docMk/>
          <pc:sldMk cId="843663555" sldId="448"/>
        </pc:sldMkLst>
        <pc:spChg chg="mod">
          <ac:chgData name="Leonie Smith" userId="fed1330f33f5650e" providerId="LiveId" clId="{4E74E31E-AADF-4E54-9DDD-2D5BF8266145}" dt="2023-01-09T09:12:54.052" v="93" actId="21"/>
          <ac:spMkLst>
            <pc:docMk/>
            <pc:sldMk cId="843663555" sldId="448"/>
            <ac:spMk id="6" creationId="{416C064E-628E-47C0-A712-DB178FE9901E}"/>
          </ac:spMkLst>
        </pc:spChg>
        <pc:picChg chg="del">
          <ac:chgData name="Leonie Smith" userId="fed1330f33f5650e" providerId="LiveId" clId="{4E74E31E-AADF-4E54-9DDD-2D5BF8266145}" dt="2023-01-09T09:11:40.007" v="80"/>
          <ac:picMkLst>
            <pc:docMk/>
            <pc:sldMk cId="843663555" sldId="448"/>
            <ac:picMk id="2" creationId="{9B943AF0-B5C4-CC0E-44A6-8D0931E49A14}"/>
          </ac:picMkLst>
        </pc:picChg>
      </pc:sldChg>
      <pc:sldChg chg="addSp delSp modSp mod modTransition">
        <pc:chgData name="Leonie Smith" userId="fed1330f33f5650e" providerId="LiveId" clId="{4E74E31E-AADF-4E54-9DDD-2D5BF8266145}" dt="2023-01-09T09:11:40.007" v="80"/>
        <pc:sldMkLst>
          <pc:docMk/>
          <pc:sldMk cId="4160448636" sldId="449"/>
        </pc:sldMkLst>
        <pc:spChg chg="add del mod">
          <ac:chgData name="Leonie Smith" userId="fed1330f33f5650e" providerId="LiveId" clId="{4E74E31E-AADF-4E54-9DDD-2D5BF8266145}" dt="2023-01-09T08:55:58.241" v="68" actId="14100"/>
          <ac:spMkLst>
            <pc:docMk/>
            <pc:sldMk cId="4160448636" sldId="449"/>
            <ac:spMk id="7" creationId="{EB4CE877-169B-399A-57A9-49DC56A1ECC7}"/>
          </ac:spMkLst>
        </pc:spChg>
      </pc:sldChg>
      <pc:sldChg chg="delSp modSp mod modTransition modAnim">
        <pc:chgData name="Leonie Smith" userId="fed1330f33f5650e" providerId="LiveId" clId="{4E74E31E-AADF-4E54-9DDD-2D5BF8266145}" dt="2023-01-09T09:13:03.064" v="94" actId="21"/>
        <pc:sldMkLst>
          <pc:docMk/>
          <pc:sldMk cId="538051216" sldId="450"/>
        </pc:sldMkLst>
        <pc:spChg chg="mod">
          <ac:chgData name="Leonie Smith" userId="fed1330f33f5650e" providerId="LiveId" clId="{4E74E31E-AADF-4E54-9DDD-2D5BF8266145}" dt="2023-01-09T09:13:03.064" v="94" actId="21"/>
          <ac:spMkLst>
            <pc:docMk/>
            <pc:sldMk cId="538051216" sldId="450"/>
            <ac:spMk id="6" creationId="{416C064E-628E-47C0-A712-DB178FE9901E}"/>
          </ac:spMkLst>
        </pc:spChg>
        <pc:picChg chg="del">
          <ac:chgData name="Leonie Smith" userId="fed1330f33f5650e" providerId="LiveId" clId="{4E74E31E-AADF-4E54-9DDD-2D5BF8266145}" dt="2023-01-09T09:11:40.007" v="80"/>
          <ac:picMkLst>
            <pc:docMk/>
            <pc:sldMk cId="538051216" sldId="450"/>
            <ac:picMk id="11" creationId="{C635BB0D-AD16-22AD-BA1D-A582A796D3AC}"/>
          </ac:picMkLst>
        </pc:picChg>
      </pc:sldChg>
      <pc:sldChg chg="delSp modSp mod modTransition modAnim">
        <pc:chgData name="Leonie Smith" userId="fed1330f33f5650e" providerId="LiveId" clId="{4E74E31E-AADF-4E54-9DDD-2D5BF8266145}" dt="2023-01-09T09:13:10.891" v="95" actId="21"/>
        <pc:sldMkLst>
          <pc:docMk/>
          <pc:sldMk cId="4002949039" sldId="452"/>
        </pc:sldMkLst>
        <pc:spChg chg="mod">
          <ac:chgData name="Leonie Smith" userId="fed1330f33f5650e" providerId="LiveId" clId="{4E74E31E-AADF-4E54-9DDD-2D5BF8266145}" dt="2023-01-09T09:13:10.891" v="95" actId="21"/>
          <ac:spMkLst>
            <pc:docMk/>
            <pc:sldMk cId="4002949039" sldId="452"/>
            <ac:spMk id="6" creationId="{416C064E-628E-47C0-A712-DB178FE9901E}"/>
          </ac:spMkLst>
        </pc:spChg>
        <pc:picChg chg="del">
          <ac:chgData name="Leonie Smith" userId="fed1330f33f5650e" providerId="LiveId" clId="{4E74E31E-AADF-4E54-9DDD-2D5BF8266145}" dt="2023-01-09T09:11:40.007" v="80"/>
          <ac:picMkLst>
            <pc:docMk/>
            <pc:sldMk cId="4002949039" sldId="452"/>
            <ac:picMk id="7" creationId="{78F12EF4-944F-6C79-C624-16EB414A8B53}"/>
          </ac:picMkLst>
        </pc:picChg>
      </pc:sldChg>
      <pc:sldChg chg="addSp delSp modSp mod modTransition">
        <pc:chgData name="Leonie Smith" userId="fed1330f33f5650e" providerId="LiveId" clId="{4E74E31E-AADF-4E54-9DDD-2D5BF8266145}" dt="2023-01-09T09:11:40.007" v="80"/>
        <pc:sldMkLst>
          <pc:docMk/>
          <pc:sldMk cId="283334129" sldId="453"/>
        </pc:sldMkLst>
        <pc:spChg chg="add del mod">
          <ac:chgData name="Leonie Smith" userId="fed1330f33f5650e" providerId="LiveId" clId="{4E74E31E-AADF-4E54-9DDD-2D5BF8266145}" dt="2023-01-09T08:56:21.873" v="73" actId="14100"/>
          <ac:spMkLst>
            <pc:docMk/>
            <pc:sldMk cId="283334129" sldId="453"/>
            <ac:spMk id="5" creationId="{2780175F-A79A-F5F5-DCF2-09A271DE5ADB}"/>
          </ac:spMkLst>
        </pc:spChg>
      </pc:sldChg>
      <pc:sldChg chg="delSp modSp mod modTransition modAnim">
        <pc:chgData name="Leonie Smith" userId="fed1330f33f5650e" providerId="LiveId" clId="{4E74E31E-AADF-4E54-9DDD-2D5BF8266145}" dt="2023-01-09T09:13:23.535" v="96" actId="21"/>
        <pc:sldMkLst>
          <pc:docMk/>
          <pc:sldMk cId="2511564658" sldId="454"/>
        </pc:sldMkLst>
        <pc:spChg chg="mod">
          <ac:chgData name="Leonie Smith" userId="fed1330f33f5650e" providerId="LiveId" clId="{4E74E31E-AADF-4E54-9DDD-2D5BF8266145}" dt="2023-01-09T09:13:23.535" v="96" actId="21"/>
          <ac:spMkLst>
            <pc:docMk/>
            <pc:sldMk cId="2511564658" sldId="454"/>
            <ac:spMk id="6" creationId="{416C064E-628E-47C0-A712-DB178FE9901E}"/>
          </ac:spMkLst>
        </pc:spChg>
        <pc:picChg chg="del">
          <ac:chgData name="Leonie Smith" userId="fed1330f33f5650e" providerId="LiveId" clId="{4E74E31E-AADF-4E54-9DDD-2D5BF8266145}" dt="2023-01-09T09:11:40.007" v="80"/>
          <ac:picMkLst>
            <pc:docMk/>
            <pc:sldMk cId="2511564658" sldId="454"/>
            <ac:picMk id="5" creationId="{BBDE19A8-ECAB-410B-D7CA-97B67C16B893}"/>
          </ac:picMkLst>
        </pc:picChg>
      </pc:sldChg>
      <pc:sldChg chg="addSp delSp modSp mod modTransition">
        <pc:chgData name="Leonie Smith" userId="fed1330f33f5650e" providerId="LiveId" clId="{4E74E31E-AADF-4E54-9DDD-2D5BF8266145}" dt="2023-01-09T09:11:40.007" v="80"/>
        <pc:sldMkLst>
          <pc:docMk/>
          <pc:sldMk cId="1799939013" sldId="455"/>
        </pc:sldMkLst>
        <pc:spChg chg="add del mod">
          <ac:chgData name="Leonie Smith" userId="fed1330f33f5650e" providerId="LiveId" clId="{4E74E31E-AADF-4E54-9DDD-2D5BF8266145}" dt="2023-01-09T08:56:30.708" v="75" actId="14100"/>
          <ac:spMkLst>
            <pc:docMk/>
            <pc:sldMk cId="1799939013" sldId="455"/>
            <ac:spMk id="5" creationId="{E0240FD3-30D2-A97A-325D-A89DDDC6594A}"/>
          </ac:spMkLst>
        </pc:spChg>
      </pc:sldChg>
      <pc:sldChg chg="delSp modSp mod modTransition modAnim">
        <pc:chgData name="Leonie Smith" userId="fed1330f33f5650e" providerId="LiveId" clId="{4E74E31E-AADF-4E54-9DDD-2D5BF8266145}" dt="2023-01-09T09:13:30.918" v="97" actId="21"/>
        <pc:sldMkLst>
          <pc:docMk/>
          <pc:sldMk cId="2618424304" sldId="457"/>
        </pc:sldMkLst>
        <pc:spChg chg="mod">
          <ac:chgData name="Leonie Smith" userId="fed1330f33f5650e" providerId="LiveId" clId="{4E74E31E-AADF-4E54-9DDD-2D5BF8266145}" dt="2023-01-09T09:13:30.918" v="97" actId="21"/>
          <ac:spMkLst>
            <pc:docMk/>
            <pc:sldMk cId="2618424304" sldId="457"/>
            <ac:spMk id="6" creationId="{416C064E-628E-47C0-A712-DB178FE9901E}"/>
          </ac:spMkLst>
        </pc:spChg>
        <pc:picChg chg="del">
          <ac:chgData name="Leonie Smith" userId="fed1330f33f5650e" providerId="LiveId" clId="{4E74E31E-AADF-4E54-9DDD-2D5BF8266145}" dt="2023-01-09T09:11:40.007" v="80"/>
          <ac:picMkLst>
            <pc:docMk/>
            <pc:sldMk cId="2618424304" sldId="457"/>
            <ac:picMk id="2" creationId="{EFFC5BBA-2F2A-B003-1735-0029F165C785}"/>
          </ac:picMkLst>
        </pc:picChg>
      </pc:sldChg>
      <pc:sldChg chg="addSp delSp modSp mod modTransition">
        <pc:chgData name="Leonie Smith" userId="fed1330f33f5650e" providerId="LiveId" clId="{4E74E31E-AADF-4E54-9DDD-2D5BF8266145}" dt="2023-01-09T09:11:40.007" v="80"/>
        <pc:sldMkLst>
          <pc:docMk/>
          <pc:sldMk cId="2789980734" sldId="458"/>
        </pc:sldMkLst>
        <pc:spChg chg="add del mod">
          <ac:chgData name="Leonie Smith" userId="fed1330f33f5650e" providerId="LiveId" clId="{4E74E31E-AADF-4E54-9DDD-2D5BF8266145}" dt="2023-01-09T08:56:38.768" v="77" actId="14100"/>
          <ac:spMkLst>
            <pc:docMk/>
            <pc:sldMk cId="2789980734" sldId="458"/>
            <ac:spMk id="2" creationId="{8B95CF38-0766-6691-5831-926D45C436BA}"/>
          </ac:spMkLst>
        </pc:spChg>
      </pc:sldChg>
      <pc:sldChg chg="delSp modSp mod modTransition modAnim">
        <pc:chgData name="Leonie Smith" userId="fed1330f33f5650e" providerId="LiveId" clId="{4E74E31E-AADF-4E54-9DDD-2D5BF8266145}" dt="2023-01-13T07:53:05.825" v="98"/>
        <pc:sldMkLst>
          <pc:docMk/>
          <pc:sldMk cId="3596600315" sldId="468"/>
        </pc:sldMkLst>
        <pc:spChg chg="mod">
          <ac:chgData name="Leonie Smith" userId="fed1330f33f5650e" providerId="LiveId" clId="{4E74E31E-AADF-4E54-9DDD-2D5BF8266145}" dt="2023-01-13T07:53:05.825" v="98"/>
          <ac:spMkLst>
            <pc:docMk/>
            <pc:sldMk cId="3596600315" sldId="468"/>
            <ac:spMk id="3" creationId="{0162BEE1-134B-8B70-2BB8-9226F1DF1614}"/>
          </ac:spMkLst>
        </pc:spChg>
        <pc:picChg chg="del">
          <ac:chgData name="Leonie Smith" userId="fed1330f33f5650e" providerId="LiveId" clId="{4E74E31E-AADF-4E54-9DDD-2D5BF8266145}" dt="2023-01-09T09:11:40.007" v="80"/>
          <ac:picMkLst>
            <pc:docMk/>
            <pc:sldMk cId="3596600315" sldId="468"/>
            <ac:picMk id="4" creationId="{609948E3-7F25-D871-AAF8-776F88E15291}"/>
          </ac:picMkLst>
        </pc:picChg>
      </pc:sldChg>
      <pc:sldChg chg="delSp modSp mod modTransition modAnim">
        <pc:chgData name="Leonie Smith" userId="fed1330f33f5650e" providerId="LiveId" clId="{4E74E31E-AADF-4E54-9DDD-2D5BF8266145}" dt="2023-01-09T09:12:40.850" v="92"/>
        <pc:sldMkLst>
          <pc:docMk/>
          <pc:sldMk cId="3041525886" sldId="469"/>
        </pc:sldMkLst>
        <pc:spChg chg="mod">
          <ac:chgData name="Leonie Smith" userId="fed1330f33f5650e" providerId="LiveId" clId="{4E74E31E-AADF-4E54-9DDD-2D5BF8266145}" dt="2023-01-09T09:12:40.850" v="92"/>
          <ac:spMkLst>
            <pc:docMk/>
            <pc:sldMk cId="3041525886" sldId="469"/>
            <ac:spMk id="6" creationId="{416C064E-628E-47C0-A712-DB178FE9901E}"/>
          </ac:spMkLst>
        </pc:spChg>
        <pc:picChg chg="del">
          <ac:chgData name="Leonie Smith" userId="fed1330f33f5650e" providerId="LiveId" clId="{4E74E31E-AADF-4E54-9DDD-2D5BF8266145}" dt="2023-01-09T09:11:40.007" v="80"/>
          <ac:picMkLst>
            <pc:docMk/>
            <pc:sldMk cId="3041525886" sldId="469"/>
            <ac:picMk id="7" creationId="{92400FD3-8F53-B24A-5DA0-981F59424321}"/>
          </ac:picMkLst>
        </pc:picChg>
      </pc:sldChg>
      <pc:sldChg chg="addSp delSp modSp mod modTransition">
        <pc:chgData name="Leonie Smith" userId="fed1330f33f5650e" providerId="LiveId" clId="{4E74E31E-AADF-4E54-9DDD-2D5BF8266145}" dt="2023-01-09T09:11:40.007" v="80"/>
        <pc:sldMkLst>
          <pc:docMk/>
          <pc:sldMk cId="1735030160" sldId="470"/>
        </pc:sldMkLst>
        <pc:spChg chg="add del mod">
          <ac:chgData name="Leonie Smith" userId="fed1330f33f5650e" providerId="LiveId" clId="{4E74E31E-AADF-4E54-9DDD-2D5BF8266145}" dt="2023-01-09T08:55:51.325" v="66" actId="14100"/>
          <ac:spMkLst>
            <pc:docMk/>
            <pc:sldMk cId="1735030160" sldId="470"/>
            <ac:spMk id="5" creationId="{A18FAF49-D3BE-C72E-4DFE-38BDD6195C75}"/>
          </ac:spMkLst>
        </pc:spChg>
      </pc:sldChg>
      <pc:sldChg chg="addSp delSp modSp mod modTransition">
        <pc:chgData name="Leonie Smith" userId="fed1330f33f5650e" providerId="LiveId" clId="{4E74E31E-AADF-4E54-9DDD-2D5BF8266145}" dt="2023-01-09T09:11:40.007" v="80"/>
        <pc:sldMkLst>
          <pc:docMk/>
          <pc:sldMk cId="2793254046" sldId="471"/>
        </pc:sldMkLst>
        <pc:spChg chg="add del">
          <ac:chgData name="Leonie Smith" userId="fed1330f33f5650e" providerId="LiveId" clId="{4E74E31E-AADF-4E54-9DDD-2D5BF8266145}" dt="2023-01-09T09:08:06.228" v="78" actId="21"/>
          <ac:spMkLst>
            <pc:docMk/>
            <pc:sldMk cId="2793254046" sldId="471"/>
            <ac:spMk id="2" creationId="{74B8D842-EF1A-AD6C-D03C-6F9E24D7B9DD}"/>
          </ac:spMkLst>
        </pc:spChg>
        <pc:spChg chg="add mod">
          <ac:chgData name="Leonie Smith" userId="fed1330f33f5650e" providerId="LiveId" clId="{4E74E31E-AADF-4E54-9DDD-2D5BF8266145}" dt="2023-01-09T09:08:14.442" v="79"/>
          <ac:spMkLst>
            <pc:docMk/>
            <pc:sldMk cId="2793254046" sldId="471"/>
            <ac:spMk id="5" creationId="{56F23175-7282-A579-6239-6B27CDA0EC46}"/>
          </ac:spMkLst>
        </pc:spChg>
      </pc:sldChg>
      <pc:sldChg chg="addSp delSp modSp mod modTransition">
        <pc:chgData name="Leonie Smith" userId="fed1330f33f5650e" providerId="LiveId" clId="{4E74E31E-AADF-4E54-9DDD-2D5BF8266145}" dt="2023-01-09T09:11:40.007" v="80"/>
        <pc:sldMkLst>
          <pc:docMk/>
          <pc:sldMk cId="1759703693" sldId="472"/>
        </pc:sldMkLst>
        <pc:spChg chg="add del mod">
          <ac:chgData name="Leonie Smith" userId="fed1330f33f5650e" providerId="LiveId" clId="{4E74E31E-AADF-4E54-9DDD-2D5BF8266145}" dt="2023-01-09T08:56:08.226" v="71" actId="14100"/>
          <ac:spMkLst>
            <pc:docMk/>
            <pc:sldMk cId="1759703693" sldId="472"/>
            <ac:spMk id="7" creationId="{D15C18F3-E3A7-6F49-8012-799D66131FD6}"/>
          </ac:spMkLst>
        </pc:spChg>
      </pc:sldChg>
    </pc:docChg>
  </pc:docChgLst>
  <pc:docChgLst>
    <pc:chgData name="Alfred Smith" userId="3c60a3631c0db8ad" providerId="LiveId" clId="{9FFBD0E9-2006-4F07-9B6D-7BA315256CEE}"/>
    <pc:docChg chg="modSld">
      <pc:chgData name="Alfred Smith" userId="3c60a3631c0db8ad" providerId="LiveId" clId="{9FFBD0E9-2006-4F07-9B6D-7BA315256CEE}" dt="2023-01-25T14:42:19.687" v="3" actId="20577"/>
      <pc:docMkLst>
        <pc:docMk/>
      </pc:docMkLst>
      <pc:sldChg chg="modSp mod">
        <pc:chgData name="Alfred Smith" userId="3c60a3631c0db8ad" providerId="LiveId" clId="{9FFBD0E9-2006-4F07-9B6D-7BA315256CEE}" dt="2023-01-25T14:42:19.687" v="3" actId="20577"/>
        <pc:sldMkLst>
          <pc:docMk/>
          <pc:sldMk cId="3596600315" sldId="468"/>
        </pc:sldMkLst>
        <pc:spChg chg="mod">
          <ac:chgData name="Alfred Smith" userId="3c60a3631c0db8ad" providerId="LiveId" clId="{9FFBD0E9-2006-4F07-9B6D-7BA315256CEE}" dt="2023-01-25T14:42:19.687" v="3" actId="20577"/>
          <ac:spMkLst>
            <pc:docMk/>
            <pc:sldMk cId="3596600315" sldId="468"/>
            <ac:spMk id="3" creationId="{0162BEE1-134B-8B70-2BB8-9226F1DF16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Jesus</a:t>
            </a:r>
            <a:r>
              <a:rPr lang="en-IN" sz="1200" b="1" i="0" u="none" strike="noStrike" baseline="0" dirty="0">
                <a:latin typeface="TimesNewRomanPS-BoldMT"/>
              </a:rPr>
              <a:t>’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EA0162-EED3-C389-A760-E03EF91E9D8C}"/>
              </a:ext>
            </a:extLst>
          </p:cNvPr>
          <p:cNvPicPr>
            <a:picLocks noChangeAspect="1"/>
          </p:cNvPicPr>
          <p:nvPr/>
        </p:nvPicPr>
        <p:blipFill rotWithShape="1">
          <a:blip r:embed="rId2"/>
          <a:srcRect b="19"/>
          <a:stretch/>
        </p:blipFill>
        <p:spPr>
          <a:xfrm>
            <a:off x="-621649" y="-394447"/>
            <a:ext cx="13517298" cy="7602071"/>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4487D53-7E31-DA92-EF1D-6ED4BCD71F95}"/>
              </a:ext>
            </a:extLst>
          </p:cNvPr>
          <p:cNvSpPr txBox="1"/>
          <p:nvPr/>
        </p:nvSpPr>
        <p:spPr>
          <a:xfrm>
            <a:off x="595864" y="261431"/>
            <a:ext cx="2709453" cy="769441"/>
          </a:xfrm>
          <a:prstGeom prst="rect">
            <a:avLst/>
          </a:prstGeom>
          <a:noFill/>
        </p:spPr>
        <p:txBody>
          <a:bodyPr wrap="square" rtlCol="0">
            <a:spAutoFit/>
          </a:bodyPr>
          <a:lstStyle/>
          <a:p>
            <a:r>
              <a:rPr kumimoji="0" lang="en-US" sz="3600" b="0" i="0" u="none" strike="noStrike" kern="1200" cap="none" spc="0" normalizeH="0" baseline="0" noProof="0" dirty="0">
                <a:ln>
                  <a:noFill/>
                </a:ln>
                <a:solidFill>
                  <a:prstClr val="white"/>
                </a:solidFill>
                <a:effectLst/>
                <a:uLnTx/>
                <a:uFillTx/>
                <a:latin typeface="TimesNewRomanPSMT"/>
                <a:ea typeface="+mn-ea"/>
                <a:cs typeface="+mn-cs"/>
              </a:rPr>
              <a:t>Matthew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a:t>
            </a:r>
            <a:r>
              <a:rPr lang="en-US" sz="4400" b="0" i="0" dirty="0">
                <a:solidFill>
                  <a:srgbClr val="121212"/>
                </a:solidFill>
                <a:effectLst/>
                <a:latin typeface="Arial" panose="020B0604020202020204" pitchFamily="34" charset="0"/>
              </a:rPr>
              <a:t>They said to him, “In Bethlehem of Judea, for this is written through the prophet,</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sz="7200" dirty="0"/>
          </a:p>
        </p:txBody>
      </p:sp>
    </p:spTree>
    <p:extLst>
      <p:ext uri="{BB962C8B-B14F-4D97-AF65-F5344CB8AC3E}">
        <p14:creationId xmlns:p14="http://schemas.microsoft.com/office/powerpoint/2010/main" val="3041525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0E940B9-401B-1C9C-108D-6CDB73EE7119}"/>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18FAF49-D3BE-C72E-4DFE-38BDD6195C75}"/>
              </a:ext>
            </a:extLst>
          </p:cNvPr>
          <p:cNvSpPr txBox="1"/>
          <p:nvPr/>
        </p:nvSpPr>
        <p:spPr>
          <a:xfrm>
            <a:off x="595864" y="261431"/>
            <a:ext cx="296548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3503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6</a:t>
            </a:r>
            <a:r>
              <a:rPr lang="en-US" sz="4000" b="0" i="0" dirty="0">
                <a:solidFill>
                  <a:srgbClr val="121212"/>
                </a:solidFill>
                <a:effectLst/>
                <a:latin typeface="Arial" panose="020B0604020202020204" pitchFamily="34" charset="0"/>
              </a:rPr>
              <a:t>‘You Bethlehem, land of Judah,</a:t>
            </a:r>
          </a:p>
          <a:p>
            <a:pPr algn="l"/>
            <a:r>
              <a:rPr lang="en-US" sz="4000" b="0" i="0" dirty="0">
                <a:solidFill>
                  <a:srgbClr val="121212"/>
                </a:solidFill>
                <a:effectLst/>
                <a:latin typeface="Arial" panose="020B0604020202020204" pitchFamily="34" charset="0"/>
              </a:rPr>
              <a:t>are in no way least among the princes of Judah;</a:t>
            </a:r>
          </a:p>
          <a:p>
            <a:pPr algn="l"/>
            <a:r>
              <a:rPr lang="en-US" sz="4000" b="0" i="0" dirty="0">
                <a:solidFill>
                  <a:srgbClr val="121212"/>
                </a:solidFill>
                <a:effectLst/>
                <a:latin typeface="Arial" panose="020B0604020202020204" pitchFamily="34" charset="0"/>
              </a:rPr>
              <a:t>for out of you shall come a governor</a:t>
            </a:r>
          </a:p>
          <a:p>
            <a:pPr algn="l"/>
            <a:r>
              <a:rPr lang="en-US" sz="4000" b="0" i="0" dirty="0">
                <a:solidFill>
                  <a:srgbClr val="121212"/>
                </a:solidFill>
                <a:effectLst/>
                <a:latin typeface="Arial" panose="020B0604020202020204" pitchFamily="34" charset="0"/>
              </a:rPr>
              <a:t>who shall shepherd my people, Israel.’”</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84366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AD2AEEF-7644-D882-EFEC-9E24FDD029B0}"/>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B4CE877-169B-399A-57A9-49DC56A1ECC7}"/>
              </a:ext>
            </a:extLst>
          </p:cNvPr>
          <p:cNvSpPr txBox="1"/>
          <p:nvPr/>
        </p:nvSpPr>
        <p:spPr>
          <a:xfrm>
            <a:off x="595864" y="261431"/>
            <a:ext cx="3182052"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7Then Herod secretly called for the Wise Men. He found out from them exactly when the star had appeared. 8He sent them to Bethlehem. He said, “Go and search carefully for the child. As soon as you find him, report it to me. Then I can go and worship him too.”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53805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15C18F3-E3A7-6F49-8012-799D66131FD6}"/>
              </a:ext>
            </a:extLst>
          </p:cNvPr>
          <p:cNvSpPr txBox="1"/>
          <p:nvPr/>
        </p:nvSpPr>
        <p:spPr>
          <a:xfrm>
            <a:off x="595863" y="261431"/>
            <a:ext cx="321814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970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a:t>
            </a:r>
            <a:r>
              <a:rPr lang="en-US" sz="4000" b="0" i="0" dirty="0">
                <a:solidFill>
                  <a:srgbClr val="121212"/>
                </a:solidFill>
                <a:effectLst/>
                <a:latin typeface="Arial" panose="020B0604020202020204" pitchFamily="34" charset="0"/>
              </a:rPr>
              <a:t>They, having heard the king, went their way; and behold, the star, which they saw in the east, went before them until it came and stood over where the young child was. </a:t>
            </a:r>
            <a:r>
              <a:rPr lang="en-US" sz="4000" b="0" i="0" dirty="0">
                <a:solidFill>
                  <a:srgbClr val="777A7B"/>
                </a:solidFill>
                <a:effectLst/>
                <a:latin typeface="Arial" panose="020B0604020202020204" pitchFamily="34" charset="0"/>
              </a:rPr>
              <a:t>10</a:t>
            </a:r>
            <a:r>
              <a:rPr lang="en-US" sz="4000" b="0" i="0" dirty="0">
                <a:solidFill>
                  <a:srgbClr val="121212"/>
                </a:solidFill>
                <a:effectLst/>
                <a:latin typeface="Arial" panose="020B0604020202020204" pitchFamily="34" charset="0"/>
              </a:rPr>
              <a:t>When they saw the star, they rejoiced with exceedingly great joy.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6032387" cy="6858000"/>
          </a:xfrm>
          <a:prstGeom prst="rect">
            <a:avLst/>
          </a:prstGeom>
          <a:noFill/>
        </p:spPr>
        <p:txBody>
          <a:bodyPr wrap="square" rtlCol="0">
            <a:noAutofit/>
          </a:bodyPr>
          <a:lstStyle/>
          <a:p>
            <a:endParaRPr lang="en-ZA" sz="1600" dirty="0"/>
          </a:p>
        </p:txBody>
      </p:sp>
    </p:spTree>
    <p:extLst>
      <p:ext uri="{BB962C8B-B14F-4D97-AF65-F5344CB8AC3E}">
        <p14:creationId xmlns:p14="http://schemas.microsoft.com/office/powerpoint/2010/main" val="400294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BA0E1EB-74C7-D749-0B77-1908211B2838}"/>
              </a:ext>
            </a:extLst>
          </p:cNvPr>
          <p:cNvPicPr>
            <a:picLocks noChangeAspect="1"/>
          </p:cNvPicPr>
          <p:nvPr/>
        </p:nvPicPr>
        <p:blipFill>
          <a:blip r:embed="rId2"/>
          <a:stretch>
            <a:fillRect/>
          </a:stretch>
        </p:blipFill>
        <p:spPr>
          <a:xfrm>
            <a:off x="28575" y="19050"/>
            <a:ext cx="12134850" cy="6819900"/>
          </a:xfrm>
          <a:prstGeom prst="rect">
            <a:avLst/>
          </a:prstGeom>
        </p:spPr>
      </p:pic>
      <p:sp>
        <p:nvSpPr>
          <p:cNvPr id="5" name="TextBox 4">
            <a:extLst>
              <a:ext uri="{FF2B5EF4-FFF2-40B4-BE49-F238E27FC236}">
                <a16:creationId xmlns:a16="http://schemas.microsoft.com/office/drawing/2014/main" id="{2780175F-A79A-F5F5-DCF2-09A271DE5ADB}"/>
              </a:ext>
            </a:extLst>
          </p:cNvPr>
          <p:cNvSpPr txBox="1"/>
          <p:nvPr/>
        </p:nvSpPr>
        <p:spPr>
          <a:xfrm>
            <a:off x="595864" y="261431"/>
            <a:ext cx="3338462"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11</a:t>
            </a:r>
            <a:r>
              <a:rPr lang="en-US" sz="4000" b="0" i="0" dirty="0">
                <a:solidFill>
                  <a:srgbClr val="121212"/>
                </a:solidFill>
                <a:effectLst/>
                <a:latin typeface="Arial" panose="020B0604020202020204" pitchFamily="34" charset="0"/>
              </a:rPr>
              <a:t>They came into the house and saw the young child with Mary, his mother, and they fell down and worshiped him. Opening their treasures, they offered to him gifts: gold, frankincense, and myrrh. </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51156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9F31E-32E6-F0AB-A253-BB2D3D3FC2F1}"/>
              </a:ext>
            </a:extLst>
          </p:cNvPr>
          <p:cNvSpPr txBox="1"/>
          <p:nvPr/>
        </p:nvSpPr>
        <p:spPr>
          <a:xfrm>
            <a:off x="3355137" y="2929467"/>
            <a:ext cx="5975129" cy="4097867"/>
          </a:xfrm>
          <a:prstGeom prst="rect">
            <a:avLst/>
          </a:prstGeom>
          <a:noFill/>
        </p:spPr>
        <p:txBody>
          <a:bodyPr wrap="square" rtlCol="0">
            <a:noAutofit/>
          </a:bodyPr>
          <a:lstStyle/>
          <a:p>
            <a:pPr algn="ctr"/>
            <a:r>
              <a:rPr lang="en-US" sz="6600" b="0" i="0" u="none" strike="noStrike" baseline="0" dirty="0">
                <a:solidFill>
                  <a:schemeClr val="bg1"/>
                </a:solidFill>
                <a:latin typeface="TimesNewRomanPSMT"/>
              </a:rPr>
              <a:t>The Magi give gifts to Jesus - Matthew 2:1-11</a:t>
            </a:r>
            <a:endParaRPr lang="en-ZA" sz="14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57834C-EDC8-8803-DB78-75406711ED9B}"/>
              </a:ext>
            </a:extLst>
          </p:cNvPr>
          <p:cNvPicPr>
            <a:picLocks noChangeAspect="1"/>
          </p:cNvPicPr>
          <p:nvPr/>
        </p:nvPicPr>
        <p:blipFill>
          <a:blip r:embed="rId2"/>
          <a:stretch>
            <a:fillRect/>
          </a:stretch>
        </p:blipFill>
        <p:spPr>
          <a:xfrm>
            <a:off x="-555812" y="0"/>
            <a:ext cx="12747812" cy="6882933"/>
          </a:xfrm>
          <a:prstGeom prst="rect">
            <a:avLst/>
          </a:prstGeom>
        </p:spPr>
      </p:pic>
      <p:sp>
        <p:nvSpPr>
          <p:cNvPr id="5" name="TextBox 4">
            <a:extLst>
              <a:ext uri="{FF2B5EF4-FFF2-40B4-BE49-F238E27FC236}">
                <a16:creationId xmlns:a16="http://schemas.microsoft.com/office/drawing/2014/main" id="{E0240FD3-30D2-A97A-325D-A89DDDC6594A}"/>
              </a:ext>
            </a:extLst>
          </p:cNvPr>
          <p:cNvSpPr txBox="1"/>
          <p:nvPr/>
        </p:nvSpPr>
        <p:spPr>
          <a:xfrm>
            <a:off x="595864" y="261431"/>
            <a:ext cx="3290336"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 </a:t>
            </a:r>
            <a:r>
              <a:rPr lang="en-US" sz="4800" b="0" i="0" dirty="0">
                <a:solidFill>
                  <a:srgbClr val="777A7B"/>
                </a:solidFill>
                <a:effectLst/>
                <a:latin typeface="Arial" panose="020B0604020202020204" pitchFamily="34" charset="0"/>
              </a:rPr>
              <a:t>12</a:t>
            </a:r>
            <a:r>
              <a:rPr lang="en-US" sz="4800" b="0" i="0" dirty="0">
                <a:solidFill>
                  <a:srgbClr val="121212"/>
                </a:solidFill>
                <a:effectLst/>
                <a:latin typeface="Arial" panose="020B0604020202020204" pitchFamily="34" charset="0"/>
              </a:rPr>
              <a:t>Being warned in a dream not to return to Herod, they went back to their own country another way.</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sz="6000" dirty="0"/>
          </a:p>
        </p:txBody>
      </p:sp>
    </p:spTree>
    <p:extLst>
      <p:ext uri="{BB962C8B-B14F-4D97-AF65-F5344CB8AC3E}">
        <p14:creationId xmlns:p14="http://schemas.microsoft.com/office/powerpoint/2010/main" val="26184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CCBD59-152C-D1FD-21D8-35A197DC7685}"/>
              </a:ext>
            </a:extLst>
          </p:cNvPr>
          <p:cNvPicPr>
            <a:picLocks noChangeAspect="1"/>
          </p:cNvPicPr>
          <p:nvPr/>
        </p:nvPicPr>
        <p:blipFill>
          <a:blip r:embed="rId2"/>
          <a:stretch>
            <a:fillRect/>
          </a:stretch>
        </p:blipFill>
        <p:spPr>
          <a:xfrm>
            <a:off x="0" y="1"/>
            <a:ext cx="12366214" cy="6858000"/>
          </a:xfrm>
          <a:prstGeom prst="rect">
            <a:avLst/>
          </a:prstGeom>
        </p:spPr>
      </p:pic>
      <p:sp>
        <p:nvSpPr>
          <p:cNvPr id="2" name="TextBox 1">
            <a:extLst>
              <a:ext uri="{FF2B5EF4-FFF2-40B4-BE49-F238E27FC236}">
                <a16:creationId xmlns:a16="http://schemas.microsoft.com/office/drawing/2014/main" id="{8B95CF38-0766-6691-5831-926D45C436BA}"/>
              </a:ext>
            </a:extLst>
          </p:cNvPr>
          <p:cNvSpPr txBox="1"/>
          <p:nvPr/>
        </p:nvSpPr>
        <p:spPr>
          <a:xfrm>
            <a:off x="595864" y="261431"/>
            <a:ext cx="3133925"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2. The Magi give gifts to Jesus - Matthew 2:1-11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56F23175-7282-A579-6239-6B27CDA0EC46}"/>
              </a:ext>
            </a:extLst>
          </p:cNvPr>
          <p:cNvSpPr txBox="1"/>
          <p:nvPr/>
        </p:nvSpPr>
        <p:spPr>
          <a:xfrm>
            <a:off x="3355137" y="2929467"/>
            <a:ext cx="5975129" cy="4097867"/>
          </a:xfrm>
          <a:prstGeom prst="rect">
            <a:avLst/>
          </a:prstGeom>
          <a:noFill/>
        </p:spPr>
        <p:txBody>
          <a:bodyPr wrap="square" rtlCol="0">
            <a:noAutofit/>
          </a:bodyPr>
          <a:lstStyle/>
          <a:p>
            <a:pPr algn="ctr"/>
            <a:r>
              <a:rPr lang="en-US" sz="6600" b="0" i="0" u="none" strike="noStrike" baseline="0" dirty="0">
                <a:solidFill>
                  <a:schemeClr val="bg1"/>
                </a:solidFill>
                <a:latin typeface="TimesNewRomanPSMT"/>
              </a:rPr>
              <a:t>The Magi give gifts to Jesus - Matthew 2:1-11</a:t>
            </a:r>
            <a:endParaRPr lang="en-ZA" sz="1400" dirty="0">
              <a:solidFill>
                <a:schemeClr val="bg1"/>
              </a:solidFill>
            </a:endParaRPr>
          </a:p>
        </p:txBody>
      </p:sp>
    </p:spTree>
    <p:extLst>
      <p:ext uri="{BB962C8B-B14F-4D97-AF65-F5344CB8AC3E}">
        <p14:creationId xmlns:p14="http://schemas.microsoft.com/office/powerpoint/2010/main" val="279325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a:t>
            </a:r>
            <a:r>
              <a:rPr lang="en-US" sz="4400" b="0" i="0" dirty="0">
                <a:solidFill>
                  <a:srgbClr val="121212"/>
                </a:solidFill>
                <a:effectLst/>
                <a:latin typeface="Arial" panose="020B0604020202020204" pitchFamily="34" charset="0"/>
              </a:rPr>
              <a:t>Now when Jesus was born in Bethlehem of Judea in the days of King Herod, behold, wise men from the east came to Jerusalem, saying,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84F8B1-C5F1-A7F3-0B58-97734670FBEF}"/>
              </a:ext>
            </a:extLst>
          </p:cNvPr>
          <p:cNvPicPr>
            <a:picLocks noChangeAspect="1"/>
          </p:cNvPicPr>
          <p:nvPr/>
        </p:nvPicPr>
        <p:blipFill>
          <a:blip r:embed="rId2"/>
          <a:stretch>
            <a:fillRect/>
          </a:stretch>
        </p:blipFill>
        <p:spPr>
          <a:xfrm>
            <a:off x="-606" y="0"/>
            <a:ext cx="12192605" cy="6992471"/>
          </a:xfrm>
          <a:prstGeom prst="rect">
            <a:avLst/>
          </a:prstGeom>
        </p:spPr>
      </p:pic>
      <p:sp>
        <p:nvSpPr>
          <p:cNvPr id="2" name="TextBox 1">
            <a:extLst>
              <a:ext uri="{FF2B5EF4-FFF2-40B4-BE49-F238E27FC236}">
                <a16:creationId xmlns:a16="http://schemas.microsoft.com/office/drawing/2014/main" id="{9744D6E2-4BED-A57C-EDD9-4B235A47B67E}"/>
              </a:ext>
            </a:extLst>
          </p:cNvPr>
          <p:cNvSpPr txBox="1"/>
          <p:nvPr/>
        </p:nvSpPr>
        <p:spPr>
          <a:xfrm>
            <a:off x="595864" y="261431"/>
            <a:ext cx="2709453" cy="769441"/>
          </a:xfrm>
          <a:prstGeom prst="rect">
            <a:avLst/>
          </a:prstGeom>
          <a:noFill/>
        </p:spPr>
        <p:txBody>
          <a:bodyPr wrap="square" rtlCol="0">
            <a:spAutoFit/>
          </a:bodyPr>
          <a:lstStyle/>
          <a:p>
            <a:r>
              <a:rPr lang="en-US" sz="2800" b="0" i="0" u="none" strike="noStrike" baseline="0" dirty="0">
                <a:solidFill>
                  <a:schemeClr val="bg1"/>
                </a:solidFill>
                <a:latin typeface="TimesNewRomanPSMT"/>
              </a:rPr>
              <a:t>Matthew</a:t>
            </a:r>
            <a:r>
              <a:rPr lang="en-US" sz="4400" b="0" i="0" u="none" strike="noStrike" baseline="0" dirty="0">
                <a:solidFill>
                  <a:schemeClr val="bg1"/>
                </a:solidFill>
                <a:latin typeface="TimesNewRomanPS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“Where is he who is born King of the Jews? For we saw his star in the east, and have come to worship him.” </a:t>
            </a:r>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When King Herod heard it, he was troubled, and all Jerusalem with him. </a:t>
            </a:r>
            <a:endParaRPr lang="en-US" sz="4000" b="0" i="0" dirty="0">
              <a:solidFill>
                <a:srgbClr val="121212"/>
              </a:solidFill>
              <a:effectLst/>
              <a:latin typeface="Arial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2CBD3F4-DAEF-2931-F239-7944F0CD138C}"/>
              </a:ext>
            </a:extLst>
          </p:cNvPr>
          <p:cNvSpPr txBox="1"/>
          <p:nvPr/>
        </p:nvSpPr>
        <p:spPr>
          <a:xfrm>
            <a:off x="595864" y="261431"/>
            <a:ext cx="3121894" cy="769441"/>
          </a:xfrm>
          <a:prstGeom prst="rect">
            <a:avLst/>
          </a:prstGeom>
          <a:noFill/>
        </p:spPr>
        <p:txBody>
          <a:bodyPr wrap="square" rtlCol="0">
            <a:spAutoFit/>
          </a:bodyPr>
          <a:lstStyle/>
          <a:p>
            <a:r>
              <a:rPr lang="en-US" sz="3600" b="0" i="0" u="none" strike="noStrike" baseline="0" dirty="0">
                <a:solidFill>
                  <a:schemeClr val="bg1"/>
                </a:solidFill>
                <a:latin typeface="TimesNewRomanPSMT"/>
              </a:rPr>
              <a:t>Matthew</a:t>
            </a:r>
            <a:r>
              <a:rPr lang="en-US" sz="4400" b="0" i="0" u="none" strike="noStrike" baseline="0" dirty="0">
                <a:solidFill>
                  <a:schemeClr val="bg1"/>
                </a:solidFill>
                <a:latin typeface="TimesNewRomanPS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a:t>
            </a:r>
            <a:r>
              <a:rPr lang="en-US" sz="4000" b="0" i="0" dirty="0">
                <a:solidFill>
                  <a:srgbClr val="121212"/>
                </a:solidFill>
                <a:effectLst/>
                <a:latin typeface="Arial" panose="020B0604020202020204" pitchFamily="34" charset="0"/>
              </a:rPr>
              <a:t>Gathering together all the chief priests and scribes of the people, he asked them where the Christ would be born.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665805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480</Words>
  <Application>Microsoft Office PowerPoint</Application>
  <PresentationFormat>Widescreen</PresentationFormat>
  <Paragraphs>35</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ArialMT</vt:lpstr>
      <vt:lpstr>Calibri</vt:lpstr>
      <vt:lpstr>Calibri Light</vt:lpstr>
      <vt:lpstr>Microsoft Himalaya</vt:lpstr>
      <vt:lpstr>TimesNewRomanPS-BoldMT</vt:lpstr>
      <vt:lpstr>TimesNewRomanPSMT</vt:lpstr>
      <vt:lpstr>Office Theme</vt:lpstr>
      <vt:lpstr>31-2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2023-01-25T14:42:21Z</dcterms:modified>
</cp:coreProperties>
</file>