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468" r:id="rId2"/>
    <p:sldId id="438" r:id="rId3"/>
    <p:sldId id="439" r:id="rId4"/>
    <p:sldId id="469" r:id="rId5"/>
    <p:sldId id="441" r:id="rId6"/>
    <p:sldId id="444" r:id="rId7"/>
    <p:sldId id="445" r:id="rId8"/>
    <p:sldId id="446" r:id="rId9"/>
    <p:sldId id="447" r:id="rId10"/>
    <p:sldId id="448" r:id="rId11"/>
    <p:sldId id="449" r:id="rId12"/>
    <p:sldId id="450" r:id="rId13"/>
    <p:sldId id="451" r:id="rId14"/>
    <p:sldId id="456" r:id="rId15"/>
    <p:sldId id="455" r:id="rId16"/>
    <p:sldId id="458" r:id="rId17"/>
    <p:sldId id="457" r:id="rId18"/>
    <p:sldId id="452" r:id="rId19"/>
    <p:sldId id="459" r:id="rId20"/>
    <p:sldId id="4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3969" autoAdjust="0"/>
  </p:normalViewPr>
  <p:slideViewPr>
    <p:cSldViewPr snapToGrid="0">
      <p:cViewPr varScale="1">
        <p:scale>
          <a:sx n="70" d="100"/>
          <a:sy n="70" d="100"/>
        </p:scale>
        <p:origin x="6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94A0E7C9-5A9D-434D-9071-7B410E25D5B8}"/>
    <pc:docChg chg="custSel modSld">
      <pc:chgData name="Leonie Smith" userId="fed1330f33f5650e" providerId="LiveId" clId="{94A0E7C9-5A9D-434D-9071-7B410E25D5B8}" dt="2023-01-13T07:52:52.194" v="31"/>
      <pc:docMkLst>
        <pc:docMk/>
      </pc:docMkLst>
      <pc:sldChg chg="modSp mod modTransition">
        <pc:chgData name="Leonie Smith" userId="fed1330f33f5650e" providerId="LiveId" clId="{94A0E7C9-5A9D-434D-9071-7B410E25D5B8}" dt="2023-01-09T10:06:44.010" v="3" actId="255"/>
        <pc:sldMkLst>
          <pc:docMk/>
          <pc:sldMk cId="3261377596" sldId="438"/>
        </pc:sldMkLst>
        <pc:spChg chg="mod">
          <ac:chgData name="Leonie Smith" userId="fed1330f33f5650e" providerId="LiveId" clId="{94A0E7C9-5A9D-434D-9071-7B410E25D5B8}" dt="2023-01-09T10:06:44.010" v="3" actId="255"/>
          <ac:spMkLst>
            <pc:docMk/>
            <pc:sldMk cId="3261377596" sldId="438"/>
            <ac:spMk id="2" creationId="{488B1E26-D6D2-61B3-A987-F4CF5BE4EA92}"/>
          </ac:spMkLst>
        </pc:spChg>
      </pc:sldChg>
      <pc:sldChg chg="delSp modSp mod modTransition modAnim">
        <pc:chgData name="Leonie Smith" userId="fed1330f33f5650e" providerId="LiveId" clId="{94A0E7C9-5A9D-434D-9071-7B410E25D5B8}" dt="2023-01-09T10:19:52.790" v="22" actId="21"/>
        <pc:sldMkLst>
          <pc:docMk/>
          <pc:sldMk cId="3759221820" sldId="439"/>
        </pc:sldMkLst>
        <pc:spChg chg="mod">
          <ac:chgData name="Leonie Smith" userId="fed1330f33f5650e" providerId="LiveId" clId="{94A0E7C9-5A9D-434D-9071-7B410E25D5B8}" dt="2023-01-09T10:19:52.790" v="22" actId="21"/>
          <ac:spMkLst>
            <pc:docMk/>
            <pc:sldMk cId="3759221820" sldId="439"/>
            <ac:spMk id="6" creationId="{416C064E-628E-47C0-A712-DB178FE9901E}"/>
          </ac:spMkLst>
        </pc:spChg>
        <pc:picChg chg="del">
          <ac:chgData name="Leonie Smith" userId="fed1330f33f5650e" providerId="LiveId" clId="{94A0E7C9-5A9D-434D-9071-7B410E25D5B8}" dt="2023-01-09T10:06:14.888" v="0"/>
          <ac:picMkLst>
            <pc:docMk/>
            <pc:sldMk cId="3759221820" sldId="439"/>
            <ac:picMk id="2" creationId="{483C0229-6F6C-DA3B-572A-09DDD31CC2A8}"/>
          </ac:picMkLst>
        </pc:picChg>
      </pc:sldChg>
      <pc:sldChg chg="delSp modSp mod modTransition modAnim">
        <pc:chgData name="Leonie Smith" userId="fed1330f33f5650e" providerId="LiveId" clId="{94A0E7C9-5A9D-434D-9071-7B410E25D5B8}" dt="2023-01-09T10:20:03.766" v="23" actId="20577"/>
        <pc:sldMkLst>
          <pc:docMk/>
          <pc:sldMk cId="3676245138" sldId="441"/>
        </pc:sldMkLst>
        <pc:spChg chg="mod">
          <ac:chgData name="Leonie Smith" userId="fed1330f33f5650e" providerId="LiveId" clId="{94A0E7C9-5A9D-434D-9071-7B410E25D5B8}" dt="2023-01-09T10:20:03.766" v="23" actId="20577"/>
          <ac:spMkLst>
            <pc:docMk/>
            <pc:sldMk cId="3676245138" sldId="441"/>
            <ac:spMk id="6" creationId="{416C064E-628E-47C0-A712-DB178FE9901E}"/>
          </ac:spMkLst>
        </pc:spChg>
        <pc:picChg chg="del">
          <ac:chgData name="Leonie Smith" userId="fed1330f33f5650e" providerId="LiveId" clId="{94A0E7C9-5A9D-434D-9071-7B410E25D5B8}" dt="2023-01-09T10:06:14.888" v="0"/>
          <ac:picMkLst>
            <pc:docMk/>
            <pc:sldMk cId="3676245138" sldId="441"/>
            <ac:picMk id="5" creationId="{9934DB36-61A7-6E17-750D-B400925DF99A}"/>
          </ac:picMkLst>
        </pc:picChg>
      </pc:sldChg>
      <pc:sldChg chg="modSp mod modTransition">
        <pc:chgData name="Leonie Smith" userId="fed1330f33f5650e" providerId="LiveId" clId="{94A0E7C9-5A9D-434D-9071-7B410E25D5B8}" dt="2023-01-09T10:18:08.327" v="7" actId="14100"/>
        <pc:sldMkLst>
          <pc:docMk/>
          <pc:sldMk cId="1718612039" sldId="444"/>
        </pc:sldMkLst>
        <pc:spChg chg="mod">
          <ac:chgData name="Leonie Smith" userId="fed1330f33f5650e" providerId="LiveId" clId="{94A0E7C9-5A9D-434D-9071-7B410E25D5B8}" dt="2023-01-09T10:18:08.327" v="7" actId="14100"/>
          <ac:spMkLst>
            <pc:docMk/>
            <pc:sldMk cId="1718612039" sldId="444"/>
            <ac:spMk id="2" creationId="{4E13F167-447B-1875-F7F4-D5D596A73A3F}"/>
          </ac:spMkLst>
        </pc:spChg>
      </pc:sldChg>
      <pc:sldChg chg="delSp modSp mod modTransition modAnim">
        <pc:chgData name="Leonie Smith" userId="fed1330f33f5650e" providerId="LiveId" clId="{94A0E7C9-5A9D-434D-9071-7B410E25D5B8}" dt="2023-01-09T10:20:09.052" v="24" actId="20577"/>
        <pc:sldMkLst>
          <pc:docMk/>
          <pc:sldMk cId="2166098122" sldId="445"/>
        </pc:sldMkLst>
        <pc:spChg chg="mod">
          <ac:chgData name="Leonie Smith" userId="fed1330f33f5650e" providerId="LiveId" clId="{94A0E7C9-5A9D-434D-9071-7B410E25D5B8}" dt="2023-01-09T10:20:09.052" v="24" actId="20577"/>
          <ac:spMkLst>
            <pc:docMk/>
            <pc:sldMk cId="2166098122" sldId="445"/>
            <ac:spMk id="6" creationId="{416C064E-628E-47C0-A712-DB178FE9901E}"/>
          </ac:spMkLst>
        </pc:spChg>
        <pc:picChg chg="del">
          <ac:chgData name="Leonie Smith" userId="fed1330f33f5650e" providerId="LiveId" clId="{94A0E7C9-5A9D-434D-9071-7B410E25D5B8}" dt="2023-01-09T10:06:14.888" v="0"/>
          <ac:picMkLst>
            <pc:docMk/>
            <pc:sldMk cId="2166098122" sldId="445"/>
            <ac:picMk id="2" creationId="{A6A0B15D-2781-C351-65CE-2DEAD9EFA5F4}"/>
          </ac:picMkLst>
        </pc:picChg>
      </pc:sldChg>
      <pc:sldChg chg="modSp mod modTransition">
        <pc:chgData name="Leonie Smith" userId="fed1330f33f5650e" providerId="LiveId" clId="{94A0E7C9-5A9D-434D-9071-7B410E25D5B8}" dt="2023-01-09T10:18:31.295" v="9" actId="14100"/>
        <pc:sldMkLst>
          <pc:docMk/>
          <pc:sldMk cId="665805102" sldId="446"/>
        </pc:sldMkLst>
        <pc:spChg chg="mod">
          <ac:chgData name="Leonie Smith" userId="fed1330f33f5650e" providerId="LiveId" clId="{94A0E7C9-5A9D-434D-9071-7B410E25D5B8}" dt="2023-01-09T10:18:31.295" v="9" actId="14100"/>
          <ac:spMkLst>
            <pc:docMk/>
            <pc:sldMk cId="665805102" sldId="446"/>
            <ac:spMk id="2" creationId="{24FBE3A2-DAFB-7590-103F-EF35E89578B1}"/>
          </ac:spMkLst>
        </pc:spChg>
      </pc:sldChg>
      <pc:sldChg chg="delSp modSp mod modTransition modAnim">
        <pc:chgData name="Leonie Smith" userId="fed1330f33f5650e" providerId="LiveId" clId="{94A0E7C9-5A9D-434D-9071-7B410E25D5B8}" dt="2023-01-09T10:20:14.933" v="25" actId="20577"/>
        <pc:sldMkLst>
          <pc:docMk/>
          <pc:sldMk cId="2422728137" sldId="447"/>
        </pc:sldMkLst>
        <pc:spChg chg="mod">
          <ac:chgData name="Leonie Smith" userId="fed1330f33f5650e" providerId="LiveId" clId="{94A0E7C9-5A9D-434D-9071-7B410E25D5B8}" dt="2023-01-09T10:20:14.933" v="25" actId="20577"/>
          <ac:spMkLst>
            <pc:docMk/>
            <pc:sldMk cId="2422728137" sldId="447"/>
            <ac:spMk id="6" creationId="{416C064E-628E-47C0-A712-DB178FE9901E}"/>
          </ac:spMkLst>
        </pc:spChg>
        <pc:picChg chg="del">
          <ac:chgData name="Leonie Smith" userId="fed1330f33f5650e" providerId="LiveId" clId="{94A0E7C9-5A9D-434D-9071-7B410E25D5B8}" dt="2023-01-09T10:06:14.888" v="0"/>
          <ac:picMkLst>
            <pc:docMk/>
            <pc:sldMk cId="2422728137" sldId="447"/>
            <ac:picMk id="2" creationId="{1BB4FFF5-BEAC-6B2A-407B-A0A65E631D43}"/>
          </ac:picMkLst>
        </pc:picChg>
      </pc:sldChg>
      <pc:sldChg chg="modSp mod modTransition">
        <pc:chgData name="Leonie Smith" userId="fed1330f33f5650e" providerId="LiveId" clId="{94A0E7C9-5A9D-434D-9071-7B410E25D5B8}" dt="2023-01-09T10:18:40.499" v="11" actId="14100"/>
        <pc:sldMkLst>
          <pc:docMk/>
          <pc:sldMk cId="843663555" sldId="448"/>
        </pc:sldMkLst>
        <pc:spChg chg="mod">
          <ac:chgData name="Leonie Smith" userId="fed1330f33f5650e" providerId="LiveId" clId="{94A0E7C9-5A9D-434D-9071-7B410E25D5B8}" dt="2023-01-09T10:18:40.499" v="11" actId="14100"/>
          <ac:spMkLst>
            <pc:docMk/>
            <pc:sldMk cId="843663555" sldId="448"/>
            <ac:spMk id="2" creationId="{BC666E9D-CBEF-6D19-C93D-AA597C4222BE}"/>
          </ac:spMkLst>
        </pc:spChg>
      </pc:sldChg>
      <pc:sldChg chg="delSp modSp mod modTransition modAnim">
        <pc:chgData name="Leonie Smith" userId="fed1330f33f5650e" providerId="LiveId" clId="{94A0E7C9-5A9D-434D-9071-7B410E25D5B8}" dt="2023-01-09T10:20:18.940" v="26" actId="20577"/>
        <pc:sldMkLst>
          <pc:docMk/>
          <pc:sldMk cId="4160448636" sldId="449"/>
        </pc:sldMkLst>
        <pc:spChg chg="mod">
          <ac:chgData name="Leonie Smith" userId="fed1330f33f5650e" providerId="LiveId" clId="{94A0E7C9-5A9D-434D-9071-7B410E25D5B8}" dt="2023-01-09T10:20:18.940" v="26" actId="20577"/>
          <ac:spMkLst>
            <pc:docMk/>
            <pc:sldMk cId="4160448636" sldId="449"/>
            <ac:spMk id="6" creationId="{416C064E-628E-47C0-A712-DB178FE9901E}"/>
          </ac:spMkLst>
        </pc:spChg>
        <pc:picChg chg="del">
          <ac:chgData name="Leonie Smith" userId="fed1330f33f5650e" providerId="LiveId" clId="{94A0E7C9-5A9D-434D-9071-7B410E25D5B8}" dt="2023-01-09T10:06:14.888" v="0"/>
          <ac:picMkLst>
            <pc:docMk/>
            <pc:sldMk cId="4160448636" sldId="449"/>
            <ac:picMk id="2" creationId="{AED53C9A-0179-8068-81D4-A799E184CA19}"/>
          </ac:picMkLst>
        </pc:picChg>
      </pc:sldChg>
      <pc:sldChg chg="modSp mod modTransition">
        <pc:chgData name="Leonie Smith" userId="fed1330f33f5650e" providerId="LiveId" clId="{94A0E7C9-5A9D-434D-9071-7B410E25D5B8}" dt="2023-01-09T10:19:00.110" v="13" actId="14100"/>
        <pc:sldMkLst>
          <pc:docMk/>
          <pc:sldMk cId="538051216" sldId="450"/>
        </pc:sldMkLst>
        <pc:spChg chg="mod">
          <ac:chgData name="Leonie Smith" userId="fed1330f33f5650e" providerId="LiveId" clId="{94A0E7C9-5A9D-434D-9071-7B410E25D5B8}" dt="2023-01-09T10:19:00.110" v="13" actId="14100"/>
          <ac:spMkLst>
            <pc:docMk/>
            <pc:sldMk cId="538051216" sldId="450"/>
            <ac:spMk id="2" creationId="{9F0C532D-74F6-9398-4470-92546EDA73AF}"/>
          </ac:spMkLst>
        </pc:spChg>
      </pc:sldChg>
      <pc:sldChg chg="delSp modSp mod modTransition modAnim">
        <pc:chgData name="Leonie Smith" userId="fed1330f33f5650e" providerId="LiveId" clId="{94A0E7C9-5A9D-434D-9071-7B410E25D5B8}" dt="2023-01-09T10:20:23.293" v="27" actId="20577"/>
        <pc:sldMkLst>
          <pc:docMk/>
          <pc:sldMk cId="3386340796" sldId="451"/>
        </pc:sldMkLst>
        <pc:spChg chg="mod">
          <ac:chgData name="Leonie Smith" userId="fed1330f33f5650e" providerId="LiveId" clId="{94A0E7C9-5A9D-434D-9071-7B410E25D5B8}" dt="2023-01-09T10:20:23.293" v="27" actId="20577"/>
          <ac:spMkLst>
            <pc:docMk/>
            <pc:sldMk cId="3386340796" sldId="451"/>
            <ac:spMk id="6" creationId="{416C064E-628E-47C0-A712-DB178FE9901E}"/>
          </ac:spMkLst>
        </pc:spChg>
        <pc:picChg chg="del">
          <ac:chgData name="Leonie Smith" userId="fed1330f33f5650e" providerId="LiveId" clId="{94A0E7C9-5A9D-434D-9071-7B410E25D5B8}" dt="2023-01-09T10:06:14.888" v="0"/>
          <ac:picMkLst>
            <pc:docMk/>
            <pc:sldMk cId="3386340796" sldId="451"/>
            <ac:picMk id="5" creationId="{96B743EB-13A4-7B84-D453-40E415022A0D}"/>
          </ac:picMkLst>
        </pc:picChg>
      </pc:sldChg>
      <pc:sldChg chg="modSp mod modTransition">
        <pc:chgData name="Leonie Smith" userId="fed1330f33f5650e" providerId="LiveId" clId="{94A0E7C9-5A9D-434D-9071-7B410E25D5B8}" dt="2023-01-09T10:19:24.056" v="19" actId="14100"/>
        <pc:sldMkLst>
          <pc:docMk/>
          <pc:sldMk cId="4002949039" sldId="452"/>
        </pc:sldMkLst>
        <pc:spChg chg="mod">
          <ac:chgData name="Leonie Smith" userId="fed1330f33f5650e" providerId="LiveId" clId="{94A0E7C9-5A9D-434D-9071-7B410E25D5B8}" dt="2023-01-09T10:19:24.056" v="19" actId="14100"/>
          <ac:spMkLst>
            <pc:docMk/>
            <pc:sldMk cId="4002949039" sldId="452"/>
            <ac:spMk id="2" creationId="{4CADD12C-3DBF-F64B-283C-C8C9E63D6E8F}"/>
          </ac:spMkLst>
        </pc:spChg>
      </pc:sldChg>
      <pc:sldChg chg="delSp modSp mod modTransition modAnim">
        <pc:chgData name="Leonie Smith" userId="fed1330f33f5650e" providerId="LiveId" clId="{94A0E7C9-5A9D-434D-9071-7B410E25D5B8}" dt="2023-01-09T10:20:27.783" v="28" actId="20577"/>
        <pc:sldMkLst>
          <pc:docMk/>
          <pc:sldMk cId="1799939013" sldId="455"/>
        </pc:sldMkLst>
        <pc:spChg chg="mod">
          <ac:chgData name="Leonie Smith" userId="fed1330f33f5650e" providerId="LiveId" clId="{94A0E7C9-5A9D-434D-9071-7B410E25D5B8}" dt="2023-01-09T10:20:27.783" v="28" actId="20577"/>
          <ac:spMkLst>
            <pc:docMk/>
            <pc:sldMk cId="1799939013" sldId="455"/>
            <ac:spMk id="6" creationId="{416C064E-628E-47C0-A712-DB178FE9901E}"/>
          </ac:spMkLst>
        </pc:spChg>
        <pc:picChg chg="del">
          <ac:chgData name="Leonie Smith" userId="fed1330f33f5650e" providerId="LiveId" clId="{94A0E7C9-5A9D-434D-9071-7B410E25D5B8}" dt="2023-01-09T10:06:14.888" v="0"/>
          <ac:picMkLst>
            <pc:docMk/>
            <pc:sldMk cId="1799939013" sldId="455"/>
            <ac:picMk id="9" creationId="{4A77CC51-B5D5-0945-D620-D6B7F08B2426}"/>
          </ac:picMkLst>
        </pc:picChg>
      </pc:sldChg>
      <pc:sldChg chg="modSp mod modTransition">
        <pc:chgData name="Leonie Smith" userId="fed1330f33f5650e" providerId="LiveId" clId="{94A0E7C9-5A9D-434D-9071-7B410E25D5B8}" dt="2023-01-09T10:19:08.802" v="15" actId="14100"/>
        <pc:sldMkLst>
          <pc:docMk/>
          <pc:sldMk cId="4049696417" sldId="456"/>
        </pc:sldMkLst>
        <pc:spChg chg="mod">
          <ac:chgData name="Leonie Smith" userId="fed1330f33f5650e" providerId="LiveId" clId="{94A0E7C9-5A9D-434D-9071-7B410E25D5B8}" dt="2023-01-09T10:19:08.802" v="15" actId="14100"/>
          <ac:spMkLst>
            <pc:docMk/>
            <pc:sldMk cId="4049696417" sldId="456"/>
            <ac:spMk id="2" creationId="{9B83B384-E471-166A-BB4A-33FEF55D140F}"/>
          </ac:spMkLst>
        </pc:spChg>
      </pc:sldChg>
      <pc:sldChg chg="delSp modSp mod modTransition modAnim">
        <pc:chgData name="Leonie Smith" userId="fed1330f33f5650e" providerId="LiveId" clId="{94A0E7C9-5A9D-434D-9071-7B410E25D5B8}" dt="2023-01-09T10:20:36.652" v="29" actId="20577"/>
        <pc:sldMkLst>
          <pc:docMk/>
          <pc:sldMk cId="2618424304" sldId="457"/>
        </pc:sldMkLst>
        <pc:spChg chg="mod">
          <ac:chgData name="Leonie Smith" userId="fed1330f33f5650e" providerId="LiveId" clId="{94A0E7C9-5A9D-434D-9071-7B410E25D5B8}" dt="2023-01-09T10:20:36.652" v="29" actId="20577"/>
          <ac:spMkLst>
            <pc:docMk/>
            <pc:sldMk cId="2618424304" sldId="457"/>
            <ac:spMk id="6" creationId="{416C064E-628E-47C0-A712-DB178FE9901E}"/>
          </ac:spMkLst>
        </pc:spChg>
        <pc:picChg chg="del">
          <ac:chgData name="Leonie Smith" userId="fed1330f33f5650e" providerId="LiveId" clId="{94A0E7C9-5A9D-434D-9071-7B410E25D5B8}" dt="2023-01-09T10:06:14.888" v="0"/>
          <ac:picMkLst>
            <pc:docMk/>
            <pc:sldMk cId="2618424304" sldId="457"/>
            <ac:picMk id="5" creationId="{4F86C2CD-6D16-3108-2F9F-4928D9A70DC0}"/>
          </ac:picMkLst>
        </pc:picChg>
      </pc:sldChg>
      <pc:sldChg chg="modSp mod modTransition">
        <pc:chgData name="Leonie Smith" userId="fed1330f33f5650e" providerId="LiveId" clId="{94A0E7C9-5A9D-434D-9071-7B410E25D5B8}" dt="2023-01-09T10:19:16.519" v="17" actId="14100"/>
        <pc:sldMkLst>
          <pc:docMk/>
          <pc:sldMk cId="2789980734" sldId="458"/>
        </pc:sldMkLst>
        <pc:spChg chg="mod">
          <ac:chgData name="Leonie Smith" userId="fed1330f33f5650e" providerId="LiveId" clId="{94A0E7C9-5A9D-434D-9071-7B410E25D5B8}" dt="2023-01-09T10:19:16.519" v="17" actId="14100"/>
          <ac:spMkLst>
            <pc:docMk/>
            <pc:sldMk cId="2789980734" sldId="458"/>
            <ac:spMk id="2" creationId="{4DD7F77B-18CA-7517-85B0-0E8D3650A554}"/>
          </ac:spMkLst>
        </pc:spChg>
      </pc:sldChg>
      <pc:sldChg chg="delSp modSp mod modTransition modAnim">
        <pc:chgData name="Leonie Smith" userId="fed1330f33f5650e" providerId="LiveId" clId="{94A0E7C9-5A9D-434D-9071-7B410E25D5B8}" dt="2023-01-09T10:20:42.564" v="30" actId="20577"/>
        <pc:sldMkLst>
          <pc:docMk/>
          <pc:sldMk cId="783514268" sldId="459"/>
        </pc:sldMkLst>
        <pc:spChg chg="mod">
          <ac:chgData name="Leonie Smith" userId="fed1330f33f5650e" providerId="LiveId" clId="{94A0E7C9-5A9D-434D-9071-7B410E25D5B8}" dt="2023-01-09T10:20:42.564" v="30" actId="20577"/>
          <ac:spMkLst>
            <pc:docMk/>
            <pc:sldMk cId="783514268" sldId="459"/>
            <ac:spMk id="6" creationId="{416C064E-628E-47C0-A712-DB178FE9901E}"/>
          </ac:spMkLst>
        </pc:spChg>
        <pc:picChg chg="del">
          <ac:chgData name="Leonie Smith" userId="fed1330f33f5650e" providerId="LiveId" clId="{94A0E7C9-5A9D-434D-9071-7B410E25D5B8}" dt="2023-01-09T10:06:14.888" v="0"/>
          <ac:picMkLst>
            <pc:docMk/>
            <pc:sldMk cId="783514268" sldId="459"/>
            <ac:picMk id="7" creationId="{6FAA8C8C-3390-E420-E594-EB03A40D6F02}"/>
          </ac:picMkLst>
        </pc:picChg>
      </pc:sldChg>
      <pc:sldChg chg="delSp modSp mod modTransition modAnim">
        <pc:chgData name="Leonie Smith" userId="fed1330f33f5650e" providerId="LiveId" clId="{94A0E7C9-5A9D-434D-9071-7B410E25D5B8}" dt="2023-01-13T07:52:52.194" v="31"/>
        <pc:sldMkLst>
          <pc:docMk/>
          <pc:sldMk cId="3596600315" sldId="468"/>
        </pc:sldMkLst>
        <pc:spChg chg="mod">
          <ac:chgData name="Leonie Smith" userId="fed1330f33f5650e" providerId="LiveId" clId="{94A0E7C9-5A9D-434D-9071-7B410E25D5B8}" dt="2023-01-13T07:52:52.194" v="31"/>
          <ac:spMkLst>
            <pc:docMk/>
            <pc:sldMk cId="3596600315" sldId="468"/>
            <ac:spMk id="3" creationId="{0162BEE1-134B-8B70-2BB8-9226F1DF1614}"/>
          </ac:spMkLst>
        </pc:spChg>
        <pc:picChg chg="del">
          <ac:chgData name="Leonie Smith" userId="fed1330f33f5650e" providerId="LiveId" clId="{94A0E7C9-5A9D-434D-9071-7B410E25D5B8}" dt="2023-01-09T10:06:14.888" v="0"/>
          <ac:picMkLst>
            <pc:docMk/>
            <pc:sldMk cId="3596600315" sldId="468"/>
            <ac:picMk id="5" creationId="{29D23F05-8597-3225-9EAC-8DFFB1DDE232}"/>
          </ac:picMkLst>
        </pc:picChg>
      </pc:sldChg>
      <pc:sldChg chg="addSp delSp modSp mod modTransition">
        <pc:chgData name="Leonie Smith" userId="fed1330f33f5650e" providerId="LiveId" clId="{94A0E7C9-5A9D-434D-9071-7B410E25D5B8}" dt="2023-01-09T10:07:14.718" v="5"/>
        <pc:sldMkLst>
          <pc:docMk/>
          <pc:sldMk cId="1481734710" sldId="469"/>
        </pc:sldMkLst>
        <pc:spChg chg="del">
          <ac:chgData name="Leonie Smith" userId="fed1330f33f5650e" providerId="LiveId" clId="{94A0E7C9-5A9D-434D-9071-7B410E25D5B8}" dt="2023-01-09T10:07:07.968" v="4" actId="21"/>
          <ac:spMkLst>
            <pc:docMk/>
            <pc:sldMk cId="1481734710" sldId="469"/>
            <ac:spMk id="2" creationId="{052150FA-8417-A1AC-77E0-95D80112A0D2}"/>
          </ac:spMkLst>
        </pc:spChg>
        <pc:spChg chg="add mod">
          <ac:chgData name="Leonie Smith" userId="fed1330f33f5650e" providerId="LiveId" clId="{94A0E7C9-5A9D-434D-9071-7B410E25D5B8}" dt="2023-01-09T10:07:14.718" v="5"/>
          <ac:spMkLst>
            <pc:docMk/>
            <pc:sldMk cId="1481734710" sldId="469"/>
            <ac:spMk id="5" creationId="{632337E6-542C-CDF6-C055-DEC26696C959}"/>
          </ac:spMkLst>
        </pc:spChg>
      </pc:sldChg>
      <pc:sldChg chg="modSp mod modTransition">
        <pc:chgData name="Leonie Smith" userId="fed1330f33f5650e" providerId="LiveId" clId="{94A0E7C9-5A9D-434D-9071-7B410E25D5B8}" dt="2023-01-09T10:19:31.615" v="21" actId="14100"/>
        <pc:sldMkLst>
          <pc:docMk/>
          <pc:sldMk cId="1664797086" sldId="470"/>
        </pc:sldMkLst>
        <pc:spChg chg="mod">
          <ac:chgData name="Leonie Smith" userId="fed1330f33f5650e" providerId="LiveId" clId="{94A0E7C9-5A9D-434D-9071-7B410E25D5B8}" dt="2023-01-09T10:19:31.615" v="21" actId="14100"/>
          <ac:spMkLst>
            <pc:docMk/>
            <pc:sldMk cId="1664797086" sldId="470"/>
            <ac:spMk id="2" creationId="{95264B25-8E4B-036E-6576-3B61448A82CB}"/>
          </ac:spMkLst>
        </pc:spChg>
      </pc:sldChg>
    </pc:docChg>
  </pc:docChgLst>
  <pc:docChgLst>
    <pc:chgData name="Alfred Smith" userId="3c60a3631c0db8ad" providerId="LiveId" clId="{5E7F443A-DDEE-430A-876D-CF3DD672D0B9}"/>
    <pc:docChg chg="modSld">
      <pc:chgData name="Alfred Smith" userId="3c60a3631c0db8ad" providerId="LiveId" clId="{5E7F443A-DDEE-430A-876D-CF3DD672D0B9}" dt="2023-01-25T14:42:25.566" v="0"/>
      <pc:docMkLst>
        <pc:docMk/>
      </pc:docMkLst>
      <pc:sldChg chg="modSp mod">
        <pc:chgData name="Alfred Smith" userId="3c60a3631c0db8ad" providerId="LiveId" clId="{5E7F443A-DDEE-430A-876D-CF3DD672D0B9}" dt="2023-01-25T14:42:25.566" v="0"/>
        <pc:sldMkLst>
          <pc:docMk/>
          <pc:sldMk cId="3596600315" sldId="468"/>
        </pc:sldMkLst>
        <pc:spChg chg="mod">
          <ac:chgData name="Alfred Smith" userId="3c60a3631c0db8ad" providerId="LiveId" clId="{5E7F443A-DDEE-430A-876D-CF3DD672D0B9}" dt="2023-01-25T14:42:25.566" v="0"/>
          <ac:spMkLst>
            <pc:docMk/>
            <pc:sldMk cId="3596600315" sldId="468"/>
            <ac:spMk id="3" creationId="{0162BEE1-134B-8B70-2BB8-9226F1DF161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Jesus</a:t>
            </a:r>
            <a:r>
              <a:rPr lang="en-IN" sz="1200" b="1" i="0" u="none" strike="noStrike" baseline="0" dirty="0">
                <a:latin typeface="TimesNewRomanPS-BoldMT"/>
              </a:rPr>
              <a:t>’ Childhood</a:t>
            </a:r>
          </a:p>
          <a:p>
            <a:pPr algn="l"/>
            <a:r>
              <a:rPr lang="en-US" sz="1200" b="0" i="0" u="none" strike="noStrike" baseline="0" dirty="0">
                <a:latin typeface="TimesNewRomanPSMT"/>
              </a:rPr>
              <a:t>1. Simeon and Anna - Luke 2:21-38 (Left Top)</a:t>
            </a:r>
          </a:p>
          <a:p>
            <a:pPr algn="l"/>
            <a:r>
              <a:rPr lang="en-US" sz="1200" b="0" i="0" u="none" strike="noStrike" baseline="0" dirty="0">
                <a:latin typeface="TimesNewRomanPSMT"/>
              </a:rPr>
              <a:t>2. The Magi give gifts to Jesus - Matt 2:1-11 (Right Center)</a:t>
            </a:r>
          </a:p>
          <a:p>
            <a:pPr algn="l"/>
            <a:r>
              <a:rPr lang="en-US" sz="1200" b="0" i="0" u="none" strike="noStrike" baseline="0" dirty="0">
                <a:latin typeface="TimesNewRomanPSMT"/>
              </a:rPr>
              <a:t>3. Flight to Egypt and return to Nazareth - Matthew 2:12-23 (Left)</a:t>
            </a:r>
          </a:p>
          <a:p>
            <a:pPr algn="l"/>
            <a:r>
              <a:rPr lang="en-US" sz="1200" b="0" i="0" u="none" strike="noStrike" baseline="0" dirty="0">
                <a:latin typeface="TimesNewRomanPSMT"/>
              </a:rPr>
              <a:t>4. Childhood in the Temple - 2:40-52 (Right Bottom)</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2023/01/25</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2023/01/25</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31-3</a:t>
            </a:r>
          </a:p>
        </p:txBody>
      </p:sp>
      <p:sp>
        <p:nvSpPr>
          <p:cNvPr id="3" name="Content Placeholder 2">
            <a:extLst>
              <a:ext uri="{FF2B5EF4-FFF2-40B4-BE49-F238E27FC236}">
                <a16:creationId xmlns:a16="http://schemas.microsoft.com/office/drawing/2014/main" id="{0162BEE1-134B-8B70-2BB8-9226F1DF1614}"/>
              </a:ext>
            </a:extLst>
          </p:cNvPr>
          <p:cNvSpPr>
            <a:spLocks noGrp="1"/>
          </p:cNvSpPr>
          <p:nvPr>
            <p:ph idx="1"/>
          </p:nvPr>
        </p:nvSpPr>
        <p:spPr/>
        <p:txBody>
          <a:bodyPr/>
          <a:lstStyle/>
          <a:p>
            <a:r>
              <a:rPr lang="en-US" dirty="0"/>
              <a:t>This work is licensed under a Creative Commons Attribution-</a:t>
            </a:r>
            <a:r>
              <a:rPr lang="en-US"/>
              <a:t>ShareAlike </a:t>
            </a:r>
            <a:r>
              <a:rPr lang="en-US" dirty="0"/>
              <a:t>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3596600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32F8D543-9B9B-C8CC-99A9-F9F7D124EE55}"/>
              </a:ext>
            </a:extLst>
          </p:cNvPr>
          <p:cNvPicPr>
            <a:picLocks noChangeAspect="1"/>
          </p:cNvPicPr>
          <p:nvPr/>
        </p:nvPicPr>
        <p:blipFill rotWithShape="1">
          <a:blip r:embed="rId2"/>
          <a:srcRect b="3035"/>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BC666E9D-CBEF-6D19-C93D-AA597C4222BE}"/>
              </a:ext>
            </a:extLst>
          </p:cNvPr>
          <p:cNvSpPr txBox="1"/>
          <p:nvPr/>
        </p:nvSpPr>
        <p:spPr>
          <a:xfrm>
            <a:off x="595864" y="261431"/>
            <a:ext cx="3307921"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Matthew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3600" b="0" i="0" dirty="0">
                <a:solidFill>
                  <a:srgbClr val="777A7B"/>
                </a:solidFill>
                <a:effectLst/>
                <a:latin typeface="Arial" panose="020B0604020202020204" pitchFamily="34" charset="0"/>
              </a:rPr>
              <a:t>17</a:t>
            </a:r>
            <a:r>
              <a:rPr lang="en-US" sz="3600" b="0" i="0" dirty="0">
                <a:solidFill>
                  <a:srgbClr val="121212"/>
                </a:solidFill>
                <a:effectLst/>
                <a:latin typeface="Arial" panose="020B0604020202020204" pitchFamily="34" charset="0"/>
              </a:rPr>
              <a:t>Then that which was spoken by Jeremiah the prophet was fulfilled, saying,</a:t>
            </a:r>
          </a:p>
          <a:p>
            <a:pPr algn="l"/>
            <a:r>
              <a:rPr lang="en-US" sz="3600" b="0" i="0" dirty="0">
                <a:solidFill>
                  <a:srgbClr val="777A7B"/>
                </a:solidFill>
                <a:effectLst/>
                <a:latin typeface="Arial" panose="020B0604020202020204" pitchFamily="34" charset="0"/>
              </a:rPr>
              <a:t>18</a:t>
            </a:r>
            <a:r>
              <a:rPr lang="en-US" sz="3600" b="0" i="0" dirty="0">
                <a:solidFill>
                  <a:srgbClr val="121212"/>
                </a:solidFill>
                <a:effectLst/>
                <a:latin typeface="Arial" panose="020B0604020202020204" pitchFamily="34" charset="0"/>
              </a:rPr>
              <a:t>“A voice was heard in Ramah,</a:t>
            </a:r>
          </a:p>
          <a:p>
            <a:pPr algn="l"/>
            <a:r>
              <a:rPr lang="en-US" sz="3600" b="0" i="0" dirty="0">
                <a:solidFill>
                  <a:srgbClr val="121212"/>
                </a:solidFill>
                <a:effectLst/>
                <a:latin typeface="Arial" panose="020B0604020202020204" pitchFamily="34" charset="0"/>
              </a:rPr>
              <a:t>lamentation, weeping and great mourning,</a:t>
            </a:r>
          </a:p>
          <a:p>
            <a:pPr algn="l"/>
            <a:r>
              <a:rPr lang="en-US" sz="3600" b="0" i="0" dirty="0">
                <a:solidFill>
                  <a:srgbClr val="121212"/>
                </a:solidFill>
                <a:effectLst/>
                <a:latin typeface="Arial" panose="020B0604020202020204" pitchFamily="34" charset="0"/>
              </a:rPr>
              <a:t>Rachel weeping for her children;</a:t>
            </a:r>
          </a:p>
          <a:p>
            <a:pPr algn="l"/>
            <a:r>
              <a:rPr lang="en-US" sz="3600" b="0" i="0" dirty="0">
                <a:solidFill>
                  <a:srgbClr val="121212"/>
                </a:solidFill>
                <a:effectLst/>
                <a:latin typeface="Arial" panose="020B0604020202020204" pitchFamily="34" charset="0"/>
              </a:rPr>
              <a:t>she wouldn’t be comforted,</a:t>
            </a:r>
          </a:p>
          <a:p>
            <a:pPr algn="l"/>
            <a:r>
              <a:rPr lang="en-US" sz="3600" b="0" i="0" dirty="0">
                <a:solidFill>
                  <a:srgbClr val="121212"/>
                </a:solidFill>
                <a:effectLst/>
                <a:latin typeface="Arial" panose="020B0604020202020204" pitchFamily="34" charset="0"/>
              </a:rPr>
              <a:t>because they are no more.”</a:t>
            </a:r>
          </a:p>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5799222" y="0"/>
            <a:ext cx="6392778" cy="6858000"/>
          </a:xfrm>
          <a:prstGeom prst="rect">
            <a:avLst/>
          </a:prstGeom>
          <a:noFill/>
        </p:spPr>
        <p:txBody>
          <a:bodyPr wrap="square" rtlCol="0">
            <a:noAutofit/>
          </a:bodyPr>
          <a:lstStyle/>
          <a:p>
            <a:r>
              <a:rPr lang="en-IN" sz="5400" dirty="0">
                <a:solidFill>
                  <a:srgbClr val="121212"/>
                </a:solidFill>
                <a:latin typeface="ArialMT"/>
              </a:rPr>
              <a:t> </a:t>
            </a:r>
            <a:endParaRPr lang="bo-CN" sz="5400" dirty="0">
              <a:solidFill>
                <a:srgbClr val="121212"/>
              </a:solidFill>
              <a:latin typeface="ArialMT"/>
            </a:endParaRPr>
          </a:p>
          <a:p>
            <a:endParaRPr lang="en-ZA" dirty="0"/>
          </a:p>
        </p:txBody>
      </p:sp>
    </p:spTree>
    <p:extLst>
      <p:ext uri="{BB962C8B-B14F-4D97-AF65-F5344CB8AC3E}">
        <p14:creationId xmlns:p14="http://schemas.microsoft.com/office/powerpoint/2010/main" val="4160448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3A89435-3E67-E454-30F3-C24CD94CFA2D}"/>
              </a:ext>
            </a:extLst>
          </p:cNvPr>
          <p:cNvPicPr>
            <a:picLocks noChangeAspect="1"/>
          </p:cNvPicPr>
          <p:nvPr/>
        </p:nvPicPr>
        <p:blipFill rotWithShape="1">
          <a:blip r:embed="rId2"/>
          <a:srcRect l="3093" r="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9F0C532D-74F6-9398-4470-92546EDA73AF}"/>
              </a:ext>
            </a:extLst>
          </p:cNvPr>
          <p:cNvSpPr txBox="1"/>
          <p:nvPr/>
        </p:nvSpPr>
        <p:spPr>
          <a:xfrm>
            <a:off x="595864" y="261431"/>
            <a:ext cx="3589274"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Matthew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2:17,18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3805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6096000"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19</a:t>
            </a:r>
            <a:r>
              <a:rPr lang="en-US" sz="4000" b="0" i="0" dirty="0">
                <a:solidFill>
                  <a:srgbClr val="121212"/>
                </a:solidFill>
                <a:effectLst/>
                <a:latin typeface="Arial" panose="020B0604020202020204" pitchFamily="34" charset="0"/>
              </a:rPr>
              <a:t>But when Herod was dead, behold, an angel of the Lord appeared in a dream to Joseph in Egypt, saying, </a:t>
            </a:r>
            <a:r>
              <a:rPr lang="en-US" sz="4000" b="0" i="0" dirty="0">
                <a:solidFill>
                  <a:srgbClr val="777A7B"/>
                </a:solidFill>
                <a:effectLst/>
                <a:latin typeface="Arial" panose="020B0604020202020204" pitchFamily="34" charset="0"/>
              </a:rPr>
              <a:t>20</a:t>
            </a:r>
            <a:r>
              <a:rPr lang="en-US" sz="4000" b="0" i="0" dirty="0">
                <a:solidFill>
                  <a:srgbClr val="121212"/>
                </a:solidFill>
                <a:effectLst/>
                <a:latin typeface="Arial" panose="020B0604020202020204" pitchFamily="34" charset="0"/>
              </a:rPr>
              <a:t>“Arise and take the young child and his mother, and go into the land of Israel, for those who sought the young child’s life are dead.”</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en-IN" sz="5400" dirty="0">
                <a:solidFill>
                  <a:srgbClr val="121212"/>
                </a:solidFill>
                <a:latin typeface="ArialMT"/>
              </a:rPr>
              <a:t> </a:t>
            </a:r>
            <a:endParaRPr lang="en-ZA" dirty="0"/>
          </a:p>
        </p:txBody>
      </p:sp>
    </p:spTree>
    <p:extLst>
      <p:ext uri="{BB962C8B-B14F-4D97-AF65-F5344CB8AC3E}">
        <p14:creationId xmlns:p14="http://schemas.microsoft.com/office/powerpoint/2010/main" val="338634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09FBDA0-D883-E7AB-B86D-99ADB7047339}"/>
              </a:ext>
            </a:extLst>
          </p:cNvPr>
          <p:cNvPicPr>
            <a:picLocks noChangeAspect="1"/>
          </p:cNvPicPr>
          <p:nvPr/>
        </p:nvPicPr>
        <p:blipFill rotWithShape="1">
          <a:blip r:embed="rId2"/>
          <a:srcRect l="3298" r="6463"/>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9B83B384-E471-166A-BB4A-33FEF55D140F}"/>
              </a:ext>
            </a:extLst>
          </p:cNvPr>
          <p:cNvSpPr txBox="1"/>
          <p:nvPr/>
        </p:nvSpPr>
        <p:spPr>
          <a:xfrm>
            <a:off x="595864" y="261431"/>
            <a:ext cx="3647890"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Matthew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2:19,20</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969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21</a:t>
            </a:r>
            <a:r>
              <a:rPr lang="en-US" sz="3600" b="0" i="0" dirty="0">
                <a:solidFill>
                  <a:srgbClr val="121212"/>
                </a:solidFill>
                <a:effectLst/>
                <a:latin typeface="Arial" panose="020B0604020202020204" pitchFamily="34" charset="0"/>
              </a:rPr>
              <a:t>He arose and took the young child and his mother, and came into the land of Israel. </a:t>
            </a:r>
            <a:r>
              <a:rPr lang="en-US" sz="3600" b="0" i="0" dirty="0">
                <a:solidFill>
                  <a:srgbClr val="777A7B"/>
                </a:solidFill>
                <a:effectLst/>
                <a:latin typeface="Arial" panose="020B0604020202020204" pitchFamily="34" charset="0"/>
              </a:rPr>
              <a:t>22</a:t>
            </a:r>
            <a:r>
              <a:rPr lang="en-US" sz="3600" b="0" i="0" dirty="0">
                <a:solidFill>
                  <a:srgbClr val="121212"/>
                </a:solidFill>
                <a:effectLst/>
                <a:latin typeface="Arial" panose="020B0604020202020204" pitchFamily="34" charset="0"/>
              </a:rPr>
              <a:t>But when he heard that Archelaus was reigning over Judea in the place of his father, Herod, he was afraid to go there. </a:t>
            </a:r>
            <a:endParaRPr lang="en-ZA" sz="3600"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112042" y="0"/>
            <a:ext cx="6079957" cy="6858000"/>
          </a:xfrm>
          <a:prstGeom prst="rect">
            <a:avLst/>
          </a:prstGeom>
          <a:noFill/>
        </p:spPr>
        <p:txBody>
          <a:bodyPr wrap="square" rtlCol="0">
            <a:noAutofit/>
          </a:bodyPr>
          <a:lstStyle/>
          <a:p>
            <a:r>
              <a:rPr lang="en-IN" sz="6000" dirty="0">
                <a:solidFill>
                  <a:srgbClr val="121212"/>
                </a:solidFill>
                <a:latin typeface="ArialMT"/>
              </a:rPr>
              <a:t> </a:t>
            </a:r>
            <a:endParaRPr lang="en-ZA" sz="6000" dirty="0"/>
          </a:p>
        </p:txBody>
      </p:sp>
    </p:spTree>
    <p:extLst>
      <p:ext uri="{BB962C8B-B14F-4D97-AF65-F5344CB8AC3E}">
        <p14:creationId xmlns:p14="http://schemas.microsoft.com/office/powerpoint/2010/main" val="179993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8405B4B-DCDB-D73F-38B2-46230717ED3A}"/>
              </a:ext>
            </a:extLst>
          </p:cNvPr>
          <p:cNvPicPr>
            <a:picLocks noChangeAspect="1"/>
          </p:cNvPicPr>
          <p:nvPr/>
        </p:nvPicPr>
        <p:blipFill>
          <a:blip r:embed="rId2"/>
          <a:stretch>
            <a:fillRect/>
          </a:stretch>
        </p:blipFill>
        <p:spPr>
          <a:xfrm flipH="1">
            <a:off x="1" y="0"/>
            <a:ext cx="12191999" cy="7060246"/>
          </a:xfrm>
          <a:prstGeom prst="rect">
            <a:avLst/>
          </a:prstGeom>
        </p:spPr>
      </p:pic>
      <p:sp>
        <p:nvSpPr>
          <p:cNvPr id="2" name="TextBox 1">
            <a:extLst>
              <a:ext uri="{FF2B5EF4-FFF2-40B4-BE49-F238E27FC236}">
                <a16:creationId xmlns:a16="http://schemas.microsoft.com/office/drawing/2014/main" id="{4DD7F77B-18CA-7517-85B0-0E8D3650A554}"/>
              </a:ext>
            </a:extLst>
          </p:cNvPr>
          <p:cNvSpPr txBox="1"/>
          <p:nvPr/>
        </p:nvSpPr>
        <p:spPr>
          <a:xfrm>
            <a:off x="595864" y="261431"/>
            <a:ext cx="3589274"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Matthew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2:21,22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78998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 panose="020B0604020202020204" pitchFamily="34" charset="0"/>
              </a:rPr>
              <a:t>Being warned in a dream, he withdrew into the region of Galilee, </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en-IN" sz="4800" dirty="0">
                <a:solidFill>
                  <a:srgbClr val="121212"/>
                </a:solidFill>
                <a:latin typeface="ArialMT"/>
              </a:rPr>
              <a:t> </a:t>
            </a:r>
            <a:endParaRPr lang="en-ZA" sz="1400" dirty="0"/>
          </a:p>
        </p:txBody>
      </p:sp>
    </p:spTree>
    <p:extLst>
      <p:ext uri="{BB962C8B-B14F-4D97-AF65-F5344CB8AC3E}">
        <p14:creationId xmlns:p14="http://schemas.microsoft.com/office/powerpoint/2010/main" val="261842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84F2FF7-90B1-2B24-E4E9-198C0C3A5F03}"/>
              </a:ext>
            </a:extLst>
          </p:cNvPr>
          <p:cNvPicPr>
            <a:picLocks noChangeAspect="1"/>
          </p:cNvPicPr>
          <p:nvPr/>
        </p:nvPicPr>
        <p:blipFill rotWithShape="1">
          <a:blip r:embed="rId2"/>
          <a:srcRect t="3035"/>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4CADD12C-3DBF-F64B-283C-C8C9E63D6E8F}"/>
              </a:ext>
            </a:extLst>
          </p:cNvPr>
          <p:cNvSpPr txBox="1"/>
          <p:nvPr/>
        </p:nvSpPr>
        <p:spPr>
          <a:xfrm>
            <a:off x="595864" y="261431"/>
            <a:ext cx="3343090"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Matthew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777A7B"/>
                </a:solidFill>
                <a:effectLst/>
                <a:latin typeface="Arial" panose="020B0604020202020204" pitchFamily="34" charset="0"/>
              </a:rPr>
              <a:t>23</a:t>
            </a:r>
            <a:r>
              <a:rPr lang="en-US" sz="4800" b="0" i="0" dirty="0">
                <a:solidFill>
                  <a:srgbClr val="121212"/>
                </a:solidFill>
                <a:effectLst/>
                <a:latin typeface="Arial" panose="020B0604020202020204" pitchFamily="34" charset="0"/>
              </a:rPr>
              <a:t>and came and lived in a city called Nazareth; that it might be fulfilled which was spoken through the prophets that he will be called a Nazarene.</a:t>
            </a:r>
            <a:endParaRPr lang="en-ZA" sz="4800"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pPr algn="r"/>
            <a:r>
              <a:rPr lang="en-IN" sz="6000" dirty="0">
                <a:solidFill>
                  <a:srgbClr val="121212"/>
                </a:solidFill>
                <a:latin typeface="ArialMT"/>
              </a:rPr>
              <a:t> </a:t>
            </a:r>
            <a:endParaRPr lang="en-ZA" dirty="0"/>
          </a:p>
        </p:txBody>
      </p:sp>
    </p:spTree>
    <p:extLst>
      <p:ext uri="{BB962C8B-B14F-4D97-AF65-F5344CB8AC3E}">
        <p14:creationId xmlns:p14="http://schemas.microsoft.com/office/powerpoint/2010/main" val="783514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B258AD1-9555-011D-1739-3974578866CC}"/>
              </a:ext>
            </a:extLst>
          </p:cNvPr>
          <p:cNvPicPr>
            <a:picLocks noChangeAspect="1"/>
          </p:cNvPicPr>
          <p:nvPr/>
        </p:nvPicPr>
        <p:blipFill>
          <a:blip r:embed="rId2"/>
          <a:stretch>
            <a:fillRect/>
          </a:stretch>
        </p:blipFill>
        <p:spPr>
          <a:xfrm>
            <a:off x="0" y="-313372"/>
            <a:ext cx="12191999" cy="7171372"/>
          </a:xfrm>
          <a:prstGeom prst="rect">
            <a:avLst/>
          </a:prstGeom>
        </p:spPr>
      </p:pic>
      <p:sp>
        <p:nvSpPr>
          <p:cNvPr id="2" name="TextBox 1">
            <a:extLst>
              <a:ext uri="{FF2B5EF4-FFF2-40B4-BE49-F238E27FC236}">
                <a16:creationId xmlns:a16="http://schemas.microsoft.com/office/drawing/2014/main" id="{488B1E26-D6D2-61B3-A987-F4CF5BE4EA92}"/>
              </a:ext>
            </a:extLst>
          </p:cNvPr>
          <p:cNvSpPr txBox="1"/>
          <p:nvPr/>
        </p:nvSpPr>
        <p:spPr>
          <a:xfrm>
            <a:off x="5975131" y="0"/>
            <a:ext cx="6369268" cy="4182533"/>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Flight to Egypt and return to Nazareth - Matthew 2:12-23</a:t>
            </a: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B258AD1-9555-011D-1739-3974578866CC}"/>
              </a:ext>
            </a:extLst>
          </p:cNvPr>
          <p:cNvPicPr>
            <a:picLocks noChangeAspect="1"/>
          </p:cNvPicPr>
          <p:nvPr/>
        </p:nvPicPr>
        <p:blipFill>
          <a:blip r:embed="rId2"/>
          <a:stretch>
            <a:fillRect/>
          </a:stretch>
        </p:blipFill>
        <p:spPr>
          <a:xfrm>
            <a:off x="0" y="-313372"/>
            <a:ext cx="12191999" cy="7171372"/>
          </a:xfrm>
          <a:prstGeom prst="rect">
            <a:avLst/>
          </a:prstGeom>
        </p:spPr>
      </p:pic>
      <p:sp>
        <p:nvSpPr>
          <p:cNvPr id="2" name="TextBox 1">
            <a:extLst>
              <a:ext uri="{FF2B5EF4-FFF2-40B4-BE49-F238E27FC236}">
                <a16:creationId xmlns:a16="http://schemas.microsoft.com/office/drawing/2014/main" id="{95264B25-8E4B-036E-6576-3B61448A82CB}"/>
              </a:ext>
            </a:extLst>
          </p:cNvPr>
          <p:cNvSpPr txBox="1"/>
          <p:nvPr/>
        </p:nvSpPr>
        <p:spPr>
          <a:xfrm>
            <a:off x="595864" y="261431"/>
            <a:ext cx="3155521"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Matthew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2:23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664797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u="none" strike="noStrike" baseline="0" dirty="0">
                <a:latin typeface="TimesNewRomanPSMT"/>
              </a:rPr>
              <a:t>Flight to Egypt and return to Nazareth - Matthew 2:12-23</a:t>
            </a:r>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pPr algn="ctr"/>
            <a:endParaRPr lang="en-ZA" sz="8000" dirty="0"/>
          </a:p>
        </p:txBody>
      </p:sp>
    </p:spTree>
    <p:extLst>
      <p:ext uri="{BB962C8B-B14F-4D97-AF65-F5344CB8AC3E}">
        <p14:creationId xmlns:p14="http://schemas.microsoft.com/office/powerpoint/2010/main" val="375922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B258AD1-9555-011D-1739-3974578866CC}"/>
              </a:ext>
            </a:extLst>
          </p:cNvPr>
          <p:cNvPicPr>
            <a:picLocks noChangeAspect="1"/>
          </p:cNvPicPr>
          <p:nvPr/>
        </p:nvPicPr>
        <p:blipFill>
          <a:blip r:embed="rId2"/>
          <a:stretch>
            <a:fillRect/>
          </a:stretch>
        </p:blipFill>
        <p:spPr>
          <a:xfrm>
            <a:off x="0" y="-313372"/>
            <a:ext cx="12191999" cy="7171372"/>
          </a:xfrm>
          <a:prstGeom prst="rect">
            <a:avLst/>
          </a:prstGeom>
        </p:spPr>
      </p:pic>
      <p:sp>
        <p:nvSpPr>
          <p:cNvPr id="5" name="TextBox 4">
            <a:extLst>
              <a:ext uri="{FF2B5EF4-FFF2-40B4-BE49-F238E27FC236}">
                <a16:creationId xmlns:a16="http://schemas.microsoft.com/office/drawing/2014/main" id="{632337E6-542C-CDF6-C055-DEC26696C959}"/>
              </a:ext>
            </a:extLst>
          </p:cNvPr>
          <p:cNvSpPr txBox="1"/>
          <p:nvPr/>
        </p:nvSpPr>
        <p:spPr>
          <a:xfrm>
            <a:off x="5975131" y="0"/>
            <a:ext cx="6369268" cy="4182533"/>
          </a:xfrm>
          <a:prstGeom prst="rect">
            <a:avLst/>
          </a:prstGeom>
          <a:noFill/>
        </p:spPr>
        <p:txBody>
          <a:bodyPr wrap="square" rtlCol="0">
            <a:noAutofit/>
          </a:bodyPr>
          <a:lstStyle/>
          <a:p>
            <a:pPr algn="l"/>
            <a:r>
              <a:rPr lang="en-US" sz="6000" b="0" i="0" u="none" strike="noStrike" baseline="0" dirty="0">
                <a:solidFill>
                  <a:schemeClr val="bg1"/>
                </a:solidFill>
                <a:latin typeface="TimesNewRomanPSMT"/>
              </a:rPr>
              <a:t>Flight to Egypt and return to Nazareth - Matthew 2:12-23</a:t>
            </a:r>
          </a:p>
        </p:txBody>
      </p:sp>
    </p:spTree>
    <p:extLst>
      <p:ext uri="{BB962C8B-B14F-4D97-AF65-F5344CB8AC3E}">
        <p14:creationId xmlns:p14="http://schemas.microsoft.com/office/powerpoint/2010/main" val="1481734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13</a:t>
            </a:r>
            <a:r>
              <a:rPr lang="en-US" sz="3600" b="0" i="0" dirty="0">
                <a:solidFill>
                  <a:srgbClr val="121212"/>
                </a:solidFill>
                <a:effectLst/>
                <a:latin typeface="Arial" panose="020B0604020202020204" pitchFamily="34" charset="0"/>
              </a:rPr>
              <a:t>Now when they had departed, behold, an angel of the Lord appeared to Joseph in a dream, saying, “Arise and take the young child and his mother, and flee into Egypt, and stay there until I tell you, for Herod will seek the young child to destroy him.”</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en-IN" sz="5400" dirty="0">
                <a:solidFill>
                  <a:srgbClr val="121212"/>
                </a:solidFill>
                <a:latin typeface="ArialMT"/>
              </a:rPr>
              <a:t> </a:t>
            </a:r>
            <a:endParaRPr lang="en-ZA" dirty="0"/>
          </a:p>
        </p:txBody>
      </p:sp>
    </p:spTree>
    <p:extLst>
      <p:ext uri="{BB962C8B-B14F-4D97-AF65-F5344CB8AC3E}">
        <p14:creationId xmlns:p14="http://schemas.microsoft.com/office/powerpoint/2010/main" val="367624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48613D6E-58A0-46FD-BDEA-AB1678D8419C}"/>
              </a:ext>
            </a:extLst>
          </p:cNvPr>
          <p:cNvPicPr>
            <a:picLocks noChangeAspect="1"/>
          </p:cNvPicPr>
          <p:nvPr/>
        </p:nvPicPr>
        <p:blipFill rotWithShape="1">
          <a:blip r:embed="rId2"/>
          <a:srcRect b="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4E13F167-447B-1875-F7F4-D5D596A73A3F}"/>
              </a:ext>
            </a:extLst>
          </p:cNvPr>
          <p:cNvSpPr txBox="1"/>
          <p:nvPr/>
        </p:nvSpPr>
        <p:spPr>
          <a:xfrm>
            <a:off x="1910952" y="329164"/>
            <a:ext cx="3166374"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Matthew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2:13</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777A7B"/>
                </a:solidFill>
                <a:effectLst/>
                <a:latin typeface="Arial" panose="020B0604020202020204" pitchFamily="34" charset="0"/>
              </a:rPr>
              <a:t>14</a:t>
            </a:r>
            <a:r>
              <a:rPr lang="en-US" sz="4000" b="0" i="0" dirty="0">
                <a:solidFill>
                  <a:srgbClr val="121212"/>
                </a:solidFill>
                <a:effectLst/>
                <a:latin typeface="Arial" panose="020B0604020202020204" pitchFamily="34" charset="0"/>
              </a:rPr>
              <a:t>He arose and took the young child and his mother by night and departed into Egypt, </a:t>
            </a:r>
            <a:r>
              <a:rPr lang="en-US" sz="4000" b="0" i="0" dirty="0">
                <a:solidFill>
                  <a:srgbClr val="777A7B"/>
                </a:solidFill>
                <a:effectLst/>
                <a:latin typeface="Arial" panose="020B0604020202020204" pitchFamily="34" charset="0"/>
              </a:rPr>
              <a:t>15</a:t>
            </a:r>
            <a:r>
              <a:rPr lang="en-US" sz="4000" b="0" i="0" dirty="0">
                <a:solidFill>
                  <a:srgbClr val="121212"/>
                </a:solidFill>
                <a:effectLst/>
                <a:latin typeface="Arial" panose="020B0604020202020204" pitchFamily="34" charset="0"/>
              </a:rPr>
              <a:t>and was there until the death of Herod, that it might be fulfilled which was spoken by the Lord through the prophet, saying, “Out of Egypt I called my son.”</a:t>
            </a:r>
            <a:endParaRPr lang="en-ZA" sz="1400" dirty="0"/>
          </a:p>
        </p:txBody>
      </p:sp>
      <p:sp>
        <p:nvSpPr>
          <p:cNvPr id="6" name="TextBox 5">
            <a:extLst>
              <a:ext uri="{FF2B5EF4-FFF2-40B4-BE49-F238E27FC236}">
                <a16:creationId xmlns:a16="http://schemas.microsoft.com/office/drawing/2014/main" id="{416C064E-628E-47C0-A712-DB178FE9901E}"/>
              </a:ext>
            </a:extLst>
          </p:cNvPr>
          <p:cNvSpPr txBox="1"/>
          <p:nvPr/>
        </p:nvSpPr>
        <p:spPr>
          <a:xfrm>
            <a:off x="5975131" y="0"/>
            <a:ext cx="6216868" cy="6858000"/>
          </a:xfrm>
          <a:prstGeom prst="rect">
            <a:avLst/>
          </a:prstGeom>
          <a:noFill/>
        </p:spPr>
        <p:txBody>
          <a:bodyPr wrap="square" rtlCol="0">
            <a:noAutofit/>
          </a:bodyPr>
          <a:lstStyle/>
          <a:p>
            <a:r>
              <a:rPr lang="en-IN" sz="5400" dirty="0">
                <a:solidFill>
                  <a:srgbClr val="121212"/>
                </a:solidFill>
                <a:latin typeface="ArialMT"/>
              </a:rPr>
              <a:t> </a:t>
            </a:r>
            <a:endParaRPr lang="en-ZA" sz="2000" dirty="0"/>
          </a:p>
        </p:txBody>
      </p:sp>
    </p:spTree>
    <p:extLst>
      <p:ext uri="{BB962C8B-B14F-4D97-AF65-F5344CB8AC3E}">
        <p14:creationId xmlns:p14="http://schemas.microsoft.com/office/powerpoint/2010/main" val="216609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2261318-73B6-2BAD-5CE7-8204AE4F9D74}"/>
              </a:ext>
            </a:extLst>
          </p:cNvPr>
          <p:cNvPicPr>
            <a:picLocks noChangeAspect="1"/>
          </p:cNvPicPr>
          <p:nvPr/>
        </p:nvPicPr>
        <p:blipFill rotWithShape="1">
          <a:blip r:embed="rId2"/>
          <a:srcRect r="576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24FBE3A2-DAFB-7590-103F-EF35E89578B1}"/>
              </a:ext>
            </a:extLst>
          </p:cNvPr>
          <p:cNvSpPr txBox="1"/>
          <p:nvPr/>
        </p:nvSpPr>
        <p:spPr>
          <a:xfrm>
            <a:off x="595864" y="261431"/>
            <a:ext cx="3530659" cy="769441"/>
          </a:xfrm>
          <a:prstGeom prst="rect">
            <a:avLst/>
          </a:prstGeom>
          <a:noFill/>
        </p:spPr>
        <p:txBody>
          <a:bodyPr wrap="square" rtlCol="0">
            <a:spAutoFit/>
          </a:bodyPr>
          <a:lstStyle/>
          <a:p>
            <a:r>
              <a:rPr lang="en-US" sz="4400" b="0" i="0" u="none" strike="noStrike" baseline="0" dirty="0">
                <a:solidFill>
                  <a:schemeClr val="bg1"/>
                </a:solidFill>
                <a:latin typeface="TimesNewRomanPSMT"/>
              </a:rPr>
              <a:t>Matthew </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2:14,15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3600" b="0" i="0" dirty="0">
                <a:solidFill>
                  <a:srgbClr val="777A7B"/>
                </a:solidFill>
                <a:effectLst/>
                <a:latin typeface="Arial" panose="020B0604020202020204" pitchFamily="34" charset="0"/>
              </a:rPr>
              <a:t>16</a:t>
            </a:r>
            <a:r>
              <a:rPr lang="en-US" sz="3600" b="0" i="0" dirty="0">
                <a:solidFill>
                  <a:srgbClr val="121212"/>
                </a:solidFill>
                <a:effectLst/>
                <a:latin typeface="Arial" panose="020B0604020202020204" pitchFamily="34" charset="0"/>
              </a:rPr>
              <a:t>Then Herod, when he saw that he was mocked by the wise men, was exceedingly angry, and sent out and killed all the male children who were in Bethlehem and in all the surrounding countryside, from two years old and under, according to the exact time which he had learned from the wise men.</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en-IN" sz="5400" dirty="0">
                <a:solidFill>
                  <a:srgbClr val="121212"/>
                </a:solidFill>
                <a:latin typeface="ArialMT"/>
              </a:rPr>
              <a:t> </a:t>
            </a:r>
            <a:endParaRPr lang="en-ZA" dirty="0"/>
          </a:p>
        </p:txBody>
      </p:sp>
    </p:spTree>
    <p:extLst>
      <p:ext uri="{BB962C8B-B14F-4D97-AF65-F5344CB8AC3E}">
        <p14:creationId xmlns:p14="http://schemas.microsoft.com/office/powerpoint/2010/main" val="2422728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515</Words>
  <Application>Microsoft Office PowerPoint</Application>
  <PresentationFormat>Widescreen</PresentationFormat>
  <Paragraphs>43</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ArialMT</vt:lpstr>
      <vt:lpstr>Calibri</vt:lpstr>
      <vt:lpstr>Calibri Light</vt:lpstr>
      <vt:lpstr>Microsoft Himalaya</vt:lpstr>
      <vt:lpstr>TimesNewRomanPS-BoldMT</vt:lpstr>
      <vt:lpstr>TimesNewRomanPSMT</vt:lpstr>
      <vt:lpstr>Office Theme</vt:lpstr>
      <vt:lpstr>31-3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14</cp:revision>
  <dcterms:created xsi:type="dcterms:W3CDTF">2021-07-20T09:23:46Z</dcterms:created>
  <dcterms:modified xsi:type="dcterms:W3CDTF">2023-01-25T14:42:27Z</dcterms:modified>
</cp:coreProperties>
</file>