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68" r:id="rId2"/>
    <p:sldId id="438" r:id="rId3"/>
    <p:sldId id="439" r:id="rId4"/>
    <p:sldId id="469" r:id="rId5"/>
    <p:sldId id="441" r:id="rId6"/>
    <p:sldId id="442" r:id="rId7"/>
    <p:sldId id="445" r:id="rId8"/>
    <p:sldId id="446" r:id="rId9"/>
    <p:sldId id="447" r:id="rId10"/>
    <p:sldId id="448" r:id="rId11"/>
    <p:sldId id="449" r:id="rId12"/>
    <p:sldId id="450" r:id="rId13"/>
    <p:sldId id="451" r:id="rId14"/>
    <p:sldId id="452" r:id="rId15"/>
    <p:sldId id="453" r:id="rId16"/>
    <p:sldId id="454" r:id="rId17"/>
    <p:sldId id="455" r:id="rId18"/>
    <p:sldId id="456" r:id="rId19"/>
    <p:sldId id="457" r:id="rId20"/>
    <p:sldId id="458" r:id="rId21"/>
    <p:sldId id="459" r:id="rId22"/>
    <p:sldId id="4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 autoAdjust="0"/>
    <p:restoredTop sz="93969" autoAdjust="0"/>
  </p:normalViewPr>
  <p:slideViewPr>
    <p:cSldViewPr snapToGrid="0">
      <p:cViewPr varScale="1">
        <p:scale>
          <a:sx n="70" d="100"/>
          <a:sy n="70" d="100"/>
        </p:scale>
        <p:origin x="6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3F718307-5F62-4970-AC15-F454AA90F437}"/>
    <pc:docChg chg="custSel modSld">
      <pc:chgData name="Leonie Smith" userId="fed1330f33f5650e" providerId="LiveId" clId="{3F718307-5F62-4970-AC15-F454AA90F437}" dt="2023-01-13T07:52:33.130" v="44"/>
      <pc:docMkLst>
        <pc:docMk/>
      </pc:docMkLst>
      <pc:sldChg chg="modSp mod modTransition">
        <pc:chgData name="Leonie Smith" userId="fed1330f33f5650e" providerId="LiveId" clId="{3F718307-5F62-4970-AC15-F454AA90F437}" dt="2023-01-09T10:38:41.186" v="7"/>
        <pc:sldMkLst>
          <pc:docMk/>
          <pc:sldMk cId="3261377596" sldId="438"/>
        </pc:sldMkLst>
        <pc:spChg chg="mod">
          <ac:chgData name="Leonie Smith" userId="fed1330f33f5650e" providerId="LiveId" clId="{3F718307-5F62-4970-AC15-F454AA90F437}" dt="2023-01-09T10:37:42.458" v="3" actId="20577"/>
          <ac:spMkLst>
            <pc:docMk/>
            <pc:sldMk cId="3261377596" sldId="438"/>
            <ac:spMk id="2" creationId="{24003982-0D9D-DD42-B4B2-506CE73E786A}"/>
          </ac:spMkLst>
        </pc:spChg>
      </pc:sldChg>
      <pc:sldChg chg="addSp delSp modSp mod modTransition modAnim">
        <pc:chgData name="Leonie Smith" userId="fed1330f33f5650e" providerId="LiveId" clId="{3F718307-5F62-4970-AC15-F454AA90F437}" dt="2023-01-09T10:41:03.651" v="25"/>
        <pc:sldMkLst>
          <pc:docMk/>
          <pc:sldMk cId="3759221820" sldId="439"/>
        </pc:sldMkLst>
        <pc:spChg chg="add mod">
          <ac:chgData name="Leonie Smith" userId="fed1330f33f5650e" providerId="LiveId" clId="{3F718307-5F62-4970-AC15-F454AA90F437}" dt="2023-01-09T10:41:03.651" v="25"/>
          <ac:spMkLst>
            <pc:docMk/>
            <pc:sldMk cId="3759221820" sldId="439"/>
            <ac:spMk id="3" creationId="{413A854C-DD0D-EF8A-EA1C-740445A0135E}"/>
          </ac:spMkLst>
        </pc:spChg>
        <pc:spChg chg="del mod">
          <ac:chgData name="Leonie Smith" userId="fed1330f33f5650e" providerId="LiveId" clId="{3F718307-5F62-4970-AC15-F454AA90F437}" dt="2023-01-09T10:40:08.701" v="23" actId="21"/>
          <ac:spMkLst>
            <pc:docMk/>
            <pc:sldMk cId="3759221820" sldId="439"/>
            <ac:spMk id="6" creationId="{416C064E-628E-47C0-A712-DB178FE9901E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3759221820" sldId="439"/>
            <ac:picMk id="2" creationId="{F3D89964-E0B2-B22D-B867-D72D06881312}"/>
          </ac:picMkLst>
        </pc:picChg>
      </pc:sldChg>
      <pc:sldChg chg="addSp delSp modSp mod modTransition modAnim">
        <pc:chgData name="Leonie Smith" userId="fed1330f33f5650e" providerId="LiveId" clId="{3F718307-5F62-4970-AC15-F454AA90F437}" dt="2023-01-09T10:41:05.970" v="26"/>
        <pc:sldMkLst>
          <pc:docMk/>
          <pc:sldMk cId="3676245138" sldId="441"/>
        </pc:sldMkLst>
        <pc:spChg chg="add mod">
          <ac:chgData name="Leonie Smith" userId="fed1330f33f5650e" providerId="LiveId" clId="{3F718307-5F62-4970-AC15-F454AA90F437}" dt="2023-01-09T10:41:05.970" v="26"/>
          <ac:spMkLst>
            <pc:docMk/>
            <pc:sldMk cId="3676245138" sldId="441"/>
            <ac:spMk id="3" creationId="{D21E4B60-7230-5A23-EC05-B93013865944}"/>
          </ac:spMkLst>
        </pc:spChg>
        <pc:spChg chg="del mod">
          <ac:chgData name="Leonie Smith" userId="fed1330f33f5650e" providerId="LiveId" clId="{3F718307-5F62-4970-AC15-F454AA90F437}" dt="2023-01-09T10:40:05.162" v="22" actId="21"/>
          <ac:spMkLst>
            <pc:docMk/>
            <pc:sldMk cId="3676245138" sldId="441"/>
            <ac:spMk id="6" creationId="{416C064E-628E-47C0-A712-DB178FE9901E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3676245138" sldId="441"/>
            <ac:picMk id="2" creationId="{002E2C1F-4852-B350-DFFB-72C4AEB70664}"/>
          </ac:picMkLst>
        </pc:picChg>
      </pc:sldChg>
      <pc:sldChg chg="modSp mod modTransition">
        <pc:chgData name="Leonie Smith" userId="fed1330f33f5650e" providerId="LiveId" clId="{3F718307-5F62-4970-AC15-F454AA90F437}" dt="2023-01-09T10:43:19.560" v="35"/>
        <pc:sldMkLst>
          <pc:docMk/>
          <pc:sldMk cId="2180228365" sldId="442"/>
        </pc:sldMkLst>
        <pc:spChg chg="mod">
          <ac:chgData name="Leonie Smith" userId="fed1330f33f5650e" providerId="LiveId" clId="{3F718307-5F62-4970-AC15-F454AA90F437}" dt="2023-01-09T10:43:19.560" v="35"/>
          <ac:spMkLst>
            <pc:docMk/>
            <pc:sldMk cId="2180228365" sldId="442"/>
            <ac:spMk id="2" creationId="{B01654BD-15C1-AC62-9B60-6789F62642CC}"/>
          </ac:spMkLst>
        </pc:spChg>
      </pc:sldChg>
      <pc:sldChg chg="addSp delSp modSp mod modTransition modAnim">
        <pc:chgData name="Leonie Smith" userId="fed1330f33f5650e" providerId="LiveId" clId="{3F718307-5F62-4970-AC15-F454AA90F437}" dt="2023-01-09T10:41:07.978" v="27"/>
        <pc:sldMkLst>
          <pc:docMk/>
          <pc:sldMk cId="2166098122" sldId="445"/>
        </pc:sldMkLst>
        <pc:spChg chg="add mod">
          <ac:chgData name="Leonie Smith" userId="fed1330f33f5650e" providerId="LiveId" clId="{3F718307-5F62-4970-AC15-F454AA90F437}" dt="2023-01-09T10:41:07.978" v="27"/>
          <ac:spMkLst>
            <pc:docMk/>
            <pc:sldMk cId="2166098122" sldId="445"/>
            <ac:spMk id="3" creationId="{F5962BDE-AC5E-FC5B-945F-354D8C449B59}"/>
          </ac:spMkLst>
        </pc:spChg>
        <pc:spChg chg="del mod">
          <ac:chgData name="Leonie Smith" userId="fed1330f33f5650e" providerId="LiveId" clId="{3F718307-5F62-4970-AC15-F454AA90F437}" dt="2023-01-09T10:40:01.286" v="21" actId="21"/>
          <ac:spMkLst>
            <pc:docMk/>
            <pc:sldMk cId="2166098122" sldId="445"/>
            <ac:spMk id="6" creationId="{416C064E-628E-47C0-A712-DB178FE9901E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2166098122" sldId="445"/>
            <ac:picMk id="2" creationId="{1AE17FDC-35D7-6F01-C43E-25B685A0028E}"/>
          </ac:picMkLst>
        </pc:picChg>
      </pc:sldChg>
      <pc:sldChg chg="modSp mod modTransition">
        <pc:chgData name="Leonie Smith" userId="fed1330f33f5650e" providerId="LiveId" clId="{3F718307-5F62-4970-AC15-F454AA90F437}" dt="2023-01-09T10:43:24.610" v="36"/>
        <pc:sldMkLst>
          <pc:docMk/>
          <pc:sldMk cId="665805102" sldId="446"/>
        </pc:sldMkLst>
        <pc:spChg chg="mod">
          <ac:chgData name="Leonie Smith" userId="fed1330f33f5650e" providerId="LiveId" clId="{3F718307-5F62-4970-AC15-F454AA90F437}" dt="2023-01-09T10:43:24.610" v="36"/>
          <ac:spMkLst>
            <pc:docMk/>
            <pc:sldMk cId="665805102" sldId="446"/>
            <ac:spMk id="2" creationId="{AEFD8131-C486-522E-B99A-14AB7473A2E2}"/>
          </ac:spMkLst>
        </pc:spChg>
      </pc:sldChg>
      <pc:sldChg chg="addSp delSp modSp mod modTransition modAnim">
        <pc:chgData name="Leonie Smith" userId="fed1330f33f5650e" providerId="LiveId" clId="{3F718307-5F62-4970-AC15-F454AA90F437}" dt="2023-01-09T10:41:09.982" v="28"/>
        <pc:sldMkLst>
          <pc:docMk/>
          <pc:sldMk cId="2422728137" sldId="447"/>
        </pc:sldMkLst>
        <pc:spChg chg="add mod">
          <ac:chgData name="Leonie Smith" userId="fed1330f33f5650e" providerId="LiveId" clId="{3F718307-5F62-4970-AC15-F454AA90F437}" dt="2023-01-09T10:41:09.982" v="28"/>
          <ac:spMkLst>
            <pc:docMk/>
            <pc:sldMk cId="2422728137" sldId="447"/>
            <ac:spMk id="2" creationId="{FEC8B352-8D39-D6CD-2061-39F973A957A9}"/>
          </ac:spMkLst>
        </pc:spChg>
        <pc:spChg chg="del mod">
          <ac:chgData name="Leonie Smith" userId="fed1330f33f5650e" providerId="LiveId" clId="{3F718307-5F62-4970-AC15-F454AA90F437}" dt="2023-01-09T10:39:58.049" v="20" actId="21"/>
          <ac:spMkLst>
            <pc:docMk/>
            <pc:sldMk cId="2422728137" sldId="447"/>
            <ac:spMk id="6" creationId="{416C064E-628E-47C0-A712-DB178FE9901E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2422728137" sldId="447"/>
            <ac:picMk id="3" creationId="{D8E0D215-C2F0-CF67-752C-9EA2ADAA136C}"/>
          </ac:picMkLst>
        </pc:picChg>
      </pc:sldChg>
      <pc:sldChg chg="modSp mod modTransition">
        <pc:chgData name="Leonie Smith" userId="fed1330f33f5650e" providerId="LiveId" clId="{3F718307-5F62-4970-AC15-F454AA90F437}" dt="2023-01-09T10:43:30.188" v="37"/>
        <pc:sldMkLst>
          <pc:docMk/>
          <pc:sldMk cId="843663555" sldId="448"/>
        </pc:sldMkLst>
        <pc:spChg chg="mod">
          <ac:chgData name="Leonie Smith" userId="fed1330f33f5650e" providerId="LiveId" clId="{3F718307-5F62-4970-AC15-F454AA90F437}" dt="2023-01-09T10:43:30.188" v="37"/>
          <ac:spMkLst>
            <pc:docMk/>
            <pc:sldMk cId="843663555" sldId="448"/>
            <ac:spMk id="2" creationId="{63FC2CBD-0F20-A857-1B02-F4628D3CE7E2}"/>
          </ac:spMkLst>
        </pc:spChg>
      </pc:sldChg>
      <pc:sldChg chg="addSp delSp modSp mod modTransition modAnim">
        <pc:chgData name="Leonie Smith" userId="fed1330f33f5650e" providerId="LiveId" clId="{3F718307-5F62-4970-AC15-F454AA90F437}" dt="2023-01-09T10:41:11.940" v="29"/>
        <pc:sldMkLst>
          <pc:docMk/>
          <pc:sldMk cId="4160448636" sldId="449"/>
        </pc:sldMkLst>
        <pc:spChg chg="add mod">
          <ac:chgData name="Leonie Smith" userId="fed1330f33f5650e" providerId="LiveId" clId="{3F718307-5F62-4970-AC15-F454AA90F437}" dt="2023-01-09T10:41:11.940" v="29"/>
          <ac:spMkLst>
            <pc:docMk/>
            <pc:sldMk cId="4160448636" sldId="449"/>
            <ac:spMk id="2" creationId="{0E57B3A3-ED85-9B49-C4B1-43561D411C4F}"/>
          </ac:spMkLst>
        </pc:spChg>
        <pc:spChg chg="del mod">
          <ac:chgData name="Leonie Smith" userId="fed1330f33f5650e" providerId="LiveId" clId="{3F718307-5F62-4970-AC15-F454AA90F437}" dt="2023-01-09T10:39:52.912" v="19" actId="21"/>
          <ac:spMkLst>
            <pc:docMk/>
            <pc:sldMk cId="4160448636" sldId="449"/>
            <ac:spMk id="6" creationId="{416C064E-628E-47C0-A712-DB178FE9901E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4160448636" sldId="449"/>
            <ac:picMk id="5" creationId="{95B1E415-4DB9-F53B-0728-F932034855CB}"/>
          </ac:picMkLst>
        </pc:picChg>
      </pc:sldChg>
      <pc:sldChg chg="modSp mod modTransition">
        <pc:chgData name="Leonie Smith" userId="fed1330f33f5650e" providerId="LiveId" clId="{3F718307-5F62-4970-AC15-F454AA90F437}" dt="2023-01-09T10:43:34.981" v="38"/>
        <pc:sldMkLst>
          <pc:docMk/>
          <pc:sldMk cId="538051216" sldId="450"/>
        </pc:sldMkLst>
        <pc:spChg chg="mod">
          <ac:chgData name="Leonie Smith" userId="fed1330f33f5650e" providerId="LiveId" clId="{3F718307-5F62-4970-AC15-F454AA90F437}" dt="2023-01-09T10:43:34.981" v="38"/>
          <ac:spMkLst>
            <pc:docMk/>
            <pc:sldMk cId="538051216" sldId="450"/>
            <ac:spMk id="2" creationId="{62DB53CC-2C2C-6E7F-FA09-A43844E08221}"/>
          </ac:spMkLst>
        </pc:spChg>
      </pc:sldChg>
      <pc:sldChg chg="addSp delSp modSp mod modTransition modAnim">
        <pc:chgData name="Leonie Smith" userId="fed1330f33f5650e" providerId="LiveId" clId="{3F718307-5F62-4970-AC15-F454AA90F437}" dt="2023-01-09T10:41:13.621" v="30"/>
        <pc:sldMkLst>
          <pc:docMk/>
          <pc:sldMk cId="3386340796" sldId="451"/>
        </pc:sldMkLst>
        <pc:spChg chg="add mod">
          <ac:chgData name="Leonie Smith" userId="fed1330f33f5650e" providerId="LiveId" clId="{3F718307-5F62-4970-AC15-F454AA90F437}" dt="2023-01-09T10:41:13.621" v="30"/>
          <ac:spMkLst>
            <pc:docMk/>
            <pc:sldMk cId="3386340796" sldId="451"/>
            <ac:spMk id="2" creationId="{E9DC4422-AE98-E2B3-EF4B-20899D88758C}"/>
          </ac:spMkLst>
        </pc:spChg>
        <pc:spChg chg="del mod">
          <ac:chgData name="Leonie Smith" userId="fed1330f33f5650e" providerId="LiveId" clId="{3F718307-5F62-4970-AC15-F454AA90F437}" dt="2023-01-09T10:39:49.657" v="18" actId="21"/>
          <ac:spMkLst>
            <pc:docMk/>
            <pc:sldMk cId="3386340796" sldId="451"/>
            <ac:spMk id="6" creationId="{416C064E-628E-47C0-A712-DB178FE9901E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3386340796" sldId="451"/>
            <ac:picMk id="5" creationId="{32C33525-46CD-3A6C-CE30-639F25000F3C}"/>
          </ac:picMkLst>
        </pc:picChg>
      </pc:sldChg>
      <pc:sldChg chg="modSp mod modTransition">
        <pc:chgData name="Leonie Smith" userId="fed1330f33f5650e" providerId="LiveId" clId="{3F718307-5F62-4970-AC15-F454AA90F437}" dt="2023-01-09T10:43:39.511" v="39"/>
        <pc:sldMkLst>
          <pc:docMk/>
          <pc:sldMk cId="4002949039" sldId="452"/>
        </pc:sldMkLst>
        <pc:spChg chg="mod">
          <ac:chgData name="Leonie Smith" userId="fed1330f33f5650e" providerId="LiveId" clId="{3F718307-5F62-4970-AC15-F454AA90F437}" dt="2023-01-09T10:43:39.511" v="39"/>
          <ac:spMkLst>
            <pc:docMk/>
            <pc:sldMk cId="4002949039" sldId="452"/>
            <ac:spMk id="2" creationId="{B9C4F770-1935-67B7-D052-189ADF815C7A}"/>
          </ac:spMkLst>
        </pc:spChg>
      </pc:sldChg>
      <pc:sldChg chg="addSp delSp modSp mod modTransition modAnim">
        <pc:chgData name="Leonie Smith" userId="fed1330f33f5650e" providerId="LiveId" clId="{3F718307-5F62-4970-AC15-F454AA90F437}" dt="2023-01-09T10:41:15.437" v="31"/>
        <pc:sldMkLst>
          <pc:docMk/>
          <pc:sldMk cId="283334129" sldId="453"/>
        </pc:sldMkLst>
        <pc:spChg chg="add mod">
          <ac:chgData name="Leonie Smith" userId="fed1330f33f5650e" providerId="LiveId" clId="{3F718307-5F62-4970-AC15-F454AA90F437}" dt="2023-01-09T10:41:15.437" v="31"/>
          <ac:spMkLst>
            <pc:docMk/>
            <pc:sldMk cId="283334129" sldId="453"/>
            <ac:spMk id="2" creationId="{9F38270D-80A7-8CA0-B38B-57638977C28A}"/>
          </ac:spMkLst>
        </pc:spChg>
        <pc:spChg chg="del mod">
          <ac:chgData name="Leonie Smith" userId="fed1330f33f5650e" providerId="LiveId" clId="{3F718307-5F62-4970-AC15-F454AA90F437}" dt="2023-01-09T10:39:44.643" v="17" actId="21"/>
          <ac:spMkLst>
            <pc:docMk/>
            <pc:sldMk cId="283334129" sldId="453"/>
            <ac:spMk id="6" creationId="{416C064E-628E-47C0-A712-DB178FE9901E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283334129" sldId="453"/>
            <ac:picMk id="10" creationId="{9859FCAA-058B-FFB8-5098-6A6BD3AE261D}"/>
          </ac:picMkLst>
        </pc:picChg>
      </pc:sldChg>
      <pc:sldChg chg="modSp mod modTransition">
        <pc:chgData name="Leonie Smith" userId="fed1330f33f5650e" providerId="LiveId" clId="{3F718307-5F62-4970-AC15-F454AA90F437}" dt="2023-01-09T10:43:44.251" v="40"/>
        <pc:sldMkLst>
          <pc:docMk/>
          <pc:sldMk cId="2511564658" sldId="454"/>
        </pc:sldMkLst>
        <pc:spChg chg="mod">
          <ac:chgData name="Leonie Smith" userId="fed1330f33f5650e" providerId="LiveId" clId="{3F718307-5F62-4970-AC15-F454AA90F437}" dt="2023-01-09T10:43:44.251" v="40"/>
          <ac:spMkLst>
            <pc:docMk/>
            <pc:sldMk cId="2511564658" sldId="454"/>
            <ac:spMk id="2" creationId="{DA41FE79-65BD-AB87-97C6-A1C8217A94F0}"/>
          </ac:spMkLst>
        </pc:spChg>
      </pc:sldChg>
      <pc:sldChg chg="addSp delSp modSp mod modTransition modAnim">
        <pc:chgData name="Leonie Smith" userId="fed1330f33f5650e" providerId="LiveId" clId="{3F718307-5F62-4970-AC15-F454AA90F437}" dt="2023-01-09T10:41:17.154" v="32"/>
        <pc:sldMkLst>
          <pc:docMk/>
          <pc:sldMk cId="1799939013" sldId="455"/>
        </pc:sldMkLst>
        <pc:spChg chg="add mod">
          <ac:chgData name="Leonie Smith" userId="fed1330f33f5650e" providerId="LiveId" clId="{3F718307-5F62-4970-AC15-F454AA90F437}" dt="2023-01-09T10:41:17.154" v="32"/>
          <ac:spMkLst>
            <pc:docMk/>
            <pc:sldMk cId="1799939013" sldId="455"/>
            <ac:spMk id="2" creationId="{5BA1C78C-A2F8-3B1F-0F96-83F8F7488DBD}"/>
          </ac:spMkLst>
        </pc:spChg>
        <pc:spChg chg="del mod">
          <ac:chgData name="Leonie Smith" userId="fed1330f33f5650e" providerId="LiveId" clId="{3F718307-5F62-4970-AC15-F454AA90F437}" dt="2023-01-09T10:39:26.943" v="15" actId="21"/>
          <ac:spMkLst>
            <pc:docMk/>
            <pc:sldMk cId="1799939013" sldId="455"/>
            <ac:spMk id="6" creationId="{416C064E-628E-47C0-A712-DB178FE9901E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1799939013" sldId="455"/>
            <ac:picMk id="5" creationId="{81022D25-F96D-3BFC-4C02-B3B1E678463A}"/>
          </ac:picMkLst>
        </pc:picChg>
      </pc:sldChg>
      <pc:sldChg chg="modSp mod modTransition">
        <pc:chgData name="Leonie Smith" userId="fed1330f33f5650e" providerId="LiveId" clId="{3F718307-5F62-4970-AC15-F454AA90F437}" dt="2023-01-09T10:43:49.717" v="41"/>
        <pc:sldMkLst>
          <pc:docMk/>
          <pc:sldMk cId="4049696417" sldId="456"/>
        </pc:sldMkLst>
        <pc:spChg chg="mod">
          <ac:chgData name="Leonie Smith" userId="fed1330f33f5650e" providerId="LiveId" clId="{3F718307-5F62-4970-AC15-F454AA90F437}" dt="2023-01-09T10:43:49.717" v="41"/>
          <ac:spMkLst>
            <pc:docMk/>
            <pc:sldMk cId="4049696417" sldId="456"/>
            <ac:spMk id="2" creationId="{D8DBED65-B2A5-839B-74A6-2D5D35ADACDD}"/>
          </ac:spMkLst>
        </pc:spChg>
      </pc:sldChg>
      <pc:sldChg chg="addSp delSp modSp mod modTransition modAnim">
        <pc:chgData name="Leonie Smith" userId="fed1330f33f5650e" providerId="LiveId" clId="{3F718307-5F62-4970-AC15-F454AA90F437}" dt="2023-01-09T10:41:19" v="33"/>
        <pc:sldMkLst>
          <pc:docMk/>
          <pc:sldMk cId="2618424304" sldId="457"/>
        </pc:sldMkLst>
        <pc:spChg chg="add mod">
          <ac:chgData name="Leonie Smith" userId="fed1330f33f5650e" providerId="LiveId" clId="{3F718307-5F62-4970-AC15-F454AA90F437}" dt="2023-01-09T10:41:19" v="33"/>
          <ac:spMkLst>
            <pc:docMk/>
            <pc:sldMk cId="2618424304" sldId="457"/>
            <ac:spMk id="2" creationId="{1BC1CF99-B642-14C5-8E0E-9329E9ADAAD9}"/>
          </ac:spMkLst>
        </pc:spChg>
        <pc:spChg chg="del">
          <ac:chgData name="Leonie Smith" userId="fed1330f33f5650e" providerId="LiveId" clId="{3F718307-5F62-4970-AC15-F454AA90F437}" dt="2023-01-09T10:39:38.057" v="16" actId="21"/>
          <ac:spMkLst>
            <pc:docMk/>
            <pc:sldMk cId="2618424304" sldId="457"/>
            <ac:spMk id="6" creationId="{416C064E-628E-47C0-A712-DB178FE9901E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2618424304" sldId="457"/>
            <ac:picMk id="3" creationId="{BDBEE475-4C44-ED52-0F25-4B442B3B063C}"/>
          </ac:picMkLst>
        </pc:picChg>
      </pc:sldChg>
      <pc:sldChg chg="modSp mod modTransition">
        <pc:chgData name="Leonie Smith" userId="fed1330f33f5650e" providerId="LiveId" clId="{3F718307-5F62-4970-AC15-F454AA90F437}" dt="2023-01-09T10:43:56.073" v="42"/>
        <pc:sldMkLst>
          <pc:docMk/>
          <pc:sldMk cId="2789980734" sldId="458"/>
        </pc:sldMkLst>
        <pc:spChg chg="mod">
          <ac:chgData name="Leonie Smith" userId="fed1330f33f5650e" providerId="LiveId" clId="{3F718307-5F62-4970-AC15-F454AA90F437}" dt="2023-01-09T10:43:56.073" v="42"/>
          <ac:spMkLst>
            <pc:docMk/>
            <pc:sldMk cId="2789980734" sldId="458"/>
            <ac:spMk id="2" creationId="{102E547C-44B1-B6FA-8994-69A6BE23FC7A}"/>
          </ac:spMkLst>
        </pc:spChg>
      </pc:sldChg>
      <pc:sldChg chg="addSp delSp modSp mod modTransition modAnim">
        <pc:chgData name="Leonie Smith" userId="fed1330f33f5650e" providerId="LiveId" clId="{3F718307-5F62-4970-AC15-F454AA90F437}" dt="2023-01-09T10:41:20.737" v="34"/>
        <pc:sldMkLst>
          <pc:docMk/>
          <pc:sldMk cId="783514268" sldId="459"/>
        </pc:sldMkLst>
        <pc:spChg chg="add mod">
          <ac:chgData name="Leonie Smith" userId="fed1330f33f5650e" providerId="LiveId" clId="{3F718307-5F62-4970-AC15-F454AA90F437}" dt="2023-01-09T10:41:20.737" v="34"/>
          <ac:spMkLst>
            <pc:docMk/>
            <pc:sldMk cId="783514268" sldId="459"/>
            <ac:spMk id="2" creationId="{8CF3F3E2-1E8F-B634-923C-B71258250399}"/>
          </ac:spMkLst>
        </pc:spChg>
        <pc:spChg chg="del">
          <ac:chgData name="Leonie Smith" userId="fed1330f33f5650e" providerId="LiveId" clId="{3F718307-5F62-4970-AC15-F454AA90F437}" dt="2023-01-09T10:40:21.721" v="24" actId="21"/>
          <ac:spMkLst>
            <pc:docMk/>
            <pc:sldMk cId="783514268" sldId="459"/>
            <ac:spMk id="6" creationId="{416C064E-628E-47C0-A712-DB178FE9901E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783514268" sldId="459"/>
            <ac:picMk id="11" creationId="{2B18EADF-BBC5-0BC2-A400-AA0398DAAF3D}"/>
          </ac:picMkLst>
        </pc:picChg>
      </pc:sldChg>
      <pc:sldChg chg="modSp mod modTransition">
        <pc:chgData name="Leonie Smith" userId="fed1330f33f5650e" providerId="LiveId" clId="{3F718307-5F62-4970-AC15-F454AA90F437}" dt="2023-01-09T10:44:00.918" v="43"/>
        <pc:sldMkLst>
          <pc:docMk/>
          <pc:sldMk cId="2691432836" sldId="460"/>
        </pc:sldMkLst>
        <pc:spChg chg="mod">
          <ac:chgData name="Leonie Smith" userId="fed1330f33f5650e" providerId="LiveId" clId="{3F718307-5F62-4970-AC15-F454AA90F437}" dt="2023-01-09T10:44:00.918" v="43"/>
          <ac:spMkLst>
            <pc:docMk/>
            <pc:sldMk cId="2691432836" sldId="460"/>
            <ac:spMk id="2" creationId="{B81B5996-1B24-C4C7-7868-703644C7A16D}"/>
          </ac:spMkLst>
        </pc:spChg>
      </pc:sldChg>
      <pc:sldChg chg="delSp modSp mod modTransition modAnim">
        <pc:chgData name="Leonie Smith" userId="fed1330f33f5650e" providerId="LiveId" clId="{3F718307-5F62-4970-AC15-F454AA90F437}" dt="2023-01-13T07:52:33.130" v="44"/>
        <pc:sldMkLst>
          <pc:docMk/>
          <pc:sldMk cId="3596600315" sldId="468"/>
        </pc:sldMkLst>
        <pc:spChg chg="mod">
          <ac:chgData name="Leonie Smith" userId="fed1330f33f5650e" providerId="LiveId" clId="{3F718307-5F62-4970-AC15-F454AA90F437}" dt="2023-01-13T07:52:33.130" v="44"/>
          <ac:spMkLst>
            <pc:docMk/>
            <pc:sldMk cId="3596600315" sldId="468"/>
            <ac:spMk id="3" creationId="{0162BEE1-134B-8B70-2BB8-9226F1DF1614}"/>
          </ac:spMkLst>
        </pc:spChg>
        <pc:picChg chg="del">
          <ac:chgData name="Leonie Smith" userId="fed1330f33f5650e" providerId="LiveId" clId="{3F718307-5F62-4970-AC15-F454AA90F437}" dt="2023-01-09T10:38:41.186" v="7"/>
          <ac:picMkLst>
            <pc:docMk/>
            <pc:sldMk cId="3596600315" sldId="468"/>
            <ac:picMk id="5" creationId="{A4032DCC-A366-C63E-833B-F5E13DDAA779}"/>
          </ac:picMkLst>
        </pc:picChg>
      </pc:sldChg>
      <pc:sldChg chg="addSp delSp modSp mod modTransition">
        <pc:chgData name="Leonie Smith" userId="fed1330f33f5650e" providerId="LiveId" clId="{3F718307-5F62-4970-AC15-F454AA90F437}" dt="2023-01-09T10:38:41.186" v="7"/>
        <pc:sldMkLst>
          <pc:docMk/>
          <pc:sldMk cId="3769484765" sldId="469"/>
        </pc:sldMkLst>
        <pc:spChg chg="del">
          <ac:chgData name="Leonie Smith" userId="fed1330f33f5650e" providerId="LiveId" clId="{3F718307-5F62-4970-AC15-F454AA90F437}" dt="2023-01-09T10:38:16.865" v="4" actId="21"/>
          <ac:spMkLst>
            <pc:docMk/>
            <pc:sldMk cId="3769484765" sldId="469"/>
            <ac:spMk id="2" creationId="{3586E378-E018-537C-9ADB-ED6FEB90F5F3}"/>
          </ac:spMkLst>
        </pc:spChg>
        <pc:spChg chg="add mod">
          <ac:chgData name="Leonie Smith" userId="fed1330f33f5650e" providerId="LiveId" clId="{3F718307-5F62-4970-AC15-F454AA90F437}" dt="2023-01-09T10:38:23.691" v="5"/>
          <ac:spMkLst>
            <pc:docMk/>
            <pc:sldMk cId="3769484765" sldId="469"/>
            <ac:spMk id="5" creationId="{E594FE54-5EC9-CBD1-B20B-A132E65DDDC0}"/>
          </ac:spMkLst>
        </pc:spChg>
      </pc:sldChg>
    </pc:docChg>
  </pc:docChgLst>
  <pc:docChgLst>
    <pc:chgData name="Alfred Smith" userId="3c60a3631c0db8ad" providerId="LiveId" clId="{1B53AFBD-4866-44A2-94E7-F28A5FB4F265}"/>
    <pc:docChg chg="modSld">
      <pc:chgData name="Alfred Smith" userId="3c60a3631c0db8ad" providerId="LiveId" clId="{1B53AFBD-4866-44A2-94E7-F28A5FB4F265}" dt="2023-01-25T14:42:58.655" v="0"/>
      <pc:docMkLst>
        <pc:docMk/>
      </pc:docMkLst>
      <pc:sldChg chg="modSp mod">
        <pc:chgData name="Alfred Smith" userId="3c60a3631c0db8ad" providerId="LiveId" clId="{1B53AFBD-4866-44A2-94E7-F28A5FB4F265}" dt="2023-01-25T14:42:58.655" v="0"/>
        <pc:sldMkLst>
          <pc:docMk/>
          <pc:sldMk cId="3596600315" sldId="468"/>
        </pc:sldMkLst>
        <pc:spChg chg="mod">
          <ac:chgData name="Alfred Smith" userId="3c60a3631c0db8ad" providerId="LiveId" clId="{1B53AFBD-4866-44A2-94E7-F28A5FB4F265}" dt="2023-01-25T14:42:58.655" v="0"/>
          <ac:spMkLst>
            <pc:docMk/>
            <pc:sldMk cId="3596600315" sldId="468"/>
            <ac:spMk id="3" creationId="{0162BEE1-134B-8B70-2BB8-9226F1DF16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Jesus</a:t>
            </a:r>
            <a:r>
              <a:rPr lang="en-IN" sz="1200" b="1" i="0" u="none" strike="noStrike" baseline="0" dirty="0">
                <a:latin typeface="TimesNewRomanPS-BoldMT"/>
              </a:rPr>
              <a:t>’ Childhood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Simeon and Anna - Luke 2:21-38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Magi give gifts to Jesus - Matt 2:1-11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Flight to Egypt and return to Nazareth - Matthew 2:12-23 (Left)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Childhood in the Temple - 2:40-52 (Right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31-4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32D93-4008-ECBB-4626-AEFAF8BBA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1" r="677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FC2CBD-0F20-A857-1B02-F4628D3CE7E2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 44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but supposing him to be in the company, they went a day’s journey; and they looked for him among their relatives and acquaintances.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45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they didn’t find him, they returned to Jerusalem, looking for him.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57B3A3-ED85-9B49-C4B1-43561D411C4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0E8480-5B95-0888-B92C-C26ECD152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DB53CC-2C2C-6E7F-FA09-A43844E08221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2:44,45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After three days they found him in the temple, sitting in the middle of the teachers, both listening to them and asking them questions.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47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All who heard him were amazed at his understanding and his answers.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DC4422-AE98-E2B3-EF4B-20899D88758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86C4F-3DEF-12F1-FD79-02B64343B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C4F770-1935-67B7-D052-189ADF815C7A}"/>
              </a:ext>
            </a:extLst>
          </p:cNvPr>
          <p:cNvSpPr txBox="1"/>
          <p:nvPr/>
        </p:nvSpPr>
        <p:spPr>
          <a:xfrm>
            <a:off x="2313828" y="247577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2:46,47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48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they saw him, they were astonished; and his mother said to him, “Son, why have you treated us this way? Behold, your father and I were anxiously looking for you.”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8270D-80A7-8CA0-B38B-57638977C28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E76233-77DC-A9C5-892A-D8E7C1BE3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" r="133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41FE79-65BD-AB87-97C6-A1C8217A94F0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49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said to them,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“Why were you looking for me? Didn’t you know that I must be in my Father’s house?”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50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They didn’t understand the saying which he spoke to them.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A1C78C-A2F8-3B1F-0F96-83F8F7488DB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8BAC82-D7FD-3354-CEB3-1327C91CF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DBED65-B2A5-839B-74A6-2D5D35ADACDD}"/>
              </a:ext>
            </a:extLst>
          </p:cNvPr>
          <p:cNvSpPr txBox="1"/>
          <p:nvPr/>
        </p:nvSpPr>
        <p:spPr>
          <a:xfrm>
            <a:off x="2868010" y="289140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2:49,50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51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And he went down with them and came to Nazareth. He was subject to them, and his mother kept all these sayings in her heart.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C1CF99-B642-14C5-8E0E-9329E9ADAAD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73821D-D94E-61FA-3DD4-4F4BF441D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003982-0D9D-DD42-B4B2-506CE73E786A}"/>
              </a:ext>
            </a:extLst>
          </p:cNvPr>
          <p:cNvSpPr txBox="1"/>
          <p:nvPr/>
        </p:nvSpPr>
        <p:spPr>
          <a:xfrm>
            <a:off x="240979" y="0"/>
            <a:ext cx="5975129" cy="3976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Childhood in the Temple – </a:t>
            </a:r>
          </a:p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Luke 2:39-52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2A5AA2-0E42-84D8-1B67-5139E494C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1"/>
            <a:ext cx="1297592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2E547C-44B1-B6FA-8994-69A6BE23FC7A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2:51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52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And Jesus increased in wisdom and stature, and in favor with God and men.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F3F3E2-1E8F-B634-923C-B7125825039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7047D-9C43-2F42-7DFF-74C54AC56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B5996-1B24-C4C7-7868-703644C7A16D}"/>
              </a:ext>
            </a:extLst>
          </p:cNvPr>
          <p:cNvSpPr txBox="1"/>
          <p:nvPr/>
        </p:nvSpPr>
        <p:spPr>
          <a:xfrm>
            <a:off x="229997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2:52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Childhood in the Temple – Luke 2:39-52</a:t>
            </a:r>
            <a:endParaRPr lang="en-IN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3A854C-DD0D-EF8A-EA1C-740445A0135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73821D-D94E-61FA-3DD4-4F4BF441D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4FE54-5EC9-CBD1-B20B-A132E65DDDC0}"/>
              </a:ext>
            </a:extLst>
          </p:cNvPr>
          <p:cNvSpPr txBox="1"/>
          <p:nvPr/>
        </p:nvSpPr>
        <p:spPr>
          <a:xfrm>
            <a:off x="240979" y="0"/>
            <a:ext cx="5975129" cy="3976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Childhood in the Temple – </a:t>
            </a:r>
          </a:p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Luke 2:39-52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84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39Joseph and Mary …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returned into Galilee, to their own city, Nazareth.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40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child was growing, and was becoming strong in spirit, being filled with wisdom, and the grace of God was upon him.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E4B60-7230-5A23-EC05-B9301386594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E32B1C-2E81-DBDE-5469-AA1FBB6B5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1654BD-15C1-AC62-9B60-6789F62642CC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2:39,40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41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His parents went every year to Jerusalem at the feast of the Passover.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42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he was twelve years old, they went up to Jerusalem according to the custom of the feast;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962BDE-AC5E-FC5B-945F-354D8C449B5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7EE29-D22F-3D5E-6830-4E648AEE2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FD8131-C486-522E-B99A-14AB7473A2E2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2:41,42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43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and when they had fulfilled the days, as they were returning, the boy Jesus stayed behind in Jerusalem. Joseph and his mother didn’t know it,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C8B352-8D39-D6CD-2061-39F973A957A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456</Words>
  <Application>Microsoft Office PowerPoint</Application>
  <PresentationFormat>Widescreen</PresentationFormat>
  <Paragraphs>44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31-4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13</cp:revision>
  <dcterms:created xsi:type="dcterms:W3CDTF">2021-07-20T09:23:46Z</dcterms:created>
  <dcterms:modified xsi:type="dcterms:W3CDTF">2023-01-25T14:43:00Z</dcterms:modified>
</cp:coreProperties>
</file>