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8" r:id="rId2"/>
    <p:sldId id="438" r:id="rId3"/>
    <p:sldId id="439" r:id="rId4"/>
    <p:sldId id="474" r:id="rId5"/>
    <p:sldId id="441" r:id="rId6"/>
    <p:sldId id="446" r:id="rId7"/>
    <p:sldId id="443" r:id="rId8"/>
    <p:sldId id="442" r:id="rId9"/>
    <p:sldId id="445" r:id="rId10"/>
    <p:sldId id="444" r:id="rId11"/>
    <p:sldId id="447" r:id="rId12"/>
    <p:sldId id="448" r:id="rId13"/>
    <p:sldId id="469" r:id="rId14"/>
    <p:sldId id="470" r:id="rId15"/>
    <p:sldId id="449" r:id="rId16"/>
    <p:sldId id="450" r:id="rId17"/>
    <p:sldId id="451" r:id="rId18"/>
    <p:sldId id="473" r:id="rId19"/>
    <p:sldId id="472" r:id="rId20"/>
    <p:sldId id="471" r:id="rId21"/>
    <p:sldId id="453" r:id="rId22"/>
    <p:sldId id="454" r:id="rId23"/>
    <p:sldId id="456" r:id="rId24"/>
    <p:sldId id="458" r:id="rId25"/>
    <p:sldId id="459" r:id="rId26"/>
    <p:sldId id="4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94" autoAdjust="0"/>
    <p:restoredTop sz="93969" autoAdjust="0"/>
  </p:normalViewPr>
  <p:slideViewPr>
    <p:cSldViewPr snapToGrid="0">
      <p:cViewPr varScale="1">
        <p:scale>
          <a:sx n="70" d="100"/>
          <a:sy n="70" d="100"/>
        </p:scale>
        <p:origin x="55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4FB22F3-51EB-4822-BF40-6BB9EFC0BC7B}"/>
    <pc:docChg chg="undo custSel modSld">
      <pc:chgData name="Leonie Smith" userId="fed1330f33f5650e" providerId="LiveId" clId="{04FB22F3-51EB-4822-BF40-6BB9EFC0BC7B}" dt="2023-01-13T07:55:33.165" v="86"/>
      <pc:docMkLst>
        <pc:docMk/>
      </pc:docMkLst>
      <pc:sldChg chg="addSp delSp modSp mod modTransition">
        <pc:chgData name="Leonie Smith" userId="fed1330f33f5650e" providerId="LiveId" clId="{04FB22F3-51EB-4822-BF40-6BB9EFC0BC7B}" dt="2023-01-09T10:59:57.360" v="16" actId="21"/>
        <pc:sldMkLst>
          <pc:docMk/>
          <pc:sldMk cId="3261377596" sldId="438"/>
        </pc:sldMkLst>
        <pc:spChg chg="del">
          <ac:chgData name="Leonie Smith" userId="fed1330f33f5650e" providerId="LiveId" clId="{04FB22F3-51EB-4822-BF40-6BB9EFC0BC7B}" dt="2023-01-09T10:53:36.544" v="0" actId="21"/>
          <ac:spMkLst>
            <pc:docMk/>
            <pc:sldMk cId="3261377596" sldId="438"/>
            <ac:spMk id="2" creationId="{86B7B6A7-2A8F-5B65-56B4-9F6CF3AA1CA4}"/>
          </ac:spMkLst>
        </pc:spChg>
        <pc:spChg chg="add mod">
          <ac:chgData name="Leonie Smith" userId="fed1330f33f5650e" providerId="LiveId" clId="{04FB22F3-51EB-4822-BF40-6BB9EFC0BC7B}" dt="2023-01-09T10:57:06.738" v="9" actId="14100"/>
          <ac:spMkLst>
            <pc:docMk/>
            <pc:sldMk cId="3261377596" sldId="438"/>
            <ac:spMk id="3" creationId="{5E19D88E-1816-6B02-CBBB-7AF0C48EDC21}"/>
          </ac:spMkLst>
        </pc:spChg>
        <pc:spChg chg="del">
          <ac:chgData name="Leonie Smith" userId="fed1330f33f5650e" providerId="LiveId" clId="{04FB22F3-51EB-4822-BF40-6BB9EFC0BC7B}" dt="2023-01-09T10:59:55.741" v="15" actId="21"/>
          <ac:spMkLst>
            <pc:docMk/>
            <pc:sldMk cId="3261377596" sldId="438"/>
            <ac:spMk id="4" creationId="{9A13E2D8-2F59-44C1-B1D2-79C300C26DD4}"/>
          </ac:spMkLst>
        </pc:spChg>
        <pc:spChg chg="del">
          <ac:chgData name="Leonie Smith" userId="fed1330f33f5650e" providerId="LiveId" clId="{04FB22F3-51EB-4822-BF40-6BB9EFC0BC7B}" dt="2023-01-09T10:59:57.360" v="16" actId="21"/>
          <ac:spMkLst>
            <pc:docMk/>
            <pc:sldMk cId="3261377596" sldId="438"/>
            <ac:spMk id="6" creationId="{416C064E-628E-47C0-A712-DB178FE9901E}"/>
          </ac:spMkLst>
        </pc:spChg>
      </pc:sldChg>
      <pc:sldChg chg="addSp delSp modSp mod modTransition modAnim">
        <pc:chgData name="Leonie Smith" userId="fed1330f33f5650e" providerId="LiveId" clId="{04FB22F3-51EB-4822-BF40-6BB9EFC0BC7B}" dt="2023-01-09T11:03:03.415" v="53"/>
        <pc:sldMkLst>
          <pc:docMk/>
          <pc:sldMk cId="3759221820" sldId="439"/>
        </pc:sldMkLst>
        <pc:spChg chg="add del mod">
          <ac:chgData name="Leonie Smith" userId="fed1330f33f5650e" providerId="LiveId" clId="{04FB22F3-51EB-4822-BF40-6BB9EFC0BC7B}" dt="2023-01-09T10:59:01.862" v="13" actId="21"/>
          <ac:spMkLst>
            <pc:docMk/>
            <pc:sldMk cId="3759221820" sldId="439"/>
            <ac:spMk id="3" creationId="{66B64233-41E5-07C9-D260-5B88BBBC7D8F}"/>
          </ac:spMkLst>
        </pc:spChg>
        <pc:spChg chg="add mod">
          <ac:chgData name="Leonie Smith" userId="fed1330f33f5650e" providerId="LiveId" clId="{04FB22F3-51EB-4822-BF40-6BB9EFC0BC7B}" dt="2023-01-09T11:03:03.415" v="53"/>
          <ac:spMkLst>
            <pc:docMk/>
            <pc:sldMk cId="3759221820" sldId="439"/>
            <ac:spMk id="5" creationId="{3CD8B375-13B6-B31C-F359-BF0249D874A6}"/>
          </ac:spMkLst>
        </pc:spChg>
        <pc:spChg chg="del">
          <ac:chgData name="Leonie Smith" userId="fed1330f33f5650e" providerId="LiveId" clId="{04FB22F3-51EB-4822-BF40-6BB9EFC0BC7B}" dt="2023-01-09T10:59:06.344" v="14" actId="21"/>
          <ac:spMkLst>
            <pc:docMk/>
            <pc:sldMk cId="3759221820" sldId="439"/>
            <ac:spMk id="6" creationId="{416C064E-628E-47C0-A712-DB178FE9901E}"/>
          </ac:spMkLst>
        </pc:spChg>
        <pc:picChg chg="del">
          <ac:chgData name="Leonie Smith" userId="fed1330f33f5650e" providerId="LiveId" clId="{04FB22F3-51EB-4822-BF40-6BB9EFC0BC7B}" dt="2023-01-09T10:58:06.486" v="11"/>
          <ac:picMkLst>
            <pc:docMk/>
            <pc:sldMk cId="3759221820" sldId="439"/>
            <ac:picMk id="2" creationId="{BBB01CFE-4B00-63C3-A488-DCA472D6DE4F}"/>
          </ac:picMkLst>
        </pc:picChg>
      </pc:sldChg>
      <pc:sldChg chg="addSp delSp modSp mod modTransition modAnim">
        <pc:chgData name="Leonie Smith" userId="fed1330f33f5650e" providerId="LiveId" clId="{04FB22F3-51EB-4822-BF40-6BB9EFC0BC7B}" dt="2023-01-09T11:03:06.010" v="54"/>
        <pc:sldMkLst>
          <pc:docMk/>
          <pc:sldMk cId="3676245138" sldId="441"/>
        </pc:sldMkLst>
        <pc:spChg chg="add mod">
          <ac:chgData name="Leonie Smith" userId="fed1330f33f5650e" providerId="LiveId" clId="{04FB22F3-51EB-4822-BF40-6BB9EFC0BC7B}" dt="2023-01-09T11:03:06.010" v="54"/>
          <ac:spMkLst>
            <pc:docMk/>
            <pc:sldMk cId="3676245138" sldId="441"/>
            <ac:spMk id="2" creationId="{DA5E8BF6-A093-E760-397A-46F0BBB74817}"/>
          </ac:spMkLst>
        </pc:spChg>
        <pc:spChg chg="del">
          <ac:chgData name="Leonie Smith" userId="fed1330f33f5650e" providerId="LiveId" clId="{04FB22F3-51EB-4822-BF40-6BB9EFC0BC7B}" dt="2023-01-09T11:00:07.268" v="19" actId="21"/>
          <ac:spMkLst>
            <pc:docMk/>
            <pc:sldMk cId="3676245138" sldId="441"/>
            <ac:spMk id="6" creationId="{416C064E-628E-47C0-A712-DB178FE9901E}"/>
          </ac:spMkLst>
        </pc:spChg>
        <pc:picChg chg="del">
          <ac:chgData name="Leonie Smith" userId="fed1330f33f5650e" providerId="LiveId" clId="{04FB22F3-51EB-4822-BF40-6BB9EFC0BC7B}" dt="2023-01-09T10:58:06.486" v="11"/>
          <ac:picMkLst>
            <pc:docMk/>
            <pc:sldMk cId="3676245138" sldId="441"/>
            <ac:picMk id="5" creationId="{77ABF137-3EC2-A267-FFB9-869DCFAE0C9B}"/>
          </ac:picMkLst>
        </pc:picChg>
      </pc:sldChg>
      <pc:sldChg chg="delSp modSp mod modTransition">
        <pc:chgData name="Leonie Smith" userId="fed1330f33f5650e" providerId="LiveId" clId="{04FB22F3-51EB-4822-BF40-6BB9EFC0BC7B}" dt="2023-01-09T11:04:30.284" v="68" actId="14100"/>
        <pc:sldMkLst>
          <pc:docMk/>
          <pc:sldMk cId="2180228365" sldId="442"/>
        </pc:sldMkLst>
        <pc:spChg chg="mod">
          <ac:chgData name="Leonie Smith" userId="fed1330f33f5650e" providerId="LiveId" clId="{04FB22F3-51EB-4822-BF40-6BB9EFC0BC7B}" dt="2023-01-09T11:04:30.284" v="68" actId="14100"/>
          <ac:spMkLst>
            <pc:docMk/>
            <pc:sldMk cId="2180228365" sldId="442"/>
            <ac:spMk id="2" creationId="{F8B1FA56-DAC6-FFC7-21D8-5EC17AE16FBB}"/>
          </ac:spMkLst>
        </pc:spChg>
        <pc:spChg chg="del">
          <ac:chgData name="Leonie Smith" userId="fed1330f33f5650e" providerId="LiveId" clId="{04FB22F3-51EB-4822-BF40-6BB9EFC0BC7B}" dt="2023-01-09T11:00:20.700" v="23" actId="21"/>
          <ac:spMkLst>
            <pc:docMk/>
            <pc:sldMk cId="2180228365" sldId="442"/>
            <ac:spMk id="4" creationId="{9A13E2D8-2F59-44C1-B1D2-79C300C26DD4}"/>
          </ac:spMkLst>
        </pc:spChg>
        <pc:spChg chg="del">
          <ac:chgData name="Leonie Smith" userId="fed1330f33f5650e" providerId="LiveId" clId="{04FB22F3-51EB-4822-BF40-6BB9EFC0BC7B}" dt="2023-01-09T11:00:21.922" v="24" actId="21"/>
          <ac:spMkLst>
            <pc:docMk/>
            <pc:sldMk cId="2180228365" sldId="442"/>
            <ac:spMk id="6" creationId="{416C064E-628E-47C0-A712-DB178FE9901E}"/>
          </ac:spMkLst>
        </pc:spChg>
      </pc:sldChg>
      <pc:sldChg chg="addSp delSp modSp mod modTransition modAnim">
        <pc:chgData name="Leonie Smith" userId="fed1330f33f5650e" providerId="LiveId" clId="{04FB22F3-51EB-4822-BF40-6BB9EFC0BC7B}" dt="2023-01-09T11:03:08.257" v="55"/>
        <pc:sldMkLst>
          <pc:docMk/>
          <pc:sldMk cId="3095902142" sldId="443"/>
        </pc:sldMkLst>
        <pc:spChg chg="add mod">
          <ac:chgData name="Leonie Smith" userId="fed1330f33f5650e" providerId="LiveId" clId="{04FB22F3-51EB-4822-BF40-6BB9EFC0BC7B}" dt="2023-01-09T11:03:08.257" v="55"/>
          <ac:spMkLst>
            <pc:docMk/>
            <pc:sldMk cId="3095902142" sldId="443"/>
            <ac:spMk id="2" creationId="{6C1C459C-9A38-EC01-A9EF-B3A61AA06FEE}"/>
          </ac:spMkLst>
        </pc:spChg>
        <pc:spChg chg="del">
          <ac:chgData name="Leonie Smith" userId="fed1330f33f5650e" providerId="LiveId" clId="{04FB22F3-51EB-4822-BF40-6BB9EFC0BC7B}" dt="2023-01-09T11:00:17.766" v="22" actId="21"/>
          <ac:spMkLst>
            <pc:docMk/>
            <pc:sldMk cId="3095902142" sldId="443"/>
            <ac:spMk id="6" creationId="{416C064E-628E-47C0-A712-DB178FE9901E}"/>
          </ac:spMkLst>
        </pc:spChg>
        <pc:picChg chg="del">
          <ac:chgData name="Leonie Smith" userId="fed1330f33f5650e" providerId="LiveId" clId="{04FB22F3-51EB-4822-BF40-6BB9EFC0BC7B}" dt="2023-01-09T10:58:06.486" v="11"/>
          <ac:picMkLst>
            <pc:docMk/>
            <pc:sldMk cId="3095902142" sldId="443"/>
            <ac:picMk id="10" creationId="{293FA33E-E562-94C9-A845-CD0120F9B5A0}"/>
          </ac:picMkLst>
        </pc:picChg>
      </pc:sldChg>
      <pc:sldChg chg="delSp modSp mod modTransition">
        <pc:chgData name="Leonie Smith" userId="fed1330f33f5650e" providerId="LiveId" clId="{04FB22F3-51EB-4822-BF40-6BB9EFC0BC7B}" dt="2023-01-09T11:04:39.902" v="70" actId="14100"/>
        <pc:sldMkLst>
          <pc:docMk/>
          <pc:sldMk cId="1718612039" sldId="444"/>
        </pc:sldMkLst>
        <pc:spChg chg="mod">
          <ac:chgData name="Leonie Smith" userId="fed1330f33f5650e" providerId="LiveId" clId="{04FB22F3-51EB-4822-BF40-6BB9EFC0BC7B}" dt="2023-01-09T11:04:39.902" v="70" actId="14100"/>
          <ac:spMkLst>
            <pc:docMk/>
            <pc:sldMk cId="1718612039" sldId="444"/>
            <ac:spMk id="2" creationId="{A338B1EC-9B7C-76FD-0D20-6D890E6C7A9E}"/>
          </ac:spMkLst>
        </pc:spChg>
        <pc:spChg chg="del">
          <ac:chgData name="Leonie Smith" userId="fed1330f33f5650e" providerId="LiveId" clId="{04FB22F3-51EB-4822-BF40-6BB9EFC0BC7B}" dt="2023-01-09T11:00:29.457" v="26" actId="21"/>
          <ac:spMkLst>
            <pc:docMk/>
            <pc:sldMk cId="1718612039" sldId="444"/>
            <ac:spMk id="4" creationId="{9A13E2D8-2F59-44C1-B1D2-79C300C26DD4}"/>
          </ac:spMkLst>
        </pc:spChg>
        <pc:spChg chg="del mod">
          <ac:chgData name="Leonie Smith" userId="fed1330f33f5650e" providerId="LiveId" clId="{04FB22F3-51EB-4822-BF40-6BB9EFC0BC7B}" dt="2023-01-09T11:00:33.300" v="28" actId="21"/>
          <ac:spMkLst>
            <pc:docMk/>
            <pc:sldMk cId="1718612039" sldId="444"/>
            <ac:spMk id="6" creationId="{416C064E-628E-47C0-A712-DB178FE9901E}"/>
          </ac:spMkLst>
        </pc:spChg>
      </pc:sldChg>
      <pc:sldChg chg="addSp delSp modSp mod modTransition modAnim">
        <pc:chgData name="Leonie Smith" userId="fed1330f33f5650e" providerId="LiveId" clId="{04FB22F3-51EB-4822-BF40-6BB9EFC0BC7B}" dt="2023-01-09T11:03:10.160" v="56"/>
        <pc:sldMkLst>
          <pc:docMk/>
          <pc:sldMk cId="2166098122" sldId="445"/>
        </pc:sldMkLst>
        <pc:spChg chg="add mod">
          <ac:chgData name="Leonie Smith" userId="fed1330f33f5650e" providerId="LiveId" clId="{04FB22F3-51EB-4822-BF40-6BB9EFC0BC7B}" dt="2023-01-09T11:03:10.160" v="56"/>
          <ac:spMkLst>
            <pc:docMk/>
            <pc:sldMk cId="2166098122" sldId="445"/>
            <ac:spMk id="2" creationId="{7739C6F5-7FD5-C619-DD98-019A2A6BF38E}"/>
          </ac:spMkLst>
        </pc:spChg>
        <pc:spChg chg="del">
          <ac:chgData name="Leonie Smith" userId="fed1330f33f5650e" providerId="LiveId" clId="{04FB22F3-51EB-4822-BF40-6BB9EFC0BC7B}" dt="2023-01-09T11:00:26.052" v="25" actId="21"/>
          <ac:spMkLst>
            <pc:docMk/>
            <pc:sldMk cId="2166098122" sldId="445"/>
            <ac:spMk id="6" creationId="{416C064E-628E-47C0-A712-DB178FE9901E}"/>
          </ac:spMkLst>
        </pc:spChg>
        <pc:picChg chg="del">
          <ac:chgData name="Leonie Smith" userId="fed1330f33f5650e" providerId="LiveId" clId="{04FB22F3-51EB-4822-BF40-6BB9EFC0BC7B}" dt="2023-01-09T10:58:06.486" v="11"/>
          <ac:picMkLst>
            <pc:docMk/>
            <pc:sldMk cId="2166098122" sldId="445"/>
            <ac:picMk id="3" creationId="{DAAFBF94-12DC-6F0C-4EFF-5EB50B8D4177}"/>
          </ac:picMkLst>
        </pc:picChg>
      </pc:sldChg>
      <pc:sldChg chg="delSp modSp mod modTransition">
        <pc:chgData name="Leonie Smith" userId="fed1330f33f5650e" providerId="LiveId" clId="{04FB22F3-51EB-4822-BF40-6BB9EFC0BC7B}" dt="2023-01-09T11:04:18.546" v="66" actId="14100"/>
        <pc:sldMkLst>
          <pc:docMk/>
          <pc:sldMk cId="665805102" sldId="446"/>
        </pc:sldMkLst>
        <pc:spChg chg="mod">
          <ac:chgData name="Leonie Smith" userId="fed1330f33f5650e" providerId="LiveId" clId="{04FB22F3-51EB-4822-BF40-6BB9EFC0BC7B}" dt="2023-01-09T11:04:18.546" v="66" actId="14100"/>
          <ac:spMkLst>
            <pc:docMk/>
            <pc:sldMk cId="665805102" sldId="446"/>
            <ac:spMk id="2" creationId="{C181EDA8-80A6-B0C6-5888-5F4C1B61606B}"/>
          </ac:spMkLst>
        </pc:spChg>
        <pc:spChg chg="del">
          <ac:chgData name="Leonie Smith" userId="fed1330f33f5650e" providerId="LiveId" clId="{04FB22F3-51EB-4822-BF40-6BB9EFC0BC7B}" dt="2023-01-09T11:00:11.808" v="20" actId="21"/>
          <ac:spMkLst>
            <pc:docMk/>
            <pc:sldMk cId="665805102" sldId="446"/>
            <ac:spMk id="4" creationId="{9A13E2D8-2F59-44C1-B1D2-79C300C26DD4}"/>
          </ac:spMkLst>
        </pc:spChg>
        <pc:spChg chg="del">
          <ac:chgData name="Leonie Smith" userId="fed1330f33f5650e" providerId="LiveId" clId="{04FB22F3-51EB-4822-BF40-6BB9EFC0BC7B}" dt="2023-01-09T11:00:13.110" v="21" actId="21"/>
          <ac:spMkLst>
            <pc:docMk/>
            <pc:sldMk cId="665805102" sldId="446"/>
            <ac:spMk id="6" creationId="{416C064E-628E-47C0-A712-DB178FE9901E}"/>
          </ac:spMkLst>
        </pc:spChg>
      </pc:sldChg>
      <pc:sldChg chg="addSp delSp modSp mod modTransition modAnim">
        <pc:chgData name="Leonie Smith" userId="fed1330f33f5650e" providerId="LiveId" clId="{04FB22F3-51EB-4822-BF40-6BB9EFC0BC7B}" dt="2023-01-09T11:03:12.048" v="57"/>
        <pc:sldMkLst>
          <pc:docMk/>
          <pc:sldMk cId="2422728137" sldId="447"/>
        </pc:sldMkLst>
        <pc:spChg chg="add mod">
          <ac:chgData name="Leonie Smith" userId="fed1330f33f5650e" providerId="LiveId" clId="{04FB22F3-51EB-4822-BF40-6BB9EFC0BC7B}" dt="2023-01-09T11:03:12.048" v="57"/>
          <ac:spMkLst>
            <pc:docMk/>
            <pc:sldMk cId="2422728137" sldId="447"/>
            <ac:spMk id="2" creationId="{956328A4-2C44-97BB-213B-F27B38BE9A42}"/>
          </ac:spMkLst>
        </pc:spChg>
        <pc:spChg chg="del">
          <ac:chgData name="Leonie Smith" userId="fed1330f33f5650e" providerId="LiveId" clId="{04FB22F3-51EB-4822-BF40-6BB9EFC0BC7B}" dt="2023-01-09T11:00:37.812" v="29" actId="21"/>
          <ac:spMkLst>
            <pc:docMk/>
            <pc:sldMk cId="2422728137" sldId="447"/>
            <ac:spMk id="6" creationId="{416C064E-628E-47C0-A712-DB178FE9901E}"/>
          </ac:spMkLst>
        </pc:spChg>
        <pc:picChg chg="del">
          <ac:chgData name="Leonie Smith" userId="fed1330f33f5650e" providerId="LiveId" clId="{04FB22F3-51EB-4822-BF40-6BB9EFC0BC7B}" dt="2023-01-09T10:58:06.486" v="11"/>
          <ac:picMkLst>
            <pc:docMk/>
            <pc:sldMk cId="2422728137" sldId="447"/>
            <ac:picMk id="5" creationId="{CFEC4D40-A8E1-67CE-C399-2483B95A086C}"/>
          </ac:picMkLst>
        </pc:picChg>
      </pc:sldChg>
      <pc:sldChg chg="delSp modSp mod modTransition">
        <pc:chgData name="Leonie Smith" userId="fed1330f33f5650e" providerId="LiveId" clId="{04FB22F3-51EB-4822-BF40-6BB9EFC0BC7B}" dt="2023-01-09T11:04:47.871" v="72" actId="14100"/>
        <pc:sldMkLst>
          <pc:docMk/>
          <pc:sldMk cId="843663555" sldId="448"/>
        </pc:sldMkLst>
        <pc:spChg chg="mod">
          <ac:chgData name="Leonie Smith" userId="fed1330f33f5650e" providerId="LiveId" clId="{04FB22F3-51EB-4822-BF40-6BB9EFC0BC7B}" dt="2023-01-09T11:04:47.871" v="72" actId="14100"/>
          <ac:spMkLst>
            <pc:docMk/>
            <pc:sldMk cId="843663555" sldId="448"/>
            <ac:spMk id="2" creationId="{246D7FC1-584A-E70E-24AF-55DF5E3F88B1}"/>
          </ac:spMkLst>
        </pc:spChg>
        <pc:spChg chg="del mod">
          <ac:chgData name="Leonie Smith" userId="fed1330f33f5650e" providerId="LiveId" clId="{04FB22F3-51EB-4822-BF40-6BB9EFC0BC7B}" dt="2023-01-09T11:00:46.226" v="31" actId="21"/>
          <ac:spMkLst>
            <pc:docMk/>
            <pc:sldMk cId="843663555" sldId="448"/>
            <ac:spMk id="4" creationId="{9A13E2D8-2F59-44C1-B1D2-79C300C26DD4}"/>
          </ac:spMkLst>
        </pc:spChg>
        <pc:spChg chg="del">
          <ac:chgData name="Leonie Smith" userId="fed1330f33f5650e" providerId="LiveId" clId="{04FB22F3-51EB-4822-BF40-6BB9EFC0BC7B}" dt="2023-01-09T11:00:47.838" v="32" actId="21"/>
          <ac:spMkLst>
            <pc:docMk/>
            <pc:sldMk cId="843663555" sldId="448"/>
            <ac:spMk id="6" creationId="{416C064E-628E-47C0-A712-DB178FE9901E}"/>
          </ac:spMkLst>
        </pc:spChg>
      </pc:sldChg>
      <pc:sldChg chg="addSp delSp modSp mod modTransition modAnim">
        <pc:chgData name="Leonie Smith" userId="fed1330f33f5650e" providerId="LiveId" clId="{04FB22F3-51EB-4822-BF40-6BB9EFC0BC7B}" dt="2023-01-09T11:03:15.603" v="59"/>
        <pc:sldMkLst>
          <pc:docMk/>
          <pc:sldMk cId="4160448636" sldId="449"/>
        </pc:sldMkLst>
        <pc:spChg chg="add mod">
          <ac:chgData name="Leonie Smith" userId="fed1330f33f5650e" providerId="LiveId" clId="{04FB22F3-51EB-4822-BF40-6BB9EFC0BC7B}" dt="2023-01-09T11:03:15.603" v="59"/>
          <ac:spMkLst>
            <pc:docMk/>
            <pc:sldMk cId="4160448636" sldId="449"/>
            <ac:spMk id="2" creationId="{BA0E8ECE-B943-7795-93EF-D8C12AB13DA3}"/>
          </ac:spMkLst>
        </pc:spChg>
        <pc:spChg chg="del">
          <ac:chgData name="Leonie Smith" userId="fed1330f33f5650e" providerId="LiveId" clId="{04FB22F3-51EB-4822-BF40-6BB9EFC0BC7B}" dt="2023-01-09T11:01:06.645" v="36" actId="21"/>
          <ac:spMkLst>
            <pc:docMk/>
            <pc:sldMk cId="4160448636" sldId="449"/>
            <ac:spMk id="6" creationId="{416C064E-628E-47C0-A712-DB178FE9901E}"/>
          </ac:spMkLst>
        </pc:spChg>
        <pc:picChg chg="del">
          <ac:chgData name="Leonie Smith" userId="fed1330f33f5650e" providerId="LiveId" clId="{04FB22F3-51EB-4822-BF40-6BB9EFC0BC7B}" dt="2023-01-09T10:58:06.486" v="11"/>
          <ac:picMkLst>
            <pc:docMk/>
            <pc:sldMk cId="4160448636" sldId="449"/>
            <ac:picMk id="11" creationId="{8D92F1C7-2CF8-A285-2802-58BB45B529A4}"/>
          </ac:picMkLst>
        </pc:picChg>
      </pc:sldChg>
      <pc:sldChg chg="delSp modSp mod modTransition">
        <pc:chgData name="Leonie Smith" userId="fed1330f33f5650e" providerId="LiveId" clId="{04FB22F3-51EB-4822-BF40-6BB9EFC0BC7B}" dt="2023-01-09T11:05:03.975" v="76" actId="14100"/>
        <pc:sldMkLst>
          <pc:docMk/>
          <pc:sldMk cId="538051216" sldId="450"/>
        </pc:sldMkLst>
        <pc:spChg chg="mod">
          <ac:chgData name="Leonie Smith" userId="fed1330f33f5650e" providerId="LiveId" clId="{04FB22F3-51EB-4822-BF40-6BB9EFC0BC7B}" dt="2023-01-09T11:05:03.975" v="76" actId="14100"/>
          <ac:spMkLst>
            <pc:docMk/>
            <pc:sldMk cId="538051216" sldId="450"/>
            <ac:spMk id="2" creationId="{C6282537-0FAF-0671-BA69-2F0DF4C5C99E}"/>
          </ac:spMkLst>
        </pc:spChg>
        <pc:spChg chg="del">
          <ac:chgData name="Leonie Smith" userId="fed1330f33f5650e" providerId="LiveId" clId="{04FB22F3-51EB-4822-BF40-6BB9EFC0BC7B}" dt="2023-01-09T11:01:09.975" v="37" actId="21"/>
          <ac:spMkLst>
            <pc:docMk/>
            <pc:sldMk cId="538051216" sldId="450"/>
            <ac:spMk id="4" creationId="{9A13E2D8-2F59-44C1-B1D2-79C300C26DD4}"/>
          </ac:spMkLst>
        </pc:spChg>
        <pc:spChg chg="del">
          <ac:chgData name="Leonie Smith" userId="fed1330f33f5650e" providerId="LiveId" clId="{04FB22F3-51EB-4822-BF40-6BB9EFC0BC7B}" dt="2023-01-09T11:01:11.590" v="38" actId="21"/>
          <ac:spMkLst>
            <pc:docMk/>
            <pc:sldMk cId="538051216" sldId="450"/>
            <ac:spMk id="6" creationId="{416C064E-628E-47C0-A712-DB178FE9901E}"/>
          </ac:spMkLst>
        </pc:spChg>
      </pc:sldChg>
      <pc:sldChg chg="addSp delSp modSp mod modTransition modAnim">
        <pc:chgData name="Leonie Smith" userId="fed1330f33f5650e" providerId="LiveId" clId="{04FB22F3-51EB-4822-BF40-6BB9EFC0BC7B}" dt="2023-01-09T11:03:17.716" v="60"/>
        <pc:sldMkLst>
          <pc:docMk/>
          <pc:sldMk cId="3386340796" sldId="451"/>
        </pc:sldMkLst>
        <pc:spChg chg="add mod">
          <ac:chgData name="Leonie Smith" userId="fed1330f33f5650e" providerId="LiveId" clId="{04FB22F3-51EB-4822-BF40-6BB9EFC0BC7B}" dt="2023-01-09T11:03:17.716" v="60"/>
          <ac:spMkLst>
            <pc:docMk/>
            <pc:sldMk cId="3386340796" sldId="451"/>
            <ac:spMk id="2" creationId="{E435FFE3-8B64-FD36-0587-A59EBA855C57}"/>
          </ac:spMkLst>
        </pc:spChg>
        <pc:spChg chg="del">
          <ac:chgData name="Leonie Smith" userId="fed1330f33f5650e" providerId="LiveId" clId="{04FB22F3-51EB-4822-BF40-6BB9EFC0BC7B}" dt="2023-01-09T11:01:16.110" v="39" actId="21"/>
          <ac:spMkLst>
            <pc:docMk/>
            <pc:sldMk cId="3386340796" sldId="451"/>
            <ac:spMk id="6" creationId="{416C064E-628E-47C0-A712-DB178FE9901E}"/>
          </ac:spMkLst>
        </pc:spChg>
        <pc:picChg chg="del">
          <ac:chgData name="Leonie Smith" userId="fed1330f33f5650e" providerId="LiveId" clId="{04FB22F3-51EB-4822-BF40-6BB9EFC0BC7B}" dt="2023-01-09T10:58:06.486" v="11"/>
          <ac:picMkLst>
            <pc:docMk/>
            <pc:sldMk cId="3386340796" sldId="451"/>
            <ac:picMk id="3" creationId="{BE6679E8-1293-B290-E07D-808DF3B6D823}"/>
          </ac:picMkLst>
        </pc:picChg>
      </pc:sldChg>
      <pc:sldChg chg="addSp delSp modSp mod modTransition modAnim">
        <pc:chgData name="Leonie Smith" userId="fed1330f33f5650e" providerId="LiveId" clId="{04FB22F3-51EB-4822-BF40-6BB9EFC0BC7B}" dt="2023-01-09T11:03:21.556" v="62"/>
        <pc:sldMkLst>
          <pc:docMk/>
          <pc:sldMk cId="283334129" sldId="453"/>
        </pc:sldMkLst>
        <pc:spChg chg="add mod">
          <ac:chgData name="Leonie Smith" userId="fed1330f33f5650e" providerId="LiveId" clId="{04FB22F3-51EB-4822-BF40-6BB9EFC0BC7B}" dt="2023-01-09T11:03:21.556" v="62"/>
          <ac:spMkLst>
            <pc:docMk/>
            <pc:sldMk cId="283334129" sldId="453"/>
            <ac:spMk id="2" creationId="{8B9CAFA1-9084-88BC-B85B-90601747613B}"/>
          </ac:spMkLst>
        </pc:spChg>
        <pc:spChg chg="del">
          <ac:chgData name="Leonie Smith" userId="fed1330f33f5650e" providerId="LiveId" clId="{04FB22F3-51EB-4822-BF40-6BB9EFC0BC7B}" dt="2023-01-09T11:01:42.452" v="43" actId="21"/>
          <ac:spMkLst>
            <pc:docMk/>
            <pc:sldMk cId="283334129" sldId="453"/>
            <ac:spMk id="6" creationId="{416C064E-628E-47C0-A712-DB178FE9901E}"/>
          </ac:spMkLst>
        </pc:spChg>
        <pc:picChg chg="del">
          <ac:chgData name="Leonie Smith" userId="fed1330f33f5650e" providerId="LiveId" clId="{04FB22F3-51EB-4822-BF40-6BB9EFC0BC7B}" dt="2023-01-09T10:58:06.486" v="11"/>
          <ac:picMkLst>
            <pc:docMk/>
            <pc:sldMk cId="283334129" sldId="453"/>
            <ac:picMk id="7" creationId="{338AC932-D0E3-3D0D-2857-C1E601631073}"/>
          </ac:picMkLst>
        </pc:picChg>
      </pc:sldChg>
      <pc:sldChg chg="delSp modSp mod modTransition">
        <pc:chgData name="Leonie Smith" userId="fed1330f33f5650e" providerId="LiveId" clId="{04FB22F3-51EB-4822-BF40-6BB9EFC0BC7B}" dt="2023-01-09T11:05:37.722" v="83" actId="1076"/>
        <pc:sldMkLst>
          <pc:docMk/>
          <pc:sldMk cId="2511564658" sldId="454"/>
        </pc:sldMkLst>
        <pc:spChg chg="mod">
          <ac:chgData name="Leonie Smith" userId="fed1330f33f5650e" providerId="LiveId" clId="{04FB22F3-51EB-4822-BF40-6BB9EFC0BC7B}" dt="2023-01-09T11:05:37.722" v="83" actId="1076"/>
          <ac:spMkLst>
            <pc:docMk/>
            <pc:sldMk cId="2511564658" sldId="454"/>
            <ac:spMk id="2" creationId="{BEC4DCCF-6C9A-8F46-8FB0-E38326EAB978}"/>
          </ac:spMkLst>
        </pc:spChg>
        <pc:spChg chg="del mod">
          <ac:chgData name="Leonie Smith" userId="fed1330f33f5650e" providerId="LiveId" clId="{04FB22F3-51EB-4822-BF40-6BB9EFC0BC7B}" dt="2023-01-09T11:01:46.692" v="45" actId="21"/>
          <ac:spMkLst>
            <pc:docMk/>
            <pc:sldMk cId="2511564658" sldId="454"/>
            <ac:spMk id="4" creationId="{9A13E2D8-2F59-44C1-B1D2-79C300C26DD4}"/>
          </ac:spMkLst>
        </pc:spChg>
        <pc:spChg chg="del">
          <ac:chgData name="Leonie Smith" userId="fed1330f33f5650e" providerId="LiveId" clId="{04FB22F3-51EB-4822-BF40-6BB9EFC0BC7B}" dt="2023-01-09T11:01:48.129" v="46" actId="21"/>
          <ac:spMkLst>
            <pc:docMk/>
            <pc:sldMk cId="2511564658" sldId="454"/>
            <ac:spMk id="6" creationId="{416C064E-628E-47C0-A712-DB178FE9901E}"/>
          </ac:spMkLst>
        </pc:spChg>
      </pc:sldChg>
      <pc:sldChg chg="addSp delSp modSp mod modTransition modAnim">
        <pc:chgData name="Leonie Smith" userId="fed1330f33f5650e" providerId="LiveId" clId="{04FB22F3-51EB-4822-BF40-6BB9EFC0BC7B}" dt="2023-01-09T11:03:23.397" v="63"/>
        <pc:sldMkLst>
          <pc:docMk/>
          <pc:sldMk cId="4049696417" sldId="456"/>
        </pc:sldMkLst>
        <pc:spChg chg="add mod">
          <ac:chgData name="Leonie Smith" userId="fed1330f33f5650e" providerId="LiveId" clId="{04FB22F3-51EB-4822-BF40-6BB9EFC0BC7B}" dt="2023-01-09T11:03:23.397" v="63"/>
          <ac:spMkLst>
            <pc:docMk/>
            <pc:sldMk cId="4049696417" sldId="456"/>
            <ac:spMk id="3" creationId="{E44108F6-4671-FFFE-DABE-33850A5095BE}"/>
          </ac:spMkLst>
        </pc:spChg>
        <pc:spChg chg="del">
          <ac:chgData name="Leonie Smith" userId="fed1330f33f5650e" providerId="LiveId" clId="{04FB22F3-51EB-4822-BF40-6BB9EFC0BC7B}" dt="2023-01-09T11:01:53.354" v="47" actId="21"/>
          <ac:spMkLst>
            <pc:docMk/>
            <pc:sldMk cId="4049696417" sldId="456"/>
            <ac:spMk id="6" creationId="{416C064E-628E-47C0-A712-DB178FE9901E}"/>
          </ac:spMkLst>
        </pc:spChg>
        <pc:picChg chg="del">
          <ac:chgData name="Leonie Smith" userId="fed1330f33f5650e" providerId="LiveId" clId="{04FB22F3-51EB-4822-BF40-6BB9EFC0BC7B}" dt="2023-01-09T10:58:06.486" v="11"/>
          <ac:picMkLst>
            <pc:docMk/>
            <pc:sldMk cId="4049696417" sldId="456"/>
            <ac:picMk id="2" creationId="{3DE94F7E-8EF5-4209-9FBA-3946D3223275}"/>
          </ac:picMkLst>
        </pc:picChg>
      </pc:sldChg>
      <pc:sldChg chg="delSp modSp mod modTransition">
        <pc:chgData name="Leonie Smith" userId="fed1330f33f5650e" providerId="LiveId" clId="{04FB22F3-51EB-4822-BF40-6BB9EFC0BC7B}" dt="2023-01-09T11:05:47.321" v="85" actId="14100"/>
        <pc:sldMkLst>
          <pc:docMk/>
          <pc:sldMk cId="2789980734" sldId="458"/>
        </pc:sldMkLst>
        <pc:spChg chg="mod">
          <ac:chgData name="Leonie Smith" userId="fed1330f33f5650e" providerId="LiveId" clId="{04FB22F3-51EB-4822-BF40-6BB9EFC0BC7B}" dt="2023-01-09T11:05:47.321" v="85" actId="14100"/>
          <ac:spMkLst>
            <pc:docMk/>
            <pc:sldMk cId="2789980734" sldId="458"/>
            <ac:spMk id="2" creationId="{5CBADD92-88D8-397A-9CEC-EE953391DC9B}"/>
          </ac:spMkLst>
        </pc:spChg>
        <pc:spChg chg="del">
          <ac:chgData name="Leonie Smith" userId="fed1330f33f5650e" providerId="LiveId" clId="{04FB22F3-51EB-4822-BF40-6BB9EFC0BC7B}" dt="2023-01-09T11:01:57.755" v="48" actId="21"/>
          <ac:spMkLst>
            <pc:docMk/>
            <pc:sldMk cId="2789980734" sldId="458"/>
            <ac:spMk id="4" creationId="{9A13E2D8-2F59-44C1-B1D2-79C300C26DD4}"/>
          </ac:spMkLst>
        </pc:spChg>
        <pc:spChg chg="del">
          <ac:chgData name="Leonie Smith" userId="fed1330f33f5650e" providerId="LiveId" clId="{04FB22F3-51EB-4822-BF40-6BB9EFC0BC7B}" dt="2023-01-09T11:01:59.057" v="49" actId="21"/>
          <ac:spMkLst>
            <pc:docMk/>
            <pc:sldMk cId="2789980734" sldId="458"/>
            <ac:spMk id="6" creationId="{416C064E-628E-47C0-A712-DB178FE9901E}"/>
          </ac:spMkLst>
        </pc:spChg>
      </pc:sldChg>
      <pc:sldChg chg="addSp delSp modSp mod modTransition modAnim">
        <pc:chgData name="Leonie Smith" userId="fed1330f33f5650e" providerId="LiveId" clId="{04FB22F3-51EB-4822-BF40-6BB9EFC0BC7B}" dt="2023-01-09T11:03:25.472" v="64"/>
        <pc:sldMkLst>
          <pc:docMk/>
          <pc:sldMk cId="783514268" sldId="459"/>
        </pc:sldMkLst>
        <pc:spChg chg="add mod">
          <ac:chgData name="Leonie Smith" userId="fed1330f33f5650e" providerId="LiveId" clId="{04FB22F3-51EB-4822-BF40-6BB9EFC0BC7B}" dt="2023-01-09T11:03:25.472" v="64"/>
          <ac:spMkLst>
            <pc:docMk/>
            <pc:sldMk cId="783514268" sldId="459"/>
            <ac:spMk id="2" creationId="{3D29D26A-57CC-3BB7-ABD2-D4D4B51EBDDD}"/>
          </ac:spMkLst>
        </pc:spChg>
        <pc:spChg chg="del">
          <ac:chgData name="Leonie Smith" userId="fed1330f33f5650e" providerId="LiveId" clId="{04FB22F3-51EB-4822-BF40-6BB9EFC0BC7B}" dt="2023-01-09T11:02:03.970" v="50" actId="21"/>
          <ac:spMkLst>
            <pc:docMk/>
            <pc:sldMk cId="783514268" sldId="459"/>
            <ac:spMk id="6" creationId="{416C064E-628E-47C0-A712-DB178FE9901E}"/>
          </ac:spMkLst>
        </pc:spChg>
        <pc:picChg chg="del">
          <ac:chgData name="Leonie Smith" userId="fed1330f33f5650e" providerId="LiveId" clId="{04FB22F3-51EB-4822-BF40-6BB9EFC0BC7B}" dt="2023-01-09T10:58:06.486" v="11"/>
          <ac:picMkLst>
            <pc:docMk/>
            <pc:sldMk cId="783514268" sldId="459"/>
            <ac:picMk id="5" creationId="{03463259-49C1-52CB-7E4F-77BEE86F8C59}"/>
          </ac:picMkLst>
        </pc:picChg>
      </pc:sldChg>
      <pc:sldChg chg="delSp mod modTransition">
        <pc:chgData name="Leonie Smith" userId="fed1330f33f5650e" providerId="LiveId" clId="{04FB22F3-51EB-4822-BF40-6BB9EFC0BC7B}" dt="2023-01-09T11:02:09.291" v="52" actId="21"/>
        <pc:sldMkLst>
          <pc:docMk/>
          <pc:sldMk cId="2691432836" sldId="460"/>
        </pc:sldMkLst>
        <pc:spChg chg="del">
          <ac:chgData name="Leonie Smith" userId="fed1330f33f5650e" providerId="LiveId" clId="{04FB22F3-51EB-4822-BF40-6BB9EFC0BC7B}" dt="2023-01-09T11:02:08.032" v="51" actId="21"/>
          <ac:spMkLst>
            <pc:docMk/>
            <pc:sldMk cId="2691432836" sldId="460"/>
            <ac:spMk id="4" creationId="{9A13E2D8-2F59-44C1-B1D2-79C300C26DD4}"/>
          </ac:spMkLst>
        </pc:spChg>
        <pc:spChg chg="del">
          <ac:chgData name="Leonie Smith" userId="fed1330f33f5650e" providerId="LiveId" clId="{04FB22F3-51EB-4822-BF40-6BB9EFC0BC7B}" dt="2023-01-09T11:02:09.291" v="52" actId="21"/>
          <ac:spMkLst>
            <pc:docMk/>
            <pc:sldMk cId="2691432836" sldId="460"/>
            <ac:spMk id="6" creationId="{416C064E-628E-47C0-A712-DB178FE9901E}"/>
          </ac:spMkLst>
        </pc:spChg>
      </pc:sldChg>
      <pc:sldChg chg="delSp modSp mod modTransition modAnim">
        <pc:chgData name="Leonie Smith" userId="fed1330f33f5650e" providerId="LiveId" clId="{04FB22F3-51EB-4822-BF40-6BB9EFC0BC7B}" dt="2023-01-13T07:55:33.165" v="86"/>
        <pc:sldMkLst>
          <pc:docMk/>
          <pc:sldMk cId="3596600315" sldId="468"/>
        </pc:sldMkLst>
        <pc:spChg chg="mod">
          <ac:chgData name="Leonie Smith" userId="fed1330f33f5650e" providerId="LiveId" clId="{04FB22F3-51EB-4822-BF40-6BB9EFC0BC7B}" dt="2023-01-13T07:55:33.165" v="86"/>
          <ac:spMkLst>
            <pc:docMk/>
            <pc:sldMk cId="3596600315" sldId="468"/>
            <ac:spMk id="3" creationId="{0162BEE1-134B-8B70-2BB8-9226F1DF1614}"/>
          </ac:spMkLst>
        </pc:spChg>
        <pc:picChg chg="del">
          <ac:chgData name="Leonie Smith" userId="fed1330f33f5650e" providerId="LiveId" clId="{04FB22F3-51EB-4822-BF40-6BB9EFC0BC7B}" dt="2023-01-09T10:58:06.486" v="11"/>
          <ac:picMkLst>
            <pc:docMk/>
            <pc:sldMk cId="3596600315" sldId="468"/>
            <ac:picMk id="5" creationId="{4E247AF0-3FAC-9EDB-69BC-A1A99EC1B773}"/>
          </ac:picMkLst>
        </pc:picChg>
      </pc:sldChg>
      <pc:sldChg chg="addSp delSp modSp mod modTransition modAnim">
        <pc:chgData name="Leonie Smith" userId="fed1330f33f5650e" providerId="LiveId" clId="{04FB22F3-51EB-4822-BF40-6BB9EFC0BC7B}" dt="2023-01-09T11:03:13.901" v="58"/>
        <pc:sldMkLst>
          <pc:docMk/>
          <pc:sldMk cId="3480811105" sldId="469"/>
        </pc:sldMkLst>
        <pc:spChg chg="add mod">
          <ac:chgData name="Leonie Smith" userId="fed1330f33f5650e" providerId="LiveId" clId="{04FB22F3-51EB-4822-BF40-6BB9EFC0BC7B}" dt="2023-01-09T11:03:13.901" v="58"/>
          <ac:spMkLst>
            <pc:docMk/>
            <pc:sldMk cId="3480811105" sldId="469"/>
            <ac:spMk id="2" creationId="{96F1E24E-4602-1500-B9E6-AD42F4D49BD4}"/>
          </ac:spMkLst>
        </pc:spChg>
        <pc:spChg chg="del">
          <ac:chgData name="Leonie Smith" userId="fed1330f33f5650e" providerId="LiveId" clId="{04FB22F3-51EB-4822-BF40-6BB9EFC0BC7B}" dt="2023-01-09T11:00:52.348" v="33" actId="21"/>
          <ac:spMkLst>
            <pc:docMk/>
            <pc:sldMk cId="3480811105" sldId="469"/>
            <ac:spMk id="6" creationId="{416C064E-628E-47C0-A712-DB178FE9901E}"/>
          </ac:spMkLst>
        </pc:spChg>
        <pc:picChg chg="del">
          <ac:chgData name="Leonie Smith" userId="fed1330f33f5650e" providerId="LiveId" clId="{04FB22F3-51EB-4822-BF40-6BB9EFC0BC7B}" dt="2023-01-09T10:58:06.486" v="11"/>
          <ac:picMkLst>
            <pc:docMk/>
            <pc:sldMk cId="3480811105" sldId="469"/>
            <ac:picMk id="5" creationId="{DD26C72B-6E39-53BC-7571-A1A77C2473CA}"/>
          </ac:picMkLst>
        </pc:picChg>
      </pc:sldChg>
      <pc:sldChg chg="delSp modSp mod modTransition">
        <pc:chgData name="Leonie Smith" userId="fed1330f33f5650e" providerId="LiveId" clId="{04FB22F3-51EB-4822-BF40-6BB9EFC0BC7B}" dt="2023-01-09T11:04:55.702" v="74" actId="14100"/>
        <pc:sldMkLst>
          <pc:docMk/>
          <pc:sldMk cId="210379091" sldId="470"/>
        </pc:sldMkLst>
        <pc:spChg chg="mod">
          <ac:chgData name="Leonie Smith" userId="fed1330f33f5650e" providerId="LiveId" clId="{04FB22F3-51EB-4822-BF40-6BB9EFC0BC7B}" dt="2023-01-09T11:04:55.702" v="74" actId="14100"/>
          <ac:spMkLst>
            <pc:docMk/>
            <pc:sldMk cId="210379091" sldId="470"/>
            <ac:spMk id="2" creationId="{BF7AEF5E-B621-3B90-A9B2-490A9BA085CB}"/>
          </ac:spMkLst>
        </pc:spChg>
        <pc:spChg chg="del">
          <ac:chgData name="Leonie Smith" userId="fed1330f33f5650e" providerId="LiveId" clId="{04FB22F3-51EB-4822-BF40-6BB9EFC0BC7B}" dt="2023-01-09T11:00:55.398" v="34" actId="21"/>
          <ac:spMkLst>
            <pc:docMk/>
            <pc:sldMk cId="210379091" sldId="470"/>
            <ac:spMk id="4" creationId="{9A13E2D8-2F59-44C1-B1D2-79C300C26DD4}"/>
          </ac:spMkLst>
        </pc:spChg>
        <pc:spChg chg="del">
          <ac:chgData name="Leonie Smith" userId="fed1330f33f5650e" providerId="LiveId" clId="{04FB22F3-51EB-4822-BF40-6BB9EFC0BC7B}" dt="2023-01-09T11:00:57.248" v="35" actId="21"/>
          <ac:spMkLst>
            <pc:docMk/>
            <pc:sldMk cId="210379091" sldId="470"/>
            <ac:spMk id="6" creationId="{416C064E-628E-47C0-A712-DB178FE9901E}"/>
          </ac:spMkLst>
        </pc:spChg>
      </pc:sldChg>
      <pc:sldChg chg="addSp delSp modSp mod modTransition">
        <pc:chgData name="Leonie Smith" userId="fed1330f33f5650e" providerId="LiveId" clId="{04FB22F3-51EB-4822-BF40-6BB9EFC0BC7B}" dt="2023-01-09T11:05:22.727" v="80" actId="14100"/>
        <pc:sldMkLst>
          <pc:docMk/>
          <pc:sldMk cId="4243097126" sldId="471"/>
        </pc:sldMkLst>
        <pc:spChg chg="mod">
          <ac:chgData name="Leonie Smith" userId="fed1330f33f5650e" providerId="LiveId" clId="{04FB22F3-51EB-4822-BF40-6BB9EFC0BC7B}" dt="2023-01-09T11:05:22.727" v="80" actId="14100"/>
          <ac:spMkLst>
            <pc:docMk/>
            <pc:sldMk cId="4243097126" sldId="471"/>
            <ac:spMk id="2" creationId="{1A7F3976-729C-38F0-F57B-C77F508675EC}"/>
          </ac:spMkLst>
        </pc:spChg>
        <pc:picChg chg="add del">
          <ac:chgData name="Leonie Smith" userId="fed1330f33f5650e" providerId="LiveId" clId="{04FB22F3-51EB-4822-BF40-6BB9EFC0BC7B}" dt="2023-01-09T11:01:35.536" v="42" actId="21"/>
          <ac:picMkLst>
            <pc:docMk/>
            <pc:sldMk cId="4243097126" sldId="471"/>
            <ac:picMk id="3" creationId="{81B85796-669E-F65F-51ED-1206F8E6C42C}"/>
          </ac:picMkLst>
        </pc:picChg>
      </pc:sldChg>
      <pc:sldChg chg="addSp delSp modSp mod modTransition modAnim">
        <pc:chgData name="Leonie Smith" userId="fed1330f33f5650e" providerId="LiveId" clId="{04FB22F3-51EB-4822-BF40-6BB9EFC0BC7B}" dt="2023-01-09T11:03:19.662" v="61"/>
        <pc:sldMkLst>
          <pc:docMk/>
          <pc:sldMk cId="3486624237" sldId="472"/>
        </pc:sldMkLst>
        <pc:spChg chg="add mod">
          <ac:chgData name="Leonie Smith" userId="fed1330f33f5650e" providerId="LiveId" clId="{04FB22F3-51EB-4822-BF40-6BB9EFC0BC7B}" dt="2023-01-09T11:03:19.662" v="61"/>
          <ac:spMkLst>
            <pc:docMk/>
            <pc:sldMk cId="3486624237" sldId="472"/>
            <ac:spMk id="2" creationId="{F1589E26-48EC-73D4-6CF1-99634CBA172B}"/>
          </ac:spMkLst>
        </pc:spChg>
        <pc:spChg chg="del">
          <ac:chgData name="Leonie Smith" userId="fed1330f33f5650e" providerId="LiveId" clId="{04FB22F3-51EB-4822-BF40-6BB9EFC0BC7B}" dt="2023-01-09T11:01:28.664" v="40" actId="21"/>
          <ac:spMkLst>
            <pc:docMk/>
            <pc:sldMk cId="3486624237" sldId="472"/>
            <ac:spMk id="6" creationId="{416C064E-628E-47C0-A712-DB178FE9901E}"/>
          </ac:spMkLst>
        </pc:spChg>
        <pc:picChg chg="del">
          <ac:chgData name="Leonie Smith" userId="fed1330f33f5650e" providerId="LiveId" clId="{04FB22F3-51EB-4822-BF40-6BB9EFC0BC7B}" dt="2023-01-09T10:58:06.486" v="11"/>
          <ac:picMkLst>
            <pc:docMk/>
            <pc:sldMk cId="3486624237" sldId="472"/>
            <ac:picMk id="3" creationId="{70FD0589-08C0-23CC-1AA7-3324143EFA90}"/>
          </ac:picMkLst>
        </pc:picChg>
      </pc:sldChg>
      <pc:sldChg chg="modSp mod modTransition">
        <pc:chgData name="Leonie Smith" userId="fed1330f33f5650e" providerId="LiveId" clId="{04FB22F3-51EB-4822-BF40-6BB9EFC0BC7B}" dt="2023-01-09T11:05:12.312" v="78" actId="14100"/>
        <pc:sldMkLst>
          <pc:docMk/>
          <pc:sldMk cId="3488061634" sldId="473"/>
        </pc:sldMkLst>
        <pc:spChg chg="mod">
          <ac:chgData name="Leonie Smith" userId="fed1330f33f5650e" providerId="LiveId" clId="{04FB22F3-51EB-4822-BF40-6BB9EFC0BC7B}" dt="2023-01-09T11:05:12.312" v="78" actId="14100"/>
          <ac:spMkLst>
            <pc:docMk/>
            <pc:sldMk cId="3488061634" sldId="473"/>
            <ac:spMk id="2" creationId="{6177E568-1FDB-5115-28FF-1B6D162DBD98}"/>
          </ac:spMkLst>
        </pc:spChg>
      </pc:sldChg>
      <pc:sldChg chg="delSp modSp mod modTransition">
        <pc:chgData name="Leonie Smith" userId="fed1330f33f5650e" providerId="LiveId" clId="{04FB22F3-51EB-4822-BF40-6BB9EFC0BC7B}" dt="2023-01-09T11:00:02.564" v="18" actId="21"/>
        <pc:sldMkLst>
          <pc:docMk/>
          <pc:sldMk cId="1361280638" sldId="474"/>
        </pc:sldMkLst>
        <pc:spChg chg="mod">
          <ac:chgData name="Leonie Smith" userId="fed1330f33f5650e" providerId="LiveId" clId="{04FB22F3-51EB-4822-BF40-6BB9EFC0BC7B}" dt="2023-01-09T10:57:14.988" v="10" actId="14100"/>
          <ac:spMkLst>
            <pc:docMk/>
            <pc:sldMk cId="1361280638" sldId="474"/>
            <ac:spMk id="2" creationId="{2AD2F30B-1D98-CC78-BC4D-EEAE0EA96162}"/>
          </ac:spMkLst>
        </pc:spChg>
        <pc:spChg chg="del">
          <ac:chgData name="Leonie Smith" userId="fed1330f33f5650e" providerId="LiveId" clId="{04FB22F3-51EB-4822-BF40-6BB9EFC0BC7B}" dt="2023-01-09T11:00:01.114" v="17" actId="21"/>
          <ac:spMkLst>
            <pc:docMk/>
            <pc:sldMk cId="1361280638" sldId="474"/>
            <ac:spMk id="4" creationId="{9A13E2D8-2F59-44C1-B1D2-79C300C26DD4}"/>
          </ac:spMkLst>
        </pc:spChg>
        <pc:spChg chg="del">
          <ac:chgData name="Leonie Smith" userId="fed1330f33f5650e" providerId="LiveId" clId="{04FB22F3-51EB-4822-BF40-6BB9EFC0BC7B}" dt="2023-01-09T11:00:02.564" v="18" actId="21"/>
          <ac:spMkLst>
            <pc:docMk/>
            <pc:sldMk cId="1361280638" sldId="474"/>
            <ac:spMk id="6" creationId="{416C064E-628E-47C0-A712-DB178FE9901E}"/>
          </ac:spMkLst>
        </pc:spChg>
      </pc:sldChg>
    </pc:docChg>
  </pc:docChgLst>
  <pc:docChgLst>
    <pc:chgData name="Alfred Smith" userId="3c60a3631c0db8ad" providerId="LiveId" clId="{8724A457-248B-4589-B258-E88BA9647192}"/>
    <pc:docChg chg="modSld">
      <pc:chgData name="Alfred Smith" userId="3c60a3631c0db8ad" providerId="LiveId" clId="{8724A457-248B-4589-B258-E88BA9647192}" dt="2023-01-25T14:42:53.377" v="0"/>
      <pc:docMkLst>
        <pc:docMk/>
      </pc:docMkLst>
      <pc:sldChg chg="modSp mod">
        <pc:chgData name="Alfred Smith" userId="3c60a3631c0db8ad" providerId="LiveId" clId="{8724A457-248B-4589-B258-E88BA9647192}" dt="2023-01-25T14:42:53.377" v="0"/>
        <pc:sldMkLst>
          <pc:docMk/>
          <pc:sldMk cId="3596600315" sldId="468"/>
        </pc:sldMkLst>
        <pc:spChg chg="mod">
          <ac:chgData name="Alfred Smith" userId="3c60a3631c0db8ad" providerId="LiveId" clId="{8724A457-248B-4589-B258-E88BA9647192}" dt="2023-01-25T14:42:53.377" v="0"/>
          <ac:spMkLst>
            <pc:docMk/>
            <pc:sldMk cId="3596600315" sldId="468"/>
            <ac:spMk id="3" creationId="{0162BEE1-134B-8B70-2BB8-9226F1DF16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32 </a:t>
            </a:r>
            <a:r>
              <a:rPr lang="en-IN" sz="1800" b="1" i="0" u="none" strike="noStrike" baseline="0" dirty="0">
                <a:latin typeface="TimesNewRomanPS-BoldMT"/>
              </a:rPr>
              <a:t>Jesus Baptized</a:t>
            </a:r>
          </a:p>
          <a:p>
            <a:pPr algn="l"/>
            <a:r>
              <a:rPr lang="en-US" sz="1800" b="0" i="0" u="none" strike="noStrike" baseline="0" dirty="0">
                <a:latin typeface="TimesNewRomanPSMT"/>
              </a:rPr>
              <a:t>1. John Baptizes Jesus - Matthew 3:1 – 17 (Left Top)</a:t>
            </a:r>
          </a:p>
          <a:p>
            <a:pPr algn="l"/>
            <a:r>
              <a:rPr lang="en-US" sz="1800" b="0" i="0" u="none" strike="noStrike" baseline="0" dirty="0">
                <a:latin typeface="TimesNewRomanPSMT"/>
              </a:rPr>
              <a:t>2. The Temptation of Jesus (1) – Matthew 4:1–4 (Left Bottom)</a:t>
            </a:r>
          </a:p>
          <a:p>
            <a:pPr algn="l"/>
            <a:r>
              <a:rPr lang="en-US" sz="1800" b="0" i="0" u="none" strike="noStrike" baseline="0" dirty="0">
                <a:latin typeface="TimesNewRomanPSMT"/>
              </a:rPr>
              <a:t>3. Temptation (2) – Matt 4:5-7 (Right Bottom)</a:t>
            </a:r>
          </a:p>
          <a:p>
            <a:pPr algn="l"/>
            <a:r>
              <a:rPr lang="en-US" sz="1800" b="0" i="0" u="none" strike="noStrike" baseline="0" dirty="0">
                <a:latin typeface="TimesNewRomanPSMT"/>
              </a:rPr>
              <a:t>4. Temptation (3) – Matt 4:8-11 (Right Top)</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32-1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F2D4BB-6B6D-BCBD-89EF-15EAD4DB732C}"/>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338B1EC-9B7C-76FD-0D20-6D890E6C7A9E}"/>
              </a:ext>
            </a:extLst>
          </p:cNvPr>
          <p:cNvSpPr txBox="1"/>
          <p:nvPr/>
        </p:nvSpPr>
        <p:spPr>
          <a:xfrm>
            <a:off x="582009" y="399977"/>
            <a:ext cx="3258471"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5</a:t>
            </a:r>
            <a:r>
              <a:rPr lang="en-US" sz="4000" b="0" i="0" dirty="0">
                <a:solidFill>
                  <a:srgbClr val="121212"/>
                </a:solidFill>
                <a:effectLst/>
                <a:latin typeface="Arial" panose="020B0604020202020204" pitchFamily="34" charset="0"/>
              </a:rPr>
              <a:t>Then people from Jerusalem, all of Judea, and all the region around the Jordan went out to him. </a:t>
            </a:r>
            <a:r>
              <a:rPr lang="en-US" sz="4000" b="0" i="0" dirty="0">
                <a:solidFill>
                  <a:srgbClr val="777A7B"/>
                </a:solidFill>
                <a:effectLst/>
                <a:latin typeface="Arial" panose="020B0604020202020204" pitchFamily="34" charset="0"/>
              </a:rPr>
              <a:t>6</a:t>
            </a:r>
            <a:r>
              <a:rPr lang="en-US" sz="4000" b="0" i="0" dirty="0">
                <a:solidFill>
                  <a:srgbClr val="121212"/>
                </a:solidFill>
                <a:effectLst/>
                <a:latin typeface="Arial" panose="020B0604020202020204" pitchFamily="34" charset="0"/>
              </a:rPr>
              <a:t>They were baptized by him in the Jordan, confessing their sins.</a:t>
            </a:r>
            <a:endParaRPr lang="en-ZA" dirty="0"/>
          </a:p>
        </p:txBody>
      </p:sp>
      <p:sp>
        <p:nvSpPr>
          <p:cNvPr id="2" name="TextBox 1">
            <a:extLst>
              <a:ext uri="{FF2B5EF4-FFF2-40B4-BE49-F238E27FC236}">
                <a16:creationId xmlns:a16="http://schemas.microsoft.com/office/drawing/2014/main" id="{956328A4-2C44-97BB-213B-F27B38BE9A4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3EA1C9-7457-736D-E2CD-C08BD26B6A8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46D7FC1-584A-E70E-24AF-55DF5E3F88B1}"/>
              </a:ext>
            </a:extLst>
          </p:cNvPr>
          <p:cNvSpPr txBox="1"/>
          <p:nvPr/>
        </p:nvSpPr>
        <p:spPr>
          <a:xfrm>
            <a:off x="278112" y="261431"/>
            <a:ext cx="3477024"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7</a:t>
            </a:r>
            <a:r>
              <a:rPr lang="en-US" sz="3600" b="0" i="0" dirty="0">
                <a:solidFill>
                  <a:srgbClr val="121212"/>
                </a:solidFill>
                <a:effectLst/>
                <a:latin typeface="Arial" panose="020B0604020202020204" pitchFamily="34" charset="0"/>
              </a:rPr>
              <a:t>But when he saw many of the Pharisees and Sadducees coming for his baptism, he said to them, “You offspring of vipers, who warned you to flee from the wrath to come? </a:t>
            </a:r>
            <a:r>
              <a:rPr lang="en-US" sz="3600" b="0" i="0" dirty="0">
                <a:solidFill>
                  <a:srgbClr val="777A7B"/>
                </a:solidFill>
                <a:effectLst/>
                <a:latin typeface="Arial" panose="020B0604020202020204" pitchFamily="34" charset="0"/>
              </a:rPr>
              <a:t>8</a:t>
            </a:r>
            <a:r>
              <a:rPr lang="en-US" sz="3600" b="0" i="0" dirty="0">
                <a:solidFill>
                  <a:srgbClr val="121212"/>
                </a:solidFill>
                <a:effectLst/>
                <a:latin typeface="Arial" panose="020B0604020202020204" pitchFamily="34" charset="0"/>
              </a:rPr>
              <a:t>Therefore produce fruit worthy of repentance!</a:t>
            </a:r>
            <a:endParaRPr lang="en-ZA" sz="3600" dirty="0"/>
          </a:p>
        </p:txBody>
      </p:sp>
      <p:sp>
        <p:nvSpPr>
          <p:cNvPr id="2" name="TextBox 1">
            <a:extLst>
              <a:ext uri="{FF2B5EF4-FFF2-40B4-BE49-F238E27FC236}">
                <a16:creationId xmlns:a16="http://schemas.microsoft.com/office/drawing/2014/main" id="{96F1E24E-4602-1500-B9E6-AD42F4D49BD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80811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108373-4430-1862-9A11-5C61489C90E2}"/>
              </a:ext>
            </a:extLst>
          </p:cNvPr>
          <p:cNvPicPr>
            <a:picLocks noChangeAspect="1"/>
          </p:cNvPicPr>
          <p:nvPr/>
        </p:nvPicPr>
        <p:blipFill rotWithShape="1">
          <a:blip r:embed="rId2"/>
          <a:srcRect t="54" b="422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F7AEF5E-B621-3B90-A9B2-490A9BA085CB}"/>
              </a:ext>
            </a:extLst>
          </p:cNvPr>
          <p:cNvSpPr txBox="1"/>
          <p:nvPr/>
        </p:nvSpPr>
        <p:spPr>
          <a:xfrm>
            <a:off x="278112" y="261431"/>
            <a:ext cx="3342912"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37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11</a:t>
            </a:r>
            <a:r>
              <a:rPr lang="en-US" sz="4000" b="0" i="0" dirty="0">
                <a:solidFill>
                  <a:srgbClr val="121212"/>
                </a:solidFill>
                <a:effectLst/>
                <a:latin typeface="Arial" panose="020B0604020202020204" pitchFamily="34" charset="0"/>
              </a:rPr>
              <a:t>“I indeed baptize you in water for repentance, but he who comes after me is mightier than I, whose sandals I am not worthy to carry. He will baptize you in the Holy Spirit. </a:t>
            </a:r>
            <a:endParaRPr lang="en-ZA" dirty="0"/>
          </a:p>
        </p:txBody>
      </p:sp>
      <p:sp>
        <p:nvSpPr>
          <p:cNvPr id="2" name="TextBox 1">
            <a:extLst>
              <a:ext uri="{FF2B5EF4-FFF2-40B4-BE49-F238E27FC236}">
                <a16:creationId xmlns:a16="http://schemas.microsoft.com/office/drawing/2014/main" id="{BA0E8ECE-B943-7795-93EF-D8C12AB13DA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60448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764076-467C-754C-F8E7-BF7EAA8F60A4}"/>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6282537-0FAF-0671-BA69-2F0DF4C5C99E}"/>
              </a:ext>
            </a:extLst>
          </p:cNvPr>
          <p:cNvSpPr txBox="1"/>
          <p:nvPr/>
        </p:nvSpPr>
        <p:spPr>
          <a:xfrm>
            <a:off x="1910952" y="275286"/>
            <a:ext cx="3258456"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13</a:t>
            </a:r>
            <a:r>
              <a:rPr lang="en-US" sz="5400" b="0" i="0" dirty="0">
                <a:solidFill>
                  <a:srgbClr val="121212"/>
                </a:solidFill>
                <a:effectLst/>
                <a:latin typeface="Arial" panose="020B0604020202020204" pitchFamily="34" charset="0"/>
              </a:rPr>
              <a:t>Then Jesus came from Galilee to the Jordan to John, to be baptized by him. </a:t>
            </a:r>
            <a:endParaRPr lang="en-ZA" sz="2800" dirty="0"/>
          </a:p>
        </p:txBody>
      </p:sp>
      <p:sp>
        <p:nvSpPr>
          <p:cNvPr id="2" name="TextBox 1">
            <a:extLst>
              <a:ext uri="{FF2B5EF4-FFF2-40B4-BE49-F238E27FC236}">
                <a16:creationId xmlns:a16="http://schemas.microsoft.com/office/drawing/2014/main" id="{E435FFE3-8B64-FD36-0587-A59EBA855C5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86340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A6BED5E-15D0-0F67-70C9-CDE58C4D1F61}"/>
              </a:ext>
            </a:extLst>
          </p:cNvPr>
          <p:cNvPicPr>
            <a:picLocks noChangeAspect="1"/>
          </p:cNvPicPr>
          <p:nvPr/>
        </p:nvPicPr>
        <p:blipFill>
          <a:blip r:embed="rId2"/>
          <a:stretch>
            <a:fillRect/>
          </a:stretch>
        </p:blipFill>
        <p:spPr>
          <a:xfrm>
            <a:off x="-1" y="-126179"/>
            <a:ext cx="12188951" cy="6984180"/>
          </a:xfrm>
          <a:prstGeom prst="rect">
            <a:avLst/>
          </a:prstGeom>
        </p:spPr>
      </p:pic>
      <p:sp>
        <p:nvSpPr>
          <p:cNvPr id="2" name="TextBox 1">
            <a:extLst>
              <a:ext uri="{FF2B5EF4-FFF2-40B4-BE49-F238E27FC236}">
                <a16:creationId xmlns:a16="http://schemas.microsoft.com/office/drawing/2014/main" id="{6177E568-1FDB-5115-28FF-1B6D162DBD98}"/>
              </a:ext>
            </a:extLst>
          </p:cNvPr>
          <p:cNvSpPr txBox="1"/>
          <p:nvPr/>
        </p:nvSpPr>
        <p:spPr>
          <a:xfrm>
            <a:off x="498881" y="289141"/>
            <a:ext cx="3463519"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8806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14</a:t>
            </a:r>
            <a:r>
              <a:rPr lang="en-US" sz="4400" b="0" i="0" dirty="0">
                <a:solidFill>
                  <a:srgbClr val="121212"/>
                </a:solidFill>
                <a:effectLst/>
                <a:latin typeface="Arial" panose="020B0604020202020204" pitchFamily="34" charset="0"/>
              </a:rPr>
              <a:t>But John would have hindered him, saying, “I need to be baptized by you, and you come to me?”</a:t>
            </a:r>
            <a:endParaRPr lang="en-ZA" sz="2000" dirty="0"/>
          </a:p>
        </p:txBody>
      </p:sp>
      <p:sp>
        <p:nvSpPr>
          <p:cNvPr id="2" name="TextBox 1">
            <a:extLst>
              <a:ext uri="{FF2B5EF4-FFF2-40B4-BE49-F238E27FC236}">
                <a16:creationId xmlns:a16="http://schemas.microsoft.com/office/drawing/2014/main" id="{F1589E26-48EC-73D4-6CF1-99634CBA172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86624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E19D88E-1816-6B02-CBBB-7AF0C48EDC21}"/>
              </a:ext>
            </a:extLst>
          </p:cNvPr>
          <p:cNvSpPr txBox="1"/>
          <p:nvPr/>
        </p:nvSpPr>
        <p:spPr>
          <a:xfrm>
            <a:off x="5291329" y="3982721"/>
            <a:ext cx="6899147" cy="2308352"/>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John Baptizes Jesus – </a:t>
            </a:r>
          </a:p>
          <a:p>
            <a:pPr algn="l"/>
            <a:r>
              <a:rPr lang="en-US" sz="6000" b="0" i="0" u="none" strike="noStrike" baseline="0" dirty="0">
                <a:solidFill>
                  <a:schemeClr val="bg1"/>
                </a:solidFill>
                <a:latin typeface="TimesNewRomanPSMT"/>
              </a:rPr>
              <a:t>Matthew 3:1 – 17  </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B85796-669E-F65F-51ED-1206F8E6C42C}"/>
              </a:ext>
            </a:extLst>
          </p:cNvPr>
          <p:cNvPicPr>
            <a:picLocks noChangeAspect="1"/>
          </p:cNvPicPr>
          <p:nvPr/>
        </p:nvPicPr>
        <p:blipFill>
          <a:blip r:embed="rId2"/>
          <a:stretch>
            <a:fillRect/>
          </a:stretch>
        </p:blipFill>
        <p:spPr>
          <a:xfrm>
            <a:off x="1" y="0"/>
            <a:ext cx="12191999" cy="7365133"/>
          </a:xfrm>
          <a:prstGeom prst="rect">
            <a:avLst/>
          </a:prstGeom>
        </p:spPr>
      </p:pic>
      <p:sp>
        <p:nvSpPr>
          <p:cNvPr id="2" name="TextBox 1">
            <a:extLst>
              <a:ext uri="{FF2B5EF4-FFF2-40B4-BE49-F238E27FC236}">
                <a16:creationId xmlns:a16="http://schemas.microsoft.com/office/drawing/2014/main" id="{1A7F3976-729C-38F0-F57B-C77F508675EC}"/>
              </a:ext>
            </a:extLst>
          </p:cNvPr>
          <p:cNvSpPr txBox="1"/>
          <p:nvPr/>
        </p:nvSpPr>
        <p:spPr>
          <a:xfrm>
            <a:off x="651283" y="330704"/>
            <a:ext cx="322577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43097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But Jesus, answering, said to him, </a:t>
            </a:r>
            <a:r>
              <a:rPr lang="en-US" sz="4000" b="0" i="0" dirty="0">
                <a:solidFill>
                  <a:srgbClr val="FF3D4D"/>
                </a:solidFill>
                <a:effectLst/>
                <a:latin typeface="Arial" panose="020B0604020202020204" pitchFamily="34" charset="0"/>
              </a:rPr>
              <a:t>“Allow it now, for this is the fitting way for us to fulfill all righteousness.”</a:t>
            </a:r>
            <a:r>
              <a:rPr lang="en-US" sz="4000" b="0" i="0" dirty="0">
                <a:solidFill>
                  <a:srgbClr val="121212"/>
                </a:solidFill>
                <a:effectLst/>
                <a:latin typeface="Arial" panose="020B0604020202020204" pitchFamily="34" charset="0"/>
              </a:rPr>
              <a:t> Then he allowed him.</a:t>
            </a:r>
            <a:endParaRPr lang="en-ZA" dirty="0"/>
          </a:p>
        </p:txBody>
      </p:sp>
      <p:sp>
        <p:nvSpPr>
          <p:cNvPr id="2" name="TextBox 1">
            <a:extLst>
              <a:ext uri="{FF2B5EF4-FFF2-40B4-BE49-F238E27FC236}">
                <a16:creationId xmlns:a16="http://schemas.microsoft.com/office/drawing/2014/main" id="{8B9CAFA1-9084-88BC-B85B-90601747613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3334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5CE3FB-ED48-63A3-5C02-CC74ACEC00E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EC4DCCF-6C9A-8F46-8FB0-E38326EAB978}"/>
              </a:ext>
            </a:extLst>
          </p:cNvPr>
          <p:cNvSpPr txBox="1"/>
          <p:nvPr/>
        </p:nvSpPr>
        <p:spPr>
          <a:xfrm>
            <a:off x="8481317" y="537968"/>
            <a:ext cx="3235195"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16</a:t>
            </a:r>
            <a:r>
              <a:rPr lang="en-US" sz="4000" b="0" i="0" dirty="0">
                <a:solidFill>
                  <a:srgbClr val="121212"/>
                </a:solidFill>
                <a:effectLst/>
                <a:latin typeface="Arial" panose="020B0604020202020204" pitchFamily="34" charset="0"/>
              </a:rPr>
              <a:t>Jesus, when he was baptized, went up directly from the water: and behold, the heavens were opened to him. He saw the Spirit of God descending as a dove, and coming on him. </a:t>
            </a:r>
            <a:endParaRPr lang="en-ZA" dirty="0"/>
          </a:p>
        </p:txBody>
      </p:sp>
      <p:sp>
        <p:nvSpPr>
          <p:cNvPr id="3" name="TextBox 2">
            <a:extLst>
              <a:ext uri="{FF2B5EF4-FFF2-40B4-BE49-F238E27FC236}">
                <a16:creationId xmlns:a16="http://schemas.microsoft.com/office/drawing/2014/main" id="{E44108F6-4671-FFFE-DABE-33850A5095B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9696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F4E133F-B9A7-8649-B393-98E88A93611B}"/>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CBADD92-88D8-397A-9CEC-EE953391DC9B}"/>
              </a:ext>
            </a:extLst>
          </p:cNvPr>
          <p:cNvSpPr txBox="1"/>
          <p:nvPr/>
        </p:nvSpPr>
        <p:spPr>
          <a:xfrm>
            <a:off x="278112" y="330704"/>
            <a:ext cx="3196608"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17</a:t>
            </a:r>
            <a:r>
              <a:rPr lang="en-US" sz="5400" b="0" i="0" dirty="0">
                <a:solidFill>
                  <a:srgbClr val="121212"/>
                </a:solidFill>
                <a:effectLst/>
                <a:latin typeface="Arial" panose="020B0604020202020204" pitchFamily="34" charset="0"/>
              </a:rPr>
              <a:t>Behold, a voice out of the heavens said, “This is my beloved Son, with whom I am well pleased.”</a:t>
            </a:r>
            <a:endParaRPr lang="en-ZA" sz="5400" dirty="0"/>
          </a:p>
        </p:txBody>
      </p:sp>
      <p:sp>
        <p:nvSpPr>
          <p:cNvPr id="2" name="TextBox 1">
            <a:extLst>
              <a:ext uri="{FF2B5EF4-FFF2-40B4-BE49-F238E27FC236}">
                <a16:creationId xmlns:a16="http://schemas.microsoft.com/office/drawing/2014/main" id="{3D29D26A-57CC-3BB7-ABD2-D4D4B51EBDD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83514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CFBEC5-6DD5-87EE-BAD7-4F4A723C2C57}"/>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A4F999D-22E8-CE96-5803-4E55C8AB0B43}"/>
              </a:ext>
            </a:extLst>
          </p:cNvPr>
          <p:cNvSpPr txBox="1"/>
          <p:nvPr/>
        </p:nvSpPr>
        <p:spPr>
          <a:xfrm>
            <a:off x="512736"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000" b="1" i="0" u="none" strike="noStrike" baseline="0" dirty="0">
                <a:latin typeface="TimesNewRomanPS-BoldMT"/>
              </a:rPr>
              <a:t> Jesus Baptized</a:t>
            </a:r>
          </a:p>
          <a:p>
            <a:pPr algn="l"/>
            <a:r>
              <a:rPr lang="en-US" sz="4000" b="0" i="0" u="none" strike="noStrike" baseline="0" dirty="0">
                <a:latin typeface="TimesNewRomanPSMT"/>
              </a:rPr>
              <a:t>John Baptizes Jesus - Matthew 3:1 – 17  </a:t>
            </a:r>
          </a:p>
        </p:txBody>
      </p:sp>
      <p:sp>
        <p:nvSpPr>
          <p:cNvPr id="5" name="TextBox 4">
            <a:extLst>
              <a:ext uri="{FF2B5EF4-FFF2-40B4-BE49-F238E27FC236}">
                <a16:creationId xmlns:a16="http://schemas.microsoft.com/office/drawing/2014/main" id="{3CD8B375-13B6-B31C-F359-BF0249D874A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AD2F30B-1D98-CC78-BC4D-EEAE0EA96162}"/>
              </a:ext>
            </a:extLst>
          </p:cNvPr>
          <p:cNvSpPr txBox="1"/>
          <p:nvPr/>
        </p:nvSpPr>
        <p:spPr>
          <a:xfrm>
            <a:off x="5291329" y="3982721"/>
            <a:ext cx="7034783" cy="2308352"/>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John Baptizes Jesus – </a:t>
            </a:r>
          </a:p>
          <a:p>
            <a:pPr algn="l"/>
            <a:r>
              <a:rPr lang="en-US" sz="6000" b="0" i="0" u="none" strike="noStrike" baseline="0" dirty="0">
                <a:solidFill>
                  <a:schemeClr val="bg1"/>
                </a:solidFill>
                <a:latin typeface="TimesNewRomanPSMT"/>
              </a:rPr>
              <a:t>Matthew 3:1 – 17  </a:t>
            </a:r>
          </a:p>
          <a:p>
            <a:endParaRPr lang="en-ZA" dirty="0"/>
          </a:p>
        </p:txBody>
      </p:sp>
    </p:spTree>
    <p:extLst>
      <p:ext uri="{BB962C8B-B14F-4D97-AF65-F5344CB8AC3E}">
        <p14:creationId xmlns:p14="http://schemas.microsoft.com/office/powerpoint/2010/main" val="136128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a:t>
            </a:r>
            <a:r>
              <a:rPr lang="en-US" sz="4000" b="0" i="0" dirty="0">
                <a:solidFill>
                  <a:srgbClr val="121212"/>
                </a:solidFill>
                <a:effectLst/>
                <a:latin typeface="Arial" panose="020B0604020202020204" pitchFamily="34" charset="0"/>
              </a:rPr>
              <a:t>In those days, John the Baptizer came, preaching in the wilderness of Judea, saying, </a:t>
            </a:r>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“Repent, for the Kingdom of Heaven is at hand!”</a:t>
            </a:r>
            <a:endParaRPr lang="en-ZA" dirty="0"/>
          </a:p>
        </p:txBody>
      </p:sp>
      <p:sp>
        <p:nvSpPr>
          <p:cNvPr id="2" name="TextBox 1">
            <a:extLst>
              <a:ext uri="{FF2B5EF4-FFF2-40B4-BE49-F238E27FC236}">
                <a16:creationId xmlns:a16="http://schemas.microsoft.com/office/drawing/2014/main" id="{DA5E8BF6-A093-E760-397A-46F0BBB7481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9F25FE-8A2F-552B-1730-480ADC1CCCCB}"/>
              </a:ext>
            </a:extLst>
          </p:cNvPr>
          <p:cNvPicPr>
            <a:picLocks noChangeAspect="1"/>
          </p:cNvPicPr>
          <p:nvPr/>
        </p:nvPicPr>
        <p:blipFill rotWithShape="1">
          <a:blip r:embed="rId2"/>
          <a:srcRect t="117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181EDA8-80A6-B0C6-5888-5F4C1B61606B}"/>
              </a:ext>
            </a:extLst>
          </p:cNvPr>
          <p:cNvSpPr txBox="1"/>
          <p:nvPr/>
        </p:nvSpPr>
        <p:spPr>
          <a:xfrm>
            <a:off x="498883" y="330704"/>
            <a:ext cx="3390365"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For this is he who was spoken of by Isaiah the prophet, saying,</a:t>
            </a:r>
          </a:p>
          <a:p>
            <a:pPr algn="l"/>
            <a:r>
              <a:rPr lang="en-US" sz="4000" b="0" i="0" dirty="0">
                <a:solidFill>
                  <a:srgbClr val="121212"/>
                </a:solidFill>
                <a:effectLst/>
                <a:latin typeface="Arial" panose="020B0604020202020204" pitchFamily="34" charset="0"/>
              </a:rPr>
              <a:t>“The voice of one crying in the wilderness,</a:t>
            </a:r>
          </a:p>
          <a:p>
            <a:pPr algn="l"/>
            <a:r>
              <a:rPr lang="en-US" sz="4000" b="0" i="0" dirty="0">
                <a:solidFill>
                  <a:srgbClr val="121212"/>
                </a:solidFill>
                <a:effectLst/>
                <a:latin typeface="Arial" panose="020B0604020202020204" pitchFamily="34" charset="0"/>
              </a:rPr>
              <a:t>make the way of the Lord ready!</a:t>
            </a:r>
          </a:p>
          <a:p>
            <a:pPr algn="l"/>
            <a:r>
              <a:rPr lang="en-US" sz="4000" b="0" i="0" dirty="0">
                <a:solidFill>
                  <a:srgbClr val="121212"/>
                </a:solidFill>
                <a:effectLst/>
                <a:latin typeface="Arial" panose="020B0604020202020204" pitchFamily="34" charset="0"/>
              </a:rPr>
              <a:t>Make his paths straight!”</a:t>
            </a:r>
          </a:p>
          <a:p>
            <a:endParaRPr lang="en-ZA" dirty="0"/>
          </a:p>
        </p:txBody>
      </p:sp>
      <p:sp>
        <p:nvSpPr>
          <p:cNvPr id="2" name="TextBox 1">
            <a:extLst>
              <a:ext uri="{FF2B5EF4-FFF2-40B4-BE49-F238E27FC236}">
                <a16:creationId xmlns:a16="http://schemas.microsoft.com/office/drawing/2014/main" id="{6C1C459C-9A38-EC01-A9EF-B3A61AA06FE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ACCE34-4261-1A75-DE92-7DAC313EDC01}"/>
              </a:ext>
            </a:extLst>
          </p:cNvPr>
          <p:cNvPicPr>
            <a:picLocks noChangeAspect="1"/>
          </p:cNvPicPr>
          <p:nvPr/>
        </p:nvPicPr>
        <p:blipFill rotWithShape="1">
          <a:blip r:embed="rId2"/>
          <a:srcRect t="965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8B1FA56-DAC6-FFC7-21D8-5EC17AE16FBB}"/>
              </a:ext>
            </a:extLst>
          </p:cNvPr>
          <p:cNvSpPr txBox="1"/>
          <p:nvPr/>
        </p:nvSpPr>
        <p:spPr>
          <a:xfrm>
            <a:off x="568155" y="316849"/>
            <a:ext cx="3089445"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4</a:t>
            </a:r>
            <a:r>
              <a:rPr lang="en-US" sz="4400" b="0" i="0" dirty="0">
                <a:solidFill>
                  <a:srgbClr val="121212"/>
                </a:solidFill>
                <a:effectLst/>
                <a:latin typeface="Arial" panose="020B0604020202020204" pitchFamily="34" charset="0"/>
              </a:rPr>
              <a:t>Now John himself wore clothing made of camel’s hair with a leather belt around his waist. His food was locusts and wild honey.</a:t>
            </a:r>
            <a:endParaRPr lang="en-ZA" dirty="0"/>
          </a:p>
        </p:txBody>
      </p:sp>
      <p:sp>
        <p:nvSpPr>
          <p:cNvPr id="2" name="TextBox 1">
            <a:extLst>
              <a:ext uri="{FF2B5EF4-FFF2-40B4-BE49-F238E27FC236}">
                <a16:creationId xmlns:a16="http://schemas.microsoft.com/office/drawing/2014/main" id="{7739C6F5-7FD5-C619-DD98-019A2A6BF38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66098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TotalTime>
  <Words>516</Words>
  <Application>Microsoft Office PowerPoint</Application>
  <PresentationFormat>Widescreen</PresentationFormat>
  <Paragraphs>54</Paragraphs>
  <Slides>26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ArialMT</vt:lpstr>
      <vt:lpstr>Calibri</vt:lpstr>
      <vt:lpstr>Calibri Light</vt:lpstr>
      <vt:lpstr>Microsoft Himalaya</vt:lpstr>
      <vt:lpstr>TimesNewRomanPS-BoldMT</vt:lpstr>
      <vt:lpstr>TimesNewRomanPSMT</vt:lpstr>
      <vt:lpstr>Office Theme</vt:lpstr>
      <vt:lpstr>32-1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2023-01-25T14:42:55Z</dcterms:modified>
</cp:coreProperties>
</file>