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68" r:id="rId2"/>
    <p:sldId id="438" r:id="rId3"/>
    <p:sldId id="439" r:id="rId4"/>
    <p:sldId id="440" r:id="rId5"/>
    <p:sldId id="441" r:id="rId6"/>
    <p:sldId id="442" r:id="rId7"/>
    <p:sldId id="443" r:id="rId8"/>
    <p:sldId id="469" r:id="rId9"/>
    <p:sldId id="444" r:id="rId10"/>
    <p:sldId id="470" r:id="rId11"/>
    <p:sldId id="445" r:id="rId12"/>
    <p:sldId id="446" r:id="rId13"/>
    <p:sldId id="447" r:id="rId14"/>
    <p:sldId id="448" r:id="rId15"/>
    <p:sldId id="449" r:id="rId16"/>
    <p:sldId id="450" r:id="rId17"/>
    <p:sldId id="453" r:id="rId18"/>
    <p:sldId id="454" r:id="rId19"/>
    <p:sldId id="456" r:id="rId20"/>
    <p:sldId id="457" r:id="rId21"/>
    <p:sldId id="455" r:id="rId22"/>
    <p:sldId id="458" r:id="rId23"/>
    <p:sldId id="459" r:id="rId24"/>
    <p:sldId id="4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70" d="100"/>
          <a:sy n="70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E1518E02-7BEB-4BA2-A9A1-558BEEB9603F}"/>
    <pc:docChg chg="custSel modSld">
      <pc:chgData name="Leonie Smith" userId="fed1330f33f5650e" providerId="LiveId" clId="{E1518E02-7BEB-4BA2-A9A1-558BEEB9603F}" dt="2023-01-13T07:55:15.239" v="71"/>
      <pc:docMkLst>
        <pc:docMk/>
      </pc:docMkLst>
      <pc:sldChg chg="addSp delSp modSp mod modTransition">
        <pc:chgData name="Leonie Smith" userId="fed1330f33f5650e" providerId="LiveId" clId="{E1518E02-7BEB-4BA2-A9A1-558BEEB9603F}" dt="2023-01-09T11:14:45.746" v="11" actId="21"/>
        <pc:sldMkLst>
          <pc:docMk/>
          <pc:sldMk cId="3261377596" sldId="438"/>
        </pc:sldMkLst>
        <pc:spChg chg="del">
          <ac:chgData name="Leonie Smith" userId="fed1330f33f5650e" providerId="LiveId" clId="{E1518E02-7BEB-4BA2-A9A1-558BEEB9603F}" dt="2023-01-09T11:12:28.114" v="0" actId="21"/>
          <ac:spMkLst>
            <pc:docMk/>
            <pc:sldMk cId="3261377596" sldId="438"/>
            <ac:spMk id="2" creationId="{BA71192A-5811-3AC3-AB1D-86D428448628}"/>
          </ac:spMkLst>
        </pc:spChg>
        <pc:spChg chg="add mod">
          <ac:chgData name="Leonie Smith" userId="fed1330f33f5650e" providerId="LiveId" clId="{E1518E02-7BEB-4BA2-A9A1-558BEEB9603F}" dt="2023-01-09T11:14:11.503" v="7" actId="14100"/>
          <ac:spMkLst>
            <pc:docMk/>
            <pc:sldMk cId="3261377596" sldId="438"/>
            <ac:spMk id="3" creationId="{1A9608BF-06EA-9C4B-5DB2-7ACC6C8508B9}"/>
          </ac:spMkLst>
        </pc:spChg>
        <pc:spChg chg="del">
          <ac:chgData name="Leonie Smith" userId="fed1330f33f5650e" providerId="LiveId" clId="{E1518E02-7BEB-4BA2-A9A1-558BEEB9603F}" dt="2023-01-09T11:14:43.779" v="10" actId="21"/>
          <ac:spMkLst>
            <pc:docMk/>
            <pc:sldMk cId="3261377596" sldId="438"/>
            <ac:spMk id="4" creationId="{9A13E2D8-2F59-44C1-B1D2-79C300C26DD4}"/>
          </ac:spMkLst>
        </pc:spChg>
        <pc:spChg chg="del">
          <ac:chgData name="Leonie Smith" userId="fed1330f33f5650e" providerId="LiveId" clId="{E1518E02-7BEB-4BA2-A9A1-558BEEB9603F}" dt="2023-01-09T11:14:45.746" v="11" actId="21"/>
          <ac:spMkLst>
            <pc:docMk/>
            <pc:sldMk cId="3261377596" sldId="438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30.015" v="40"/>
        <pc:sldMkLst>
          <pc:docMk/>
          <pc:sldMk cId="3759221820" sldId="439"/>
        </pc:sldMkLst>
        <pc:spChg chg="add mod">
          <ac:chgData name="Leonie Smith" userId="fed1330f33f5650e" providerId="LiveId" clId="{E1518E02-7BEB-4BA2-A9A1-558BEEB9603F}" dt="2023-01-09T11:17:30.015" v="40"/>
          <ac:spMkLst>
            <pc:docMk/>
            <pc:sldMk cId="3759221820" sldId="439"/>
            <ac:spMk id="3" creationId="{59E3BF55-B021-B40D-C55D-E356CF88912A}"/>
          </ac:spMkLst>
        </pc:spChg>
        <pc:spChg chg="mod">
          <ac:chgData name="Leonie Smith" userId="fed1330f33f5650e" providerId="LiveId" clId="{E1518E02-7BEB-4BA2-A9A1-558BEEB9603F}" dt="2023-01-09T11:12:46.139" v="2" actId="20577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Leonie Smith" userId="fed1330f33f5650e" providerId="LiveId" clId="{E1518E02-7BEB-4BA2-A9A1-558BEEB9603F}" dt="2023-01-09T11:14:57.513" v="12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3759221820" sldId="439"/>
            <ac:picMk id="2" creationId="{47B4DB6C-5AFE-17EC-7E96-E33D071A2DC4}"/>
          </ac:picMkLst>
        </pc:picChg>
      </pc:sldChg>
      <pc:sldChg chg="delSp modSp mod modTransition">
        <pc:chgData name="Leonie Smith" userId="fed1330f33f5650e" providerId="LiveId" clId="{E1518E02-7BEB-4BA2-A9A1-558BEEB9603F}" dt="2023-01-09T11:15:01.440" v="13" actId="21"/>
        <pc:sldMkLst>
          <pc:docMk/>
          <pc:sldMk cId="923867738" sldId="440"/>
        </pc:sldMkLst>
        <pc:spChg chg="mod">
          <ac:chgData name="Leonie Smith" userId="fed1330f33f5650e" providerId="LiveId" clId="{E1518E02-7BEB-4BA2-A9A1-558BEEB9603F}" dt="2023-01-09T11:13:17.215" v="5" actId="207"/>
          <ac:spMkLst>
            <pc:docMk/>
            <pc:sldMk cId="923867738" sldId="440"/>
            <ac:spMk id="2" creationId="{4A307EE5-72A3-6F42-DF95-DA1FCCF9D506}"/>
          </ac:spMkLst>
        </pc:spChg>
        <pc:spChg chg="del">
          <ac:chgData name="Leonie Smith" userId="fed1330f33f5650e" providerId="LiveId" clId="{E1518E02-7BEB-4BA2-A9A1-558BEEB9603F}" dt="2023-01-09T11:15:01.440" v="13" actId="21"/>
          <ac:spMkLst>
            <pc:docMk/>
            <pc:sldMk cId="923867738" sldId="440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4:17.823" v="8" actId="14100"/>
          <ac:spMkLst>
            <pc:docMk/>
            <pc:sldMk cId="923867738" sldId="440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31.939" v="41"/>
        <pc:sldMkLst>
          <pc:docMk/>
          <pc:sldMk cId="3676245138" sldId="441"/>
        </pc:sldMkLst>
        <pc:spChg chg="add mod">
          <ac:chgData name="Leonie Smith" userId="fed1330f33f5650e" providerId="LiveId" clId="{E1518E02-7BEB-4BA2-A9A1-558BEEB9603F}" dt="2023-01-09T11:17:31.939" v="41"/>
          <ac:spMkLst>
            <pc:docMk/>
            <pc:sldMk cId="3676245138" sldId="441"/>
            <ac:spMk id="2" creationId="{01822B8C-36EC-950A-B646-6FEE26BF0F0A}"/>
          </ac:spMkLst>
        </pc:spChg>
        <pc:spChg chg="del">
          <ac:chgData name="Leonie Smith" userId="fed1330f33f5650e" providerId="LiveId" clId="{E1518E02-7BEB-4BA2-A9A1-558BEEB9603F}" dt="2023-01-09T11:15:17.838" v="14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3676245138" sldId="441"/>
            <ac:picMk id="3" creationId="{04B9757C-5645-ADFF-0CDB-8EC7A00A2C2F}"/>
          </ac:picMkLst>
        </pc:picChg>
      </pc:sldChg>
      <pc:sldChg chg="modSp mod modTransition">
        <pc:chgData name="Leonie Smith" userId="fed1330f33f5650e" providerId="LiveId" clId="{E1518E02-7BEB-4BA2-A9A1-558BEEB9603F}" dt="2023-01-09T11:18:20.327" v="52" actId="14100"/>
        <pc:sldMkLst>
          <pc:docMk/>
          <pc:sldMk cId="2180228365" sldId="442"/>
        </pc:sldMkLst>
        <pc:spChg chg="mod">
          <ac:chgData name="Leonie Smith" userId="fed1330f33f5650e" providerId="LiveId" clId="{E1518E02-7BEB-4BA2-A9A1-558BEEB9603F}" dt="2023-01-09T11:18:20.327" v="52" actId="14100"/>
          <ac:spMkLst>
            <pc:docMk/>
            <pc:sldMk cId="2180228365" sldId="442"/>
            <ac:spMk id="2" creationId="{E508C4AF-93C2-F4DD-F01A-ACD93553AE13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33.826" v="42"/>
        <pc:sldMkLst>
          <pc:docMk/>
          <pc:sldMk cId="3095902142" sldId="443"/>
        </pc:sldMkLst>
        <pc:spChg chg="add mod">
          <ac:chgData name="Leonie Smith" userId="fed1330f33f5650e" providerId="LiveId" clId="{E1518E02-7BEB-4BA2-A9A1-558BEEB9603F}" dt="2023-01-09T11:17:33.826" v="42"/>
          <ac:spMkLst>
            <pc:docMk/>
            <pc:sldMk cId="3095902142" sldId="443"/>
            <ac:spMk id="3" creationId="{6E611149-CC57-EB3B-935D-3A4A7B2CBBA3}"/>
          </ac:spMkLst>
        </pc:spChg>
        <pc:spChg chg="del">
          <ac:chgData name="Leonie Smith" userId="fed1330f33f5650e" providerId="LiveId" clId="{E1518E02-7BEB-4BA2-A9A1-558BEEB9603F}" dt="2023-01-09T11:15:29.418" v="15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3095902142" sldId="443"/>
            <ac:picMk id="2" creationId="{B935D2AB-1BF5-0A7C-B7B0-735C80228E1F}"/>
          </ac:picMkLst>
        </pc:picChg>
      </pc:sldChg>
      <pc:sldChg chg="addSp delSp modSp mod modTransition modAnim">
        <pc:chgData name="Leonie Smith" userId="fed1330f33f5650e" providerId="LiveId" clId="{E1518E02-7BEB-4BA2-A9A1-558BEEB9603F}" dt="2023-01-09T11:17:35.964" v="43"/>
        <pc:sldMkLst>
          <pc:docMk/>
          <pc:sldMk cId="1718612039" sldId="444"/>
        </pc:sldMkLst>
        <pc:spChg chg="add mod">
          <ac:chgData name="Leonie Smith" userId="fed1330f33f5650e" providerId="LiveId" clId="{E1518E02-7BEB-4BA2-A9A1-558BEEB9603F}" dt="2023-01-09T11:17:35.964" v="43"/>
          <ac:spMkLst>
            <pc:docMk/>
            <pc:sldMk cId="1718612039" sldId="444"/>
            <ac:spMk id="2" creationId="{823BEC11-0506-9D79-05D1-5B7A4F9CAE40}"/>
          </ac:spMkLst>
        </pc:spChg>
        <pc:spChg chg="del">
          <ac:chgData name="Leonie Smith" userId="fed1330f33f5650e" providerId="LiveId" clId="{E1518E02-7BEB-4BA2-A9A1-558BEEB9603F}" dt="2023-01-09T11:15:41.168" v="18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1718612039" sldId="444"/>
            <ac:picMk id="3" creationId="{5D8DCEEF-83BD-1A8A-700B-C01468342F31}"/>
          </ac:picMkLst>
        </pc:picChg>
      </pc:sldChg>
      <pc:sldChg chg="addSp delSp modSp mod modTransition modAnim">
        <pc:chgData name="Leonie Smith" userId="fed1330f33f5650e" providerId="LiveId" clId="{E1518E02-7BEB-4BA2-A9A1-558BEEB9603F}" dt="2023-01-09T11:17:37.797" v="44"/>
        <pc:sldMkLst>
          <pc:docMk/>
          <pc:sldMk cId="2166098122" sldId="445"/>
        </pc:sldMkLst>
        <pc:spChg chg="add mod">
          <ac:chgData name="Leonie Smith" userId="fed1330f33f5650e" providerId="LiveId" clId="{E1518E02-7BEB-4BA2-A9A1-558BEEB9603F}" dt="2023-01-09T11:17:37.797" v="44"/>
          <ac:spMkLst>
            <pc:docMk/>
            <pc:sldMk cId="2166098122" sldId="445"/>
            <ac:spMk id="2" creationId="{C07E1146-F8C3-FA98-651A-88726723FA6B}"/>
          </ac:spMkLst>
        </pc:spChg>
        <pc:spChg chg="del">
          <ac:chgData name="Leonie Smith" userId="fed1330f33f5650e" providerId="LiveId" clId="{E1518E02-7BEB-4BA2-A9A1-558BEEB9603F}" dt="2023-01-09T11:15:50.408" v="21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2166098122" sldId="445"/>
            <ac:picMk id="5" creationId="{AF3E18F9-2D4E-2FB5-9D7F-A6978D17224A}"/>
          </ac:picMkLst>
        </pc:picChg>
      </pc:sldChg>
      <pc:sldChg chg="delSp modSp mod modTransition">
        <pc:chgData name="Leonie Smith" userId="fed1330f33f5650e" providerId="LiveId" clId="{E1518E02-7BEB-4BA2-A9A1-558BEEB9603F}" dt="2023-01-09T11:18:52.253" v="58" actId="14100"/>
        <pc:sldMkLst>
          <pc:docMk/>
          <pc:sldMk cId="665805102" sldId="446"/>
        </pc:sldMkLst>
        <pc:spChg chg="del">
          <ac:chgData name="Leonie Smith" userId="fed1330f33f5650e" providerId="LiveId" clId="{E1518E02-7BEB-4BA2-A9A1-558BEEB9603F}" dt="2023-01-09T11:15:54.167" v="22" actId="21"/>
          <ac:spMkLst>
            <pc:docMk/>
            <pc:sldMk cId="665805102" sldId="446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8:52.253" v="58" actId="14100"/>
          <ac:spMkLst>
            <pc:docMk/>
            <pc:sldMk cId="665805102" sldId="446"/>
            <ac:spMk id="5" creationId="{12D2D16D-3349-D7E1-2D05-75F83A1B41DE}"/>
          </ac:spMkLst>
        </pc:spChg>
        <pc:spChg chg="del">
          <ac:chgData name="Leonie Smith" userId="fed1330f33f5650e" providerId="LiveId" clId="{E1518E02-7BEB-4BA2-A9A1-558BEEB9603F}" dt="2023-01-09T11:15:55.460" v="23" actId="21"/>
          <ac:spMkLst>
            <pc:docMk/>
            <pc:sldMk cId="665805102" sldId="446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39.602" v="45"/>
        <pc:sldMkLst>
          <pc:docMk/>
          <pc:sldMk cId="2422728137" sldId="447"/>
        </pc:sldMkLst>
        <pc:spChg chg="add mod">
          <ac:chgData name="Leonie Smith" userId="fed1330f33f5650e" providerId="LiveId" clId="{E1518E02-7BEB-4BA2-A9A1-558BEEB9603F}" dt="2023-01-09T11:17:39.602" v="45"/>
          <ac:spMkLst>
            <pc:docMk/>
            <pc:sldMk cId="2422728137" sldId="447"/>
            <ac:spMk id="2" creationId="{6DFE44CA-E313-FFEB-4FB4-1883432ED224}"/>
          </ac:spMkLst>
        </pc:spChg>
        <pc:spChg chg="del">
          <ac:chgData name="Leonie Smith" userId="fed1330f33f5650e" providerId="LiveId" clId="{E1518E02-7BEB-4BA2-A9A1-558BEEB9603F}" dt="2023-01-09T11:16:00.509" v="24" actId="21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2422728137" sldId="447"/>
            <ac:picMk id="5" creationId="{81CBF87F-B7C0-252B-5271-8B9BCA714DF8}"/>
          </ac:picMkLst>
        </pc:picChg>
      </pc:sldChg>
      <pc:sldChg chg="delSp modSp mod modTransition">
        <pc:chgData name="Leonie Smith" userId="fed1330f33f5650e" providerId="LiveId" clId="{E1518E02-7BEB-4BA2-A9A1-558BEEB9603F}" dt="2023-01-09T11:19:01.352" v="60" actId="14100"/>
        <pc:sldMkLst>
          <pc:docMk/>
          <pc:sldMk cId="843663555" sldId="448"/>
        </pc:sldMkLst>
        <pc:spChg chg="del">
          <ac:chgData name="Leonie Smith" userId="fed1330f33f5650e" providerId="LiveId" clId="{E1518E02-7BEB-4BA2-A9A1-558BEEB9603F}" dt="2023-01-09T11:16:04.819" v="25" actId="21"/>
          <ac:spMkLst>
            <pc:docMk/>
            <pc:sldMk cId="843663555" sldId="448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9:01.352" v="60" actId="14100"/>
          <ac:spMkLst>
            <pc:docMk/>
            <pc:sldMk cId="843663555" sldId="448"/>
            <ac:spMk id="5" creationId="{EAC3E150-C342-6768-0F0B-1FE479B39697}"/>
          </ac:spMkLst>
        </pc:spChg>
        <pc:spChg chg="del">
          <ac:chgData name="Leonie Smith" userId="fed1330f33f5650e" providerId="LiveId" clId="{E1518E02-7BEB-4BA2-A9A1-558BEEB9603F}" dt="2023-01-09T11:16:06.003" v="26" actId="21"/>
          <ac:spMkLst>
            <pc:docMk/>
            <pc:sldMk cId="843663555" sldId="448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41.259" v="46"/>
        <pc:sldMkLst>
          <pc:docMk/>
          <pc:sldMk cId="4160448636" sldId="449"/>
        </pc:sldMkLst>
        <pc:spChg chg="add mod">
          <ac:chgData name="Leonie Smith" userId="fed1330f33f5650e" providerId="LiveId" clId="{E1518E02-7BEB-4BA2-A9A1-558BEEB9603F}" dt="2023-01-09T11:17:41.259" v="46"/>
          <ac:spMkLst>
            <pc:docMk/>
            <pc:sldMk cId="4160448636" sldId="449"/>
            <ac:spMk id="2" creationId="{BC2A5D28-508A-D3D0-2D81-873D8F1DCC92}"/>
          </ac:spMkLst>
        </pc:spChg>
        <pc:spChg chg="del">
          <ac:chgData name="Leonie Smith" userId="fed1330f33f5650e" providerId="LiveId" clId="{E1518E02-7BEB-4BA2-A9A1-558BEEB9603F}" dt="2023-01-09T11:16:09.737" v="27" actId="21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4160448636" sldId="449"/>
            <ac:picMk id="7" creationId="{A53E3143-34D1-7996-9595-579FF2A022DE}"/>
          </ac:picMkLst>
        </pc:picChg>
      </pc:sldChg>
      <pc:sldChg chg="delSp modSp mod modTransition">
        <pc:chgData name="Leonie Smith" userId="fed1330f33f5650e" providerId="LiveId" clId="{E1518E02-7BEB-4BA2-A9A1-558BEEB9603F}" dt="2023-01-09T11:19:08.912" v="62" actId="14100"/>
        <pc:sldMkLst>
          <pc:docMk/>
          <pc:sldMk cId="538051216" sldId="450"/>
        </pc:sldMkLst>
        <pc:spChg chg="del">
          <ac:chgData name="Leonie Smith" userId="fed1330f33f5650e" providerId="LiveId" clId="{E1518E02-7BEB-4BA2-A9A1-558BEEB9603F}" dt="2023-01-09T11:16:12.805" v="28" actId="21"/>
          <ac:spMkLst>
            <pc:docMk/>
            <pc:sldMk cId="538051216" sldId="450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9:08.912" v="62" actId="14100"/>
          <ac:spMkLst>
            <pc:docMk/>
            <pc:sldMk cId="538051216" sldId="450"/>
            <ac:spMk id="5" creationId="{CB8CC0C9-F9D5-9986-7C8E-8A770272E52D}"/>
          </ac:spMkLst>
        </pc:spChg>
        <pc:spChg chg="del">
          <ac:chgData name="Leonie Smith" userId="fed1330f33f5650e" providerId="LiveId" clId="{E1518E02-7BEB-4BA2-A9A1-558BEEB9603F}" dt="2023-01-09T11:16:13.976" v="29" actId="21"/>
          <ac:spMkLst>
            <pc:docMk/>
            <pc:sldMk cId="538051216" sldId="450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43.032" v="47"/>
        <pc:sldMkLst>
          <pc:docMk/>
          <pc:sldMk cId="283334129" sldId="453"/>
        </pc:sldMkLst>
        <pc:spChg chg="add mod">
          <ac:chgData name="Leonie Smith" userId="fed1330f33f5650e" providerId="LiveId" clId="{E1518E02-7BEB-4BA2-A9A1-558BEEB9603F}" dt="2023-01-09T11:17:43.032" v="47"/>
          <ac:spMkLst>
            <pc:docMk/>
            <pc:sldMk cId="283334129" sldId="453"/>
            <ac:spMk id="2" creationId="{69BCA88C-3DE6-E842-506E-2E725314E39A}"/>
          </ac:spMkLst>
        </pc:spChg>
        <pc:spChg chg="del">
          <ac:chgData name="Leonie Smith" userId="fed1330f33f5650e" providerId="LiveId" clId="{E1518E02-7BEB-4BA2-A9A1-558BEEB9603F}" dt="2023-01-09T11:16:19.535" v="30" actId="21"/>
          <ac:spMkLst>
            <pc:docMk/>
            <pc:sldMk cId="283334129" sldId="453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283334129" sldId="453"/>
            <ac:picMk id="3" creationId="{E6D8177D-E9AA-097F-5B38-A59589A86ABD}"/>
          </ac:picMkLst>
        </pc:picChg>
      </pc:sldChg>
      <pc:sldChg chg="delSp modSp mod modTransition">
        <pc:chgData name="Leonie Smith" userId="fed1330f33f5650e" providerId="LiveId" clId="{E1518E02-7BEB-4BA2-A9A1-558BEEB9603F}" dt="2023-01-09T11:19:19.647" v="64" actId="14100"/>
        <pc:sldMkLst>
          <pc:docMk/>
          <pc:sldMk cId="2511564658" sldId="454"/>
        </pc:sldMkLst>
        <pc:spChg chg="mod">
          <ac:chgData name="Leonie Smith" userId="fed1330f33f5650e" providerId="LiveId" clId="{E1518E02-7BEB-4BA2-A9A1-558BEEB9603F}" dt="2023-01-09T11:19:19.647" v="64" actId="14100"/>
          <ac:spMkLst>
            <pc:docMk/>
            <pc:sldMk cId="2511564658" sldId="454"/>
            <ac:spMk id="3" creationId="{7F99BB68-38AB-F6B3-94F8-A9466C535F1A}"/>
          </ac:spMkLst>
        </pc:spChg>
        <pc:spChg chg="del">
          <ac:chgData name="Leonie Smith" userId="fed1330f33f5650e" providerId="LiveId" clId="{E1518E02-7BEB-4BA2-A9A1-558BEEB9603F}" dt="2023-01-09T11:16:22.932" v="31" actId="21"/>
          <ac:spMkLst>
            <pc:docMk/>
            <pc:sldMk cId="2511564658" sldId="454"/>
            <ac:spMk id="4" creationId="{9A13E2D8-2F59-44C1-B1D2-79C300C26DD4}"/>
          </ac:spMkLst>
        </pc:spChg>
        <pc:spChg chg="del">
          <ac:chgData name="Leonie Smith" userId="fed1330f33f5650e" providerId="LiveId" clId="{E1518E02-7BEB-4BA2-A9A1-558BEEB9603F}" dt="2023-01-09T11:16:26.381" v="32" actId="21"/>
          <ac:spMkLst>
            <pc:docMk/>
            <pc:sldMk cId="2511564658" sldId="454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49.098" v="49"/>
        <pc:sldMkLst>
          <pc:docMk/>
          <pc:sldMk cId="1799939013" sldId="455"/>
        </pc:sldMkLst>
        <pc:spChg chg="add mod">
          <ac:chgData name="Leonie Smith" userId="fed1330f33f5650e" providerId="LiveId" clId="{E1518E02-7BEB-4BA2-A9A1-558BEEB9603F}" dt="2023-01-09T11:17:49.098" v="49"/>
          <ac:spMkLst>
            <pc:docMk/>
            <pc:sldMk cId="1799939013" sldId="455"/>
            <ac:spMk id="2" creationId="{74E24585-0DA8-A1E2-4333-B6A6D18BB07D}"/>
          </ac:spMkLst>
        </pc:spChg>
        <pc:spChg chg="del">
          <ac:chgData name="Leonie Smith" userId="fed1330f33f5650e" providerId="LiveId" clId="{E1518E02-7BEB-4BA2-A9A1-558BEEB9603F}" dt="2023-01-09T11:16:50.605" v="34" actId="21"/>
          <ac:spMkLst>
            <pc:docMk/>
            <pc:sldMk cId="1799939013" sldId="455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1799939013" sldId="455"/>
            <ac:picMk id="7" creationId="{AC9D1450-6083-BB3A-C8AD-199824A0BFA8}"/>
          </ac:picMkLst>
        </pc:picChg>
      </pc:sldChg>
      <pc:sldChg chg="addSp delSp modSp mod modTransition modAnim">
        <pc:chgData name="Leonie Smith" userId="fed1330f33f5650e" providerId="LiveId" clId="{E1518E02-7BEB-4BA2-A9A1-558BEEB9603F}" dt="2023-01-09T11:17:46.369" v="48"/>
        <pc:sldMkLst>
          <pc:docMk/>
          <pc:sldMk cId="4049696417" sldId="456"/>
        </pc:sldMkLst>
        <pc:spChg chg="add mod">
          <ac:chgData name="Leonie Smith" userId="fed1330f33f5650e" providerId="LiveId" clId="{E1518E02-7BEB-4BA2-A9A1-558BEEB9603F}" dt="2023-01-09T11:17:46.369" v="48"/>
          <ac:spMkLst>
            <pc:docMk/>
            <pc:sldMk cId="4049696417" sldId="456"/>
            <ac:spMk id="2" creationId="{3F8E925B-51AB-4828-FAAC-88F9DF905189}"/>
          </ac:spMkLst>
        </pc:spChg>
        <pc:spChg chg="del">
          <ac:chgData name="Leonie Smith" userId="fed1330f33f5650e" providerId="LiveId" clId="{E1518E02-7BEB-4BA2-A9A1-558BEEB9603F}" dt="2023-01-09T11:16:35.549" v="33" actId="21"/>
          <ac:spMkLst>
            <pc:docMk/>
            <pc:sldMk cId="4049696417" sldId="456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4049696417" sldId="456"/>
            <ac:picMk id="3" creationId="{62D9E1D4-10D3-E44E-BAD0-DFB2A4F6AD2A}"/>
          </ac:picMkLst>
        </pc:picChg>
      </pc:sldChg>
      <pc:sldChg chg="modSp mod modTransition">
        <pc:chgData name="Leonie Smith" userId="fed1330f33f5650e" providerId="LiveId" clId="{E1518E02-7BEB-4BA2-A9A1-558BEEB9603F}" dt="2023-01-09T11:19:28.731" v="66" actId="14100"/>
        <pc:sldMkLst>
          <pc:docMk/>
          <pc:sldMk cId="2618424304" sldId="457"/>
        </pc:sldMkLst>
        <pc:spChg chg="mod">
          <ac:chgData name="Leonie Smith" userId="fed1330f33f5650e" providerId="LiveId" clId="{E1518E02-7BEB-4BA2-A9A1-558BEEB9603F}" dt="2023-01-09T11:19:28.731" v="66" actId="14100"/>
          <ac:spMkLst>
            <pc:docMk/>
            <pc:sldMk cId="2618424304" sldId="457"/>
            <ac:spMk id="5" creationId="{94AC8F91-61D1-46A0-F2F6-F2DDB22028F0}"/>
          </ac:spMkLst>
        </pc:spChg>
      </pc:sldChg>
      <pc:sldChg chg="delSp modSp mod modTransition">
        <pc:chgData name="Leonie Smith" userId="fed1330f33f5650e" providerId="LiveId" clId="{E1518E02-7BEB-4BA2-A9A1-558BEEB9603F}" dt="2023-01-09T11:19:38.621" v="68" actId="14100"/>
        <pc:sldMkLst>
          <pc:docMk/>
          <pc:sldMk cId="2789980734" sldId="458"/>
        </pc:sldMkLst>
        <pc:spChg chg="mod">
          <ac:chgData name="Leonie Smith" userId="fed1330f33f5650e" providerId="LiveId" clId="{E1518E02-7BEB-4BA2-A9A1-558BEEB9603F}" dt="2023-01-09T11:19:38.621" v="68" actId="14100"/>
          <ac:spMkLst>
            <pc:docMk/>
            <pc:sldMk cId="2789980734" sldId="458"/>
            <ac:spMk id="2" creationId="{C01B5E4A-33B1-BD76-5AAE-519BF6A3F420}"/>
          </ac:spMkLst>
        </pc:spChg>
        <pc:spChg chg="del">
          <ac:chgData name="Leonie Smith" userId="fed1330f33f5650e" providerId="LiveId" clId="{E1518E02-7BEB-4BA2-A9A1-558BEEB9603F}" dt="2023-01-09T11:16:55.203" v="35" actId="21"/>
          <ac:spMkLst>
            <pc:docMk/>
            <pc:sldMk cId="2789980734" sldId="458"/>
            <ac:spMk id="4" creationId="{9A13E2D8-2F59-44C1-B1D2-79C300C26DD4}"/>
          </ac:spMkLst>
        </pc:spChg>
        <pc:spChg chg="del">
          <ac:chgData name="Leonie Smith" userId="fed1330f33f5650e" providerId="LiveId" clId="{E1518E02-7BEB-4BA2-A9A1-558BEEB9603F}" dt="2023-01-09T11:16:56.453" v="36" actId="21"/>
          <ac:spMkLst>
            <pc:docMk/>
            <pc:sldMk cId="2789980734" sldId="458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E1518E02-7BEB-4BA2-A9A1-558BEEB9603F}" dt="2023-01-09T11:17:51.077" v="50"/>
        <pc:sldMkLst>
          <pc:docMk/>
          <pc:sldMk cId="783514268" sldId="459"/>
        </pc:sldMkLst>
        <pc:spChg chg="add mod">
          <ac:chgData name="Leonie Smith" userId="fed1330f33f5650e" providerId="LiveId" clId="{E1518E02-7BEB-4BA2-A9A1-558BEEB9603F}" dt="2023-01-09T11:17:51.077" v="50"/>
          <ac:spMkLst>
            <pc:docMk/>
            <pc:sldMk cId="783514268" sldId="459"/>
            <ac:spMk id="3" creationId="{2BE9EA83-43E3-45E6-3A34-7066BF121099}"/>
          </ac:spMkLst>
        </pc:spChg>
        <pc:spChg chg="del">
          <ac:chgData name="Leonie Smith" userId="fed1330f33f5650e" providerId="LiveId" clId="{E1518E02-7BEB-4BA2-A9A1-558BEEB9603F}" dt="2023-01-09T11:16:59.994" v="37" actId="21"/>
          <ac:spMkLst>
            <pc:docMk/>
            <pc:sldMk cId="783514268" sldId="459"/>
            <ac:spMk id="6" creationId="{416C064E-628E-47C0-A712-DB178FE9901E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783514268" sldId="459"/>
            <ac:picMk id="2" creationId="{8EED9179-55B5-BF1A-79AF-FCC1DA6D8A43}"/>
          </ac:picMkLst>
        </pc:picChg>
      </pc:sldChg>
      <pc:sldChg chg="delSp modSp mod modTransition">
        <pc:chgData name="Leonie Smith" userId="fed1330f33f5650e" providerId="LiveId" clId="{E1518E02-7BEB-4BA2-A9A1-558BEEB9603F}" dt="2023-01-09T11:19:48.526" v="70" actId="14100"/>
        <pc:sldMkLst>
          <pc:docMk/>
          <pc:sldMk cId="2691432836" sldId="460"/>
        </pc:sldMkLst>
        <pc:spChg chg="mod">
          <ac:chgData name="Leonie Smith" userId="fed1330f33f5650e" providerId="LiveId" clId="{E1518E02-7BEB-4BA2-A9A1-558BEEB9603F}" dt="2023-01-09T11:19:48.526" v="70" actId="14100"/>
          <ac:spMkLst>
            <pc:docMk/>
            <pc:sldMk cId="2691432836" sldId="460"/>
            <ac:spMk id="2" creationId="{8F56A4C4-58A7-10B7-5358-6FB44FFDD6B5}"/>
          </ac:spMkLst>
        </pc:spChg>
        <pc:spChg chg="del">
          <ac:chgData name="Leonie Smith" userId="fed1330f33f5650e" providerId="LiveId" clId="{E1518E02-7BEB-4BA2-A9A1-558BEEB9603F}" dt="2023-01-09T11:17:03.142" v="38" actId="21"/>
          <ac:spMkLst>
            <pc:docMk/>
            <pc:sldMk cId="2691432836" sldId="460"/>
            <ac:spMk id="4" creationId="{9A13E2D8-2F59-44C1-B1D2-79C300C26DD4}"/>
          </ac:spMkLst>
        </pc:spChg>
        <pc:spChg chg="del">
          <ac:chgData name="Leonie Smith" userId="fed1330f33f5650e" providerId="LiveId" clId="{E1518E02-7BEB-4BA2-A9A1-558BEEB9603F}" dt="2023-01-09T11:17:04.378" v="39" actId="21"/>
          <ac:spMkLst>
            <pc:docMk/>
            <pc:sldMk cId="2691432836" sldId="460"/>
            <ac:spMk id="6" creationId="{416C064E-628E-47C0-A712-DB178FE9901E}"/>
          </ac:spMkLst>
        </pc:spChg>
      </pc:sldChg>
      <pc:sldChg chg="delSp modSp mod modTransition modAnim">
        <pc:chgData name="Leonie Smith" userId="fed1330f33f5650e" providerId="LiveId" clId="{E1518E02-7BEB-4BA2-A9A1-558BEEB9603F}" dt="2023-01-13T07:55:15.239" v="71"/>
        <pc:sldMkLst>
          <pc:docMk/>
          <pc:sldMk cId="3596600315" sldId="468"/>
        </pc:sldMkLst>
        <pc:spChg chg="mod">
          <ac:chgData name="Leonie Smith" userId="fed1330f33f5650e" providerId="LiveId" clId="{E1518E02-7BEB-4BA2-A9A1-558BEEB9603F}" dt="2023-01-13T07:55:15.239" v="71"/>
          <ac:spMkLst>
            <pc:docMk/>
            <pc:sldMk cId="3596600315" sldId="468"/>
            <ac:spMk id="3" creationId="{0162BEE1-134B-8B70-2BB8-9226F1DF1614}"/>
          </ac:spMkLst>
        </pc:spChg>
        <pc:picChg chg="del">
          <ac:chgData name="Leonie Smith" userId="fed1330f33f5650e" providerId="LiveId" clId="{E1518E02-7BEB-4BA2-A9A1-558BEEB9603F}" dt="2023-01-09T11:14:32.753" v="9"/>
          <ac:picMkLst>
            <pc:docMk/>
            <pc:sldMk cId="3596600315" sldId="468"/>
            <ac:picMk id="4" creationId="{A7A816DA-CC5C-D2F6-6401-496AAEC510D7}"/>
          </ac:picMkLst>
        </pc:picChg>
      </pc:sldChg>
      <pc:sldChg chg="delSp modSp mod modTransition">
        <pc:chgData name="Leonie Smith" userId="fed1330f33f5650e" providerId="LiveId" clId="{E1518E02-7BEB-4BA2-A9A1-558BEEB9603F}" dt="2023-01-09T11:18:33.301" v="54" actId="14100"/>
        <pc:sldMkLst>
          <pc:docMk/>
          <pc:sldMk cId="1283810288" sldId="469"/>
        </pc:sldMkLst>
        <pc:spChg chg="del">
          <ac:chgData name="Leonie Smith" userId="fed1330f33f5650e" providerId="LiveId" clId="{E1518E02-7BEB-4BA2-A9A1-558BEEB9603F}" dt="2023-01-09T11:15:33.383" v="16" actId="21"/>
          <ac:spMkLst>
            <pc:docMk/>
            <pc:sldMk cId="1283810288" sldId="469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8:33.301" v="54" actId="14100"/>
          <ac:spMkLst>
            <pc:docMk/>
            <pc:sldMk cId="1283810288" sldId="469"/>
            <ac:spMk id="5" creationId="{4D890678-7567-CCCD-FE4E-30B6F9BF7B39}"/>
          </ac:spMkLst>
        </pc:spChg>
        <pc:spChg chg="del">
          <ac:chgData name="Leonie Smith" userId="fed1330f33f5650e" providerId="LiveId" clId="{E1518E02-7BEB-4BA2-A9A1-558BEEB9603F}" dt="2023-01-09T11:15:34.861" v="17" actId="21"/>
          <ac:spMkLst>
            <pc:docMk/>
            <pc:sldMk cId="1283810288" sldId="469"/>
            <ac:spMk id="6" creationId="{416C064E-628E-47C0-A712-DB178FE9901E}"/>
          </ac:spMkLst>
        </pc:spChg>
      </pc:sldChg>
      <pc:sldChg chg="delSp modSp mod modTransition">
        <pc:chgData name="Leonie Smith" userId="fed1330f33f5650e" providerId="LiveId" clId="{E1518E02-7BEB-4BA2-A9A1-558BEEB9603F}" dt="2023-01-09T11:18:42.294" v="56" actId="14100"/>
        <pc:sldMkLst>
          <pc:docMk/>
          <pc:sldMk cId="2068723898" sldId="470"/>
        </pc:sldMkLst>
        <pc:spChg chg="del">
          <ac:chgData name="Leonie Smith" userId="fed1330f33f5650e" providerId="LiveId" clId="{E1518E02-7BEB-4BA2-A9A1-558BEEB9603F}" dt="2023-01-09T11:15:45.228" v="19" actId="21"/>
          <ac:spMkLst>
            <pc:docMk/>
            <pc:sldMk cId="2068723898" sldId="470"/>
            <ac:spMk id="4" creationId="{9A13E2D8-2F59-44C1-B1D2-79C300C26DD4}"/>
          </ac:spMkLst>
        </pc:spChg>
        <pc:spChg chg="mod">
          <ac:chgData name="Leonie Smith" userId="fed1330f33f5650e" providerId="LiveId" clId="{E1518E02-7BEB-4BA2-A9A1-558BEEB9603F}" dt="2023-01-09T11:18:42.294" v="56" actId="14100"/>
          <ac:spMkLst>
            <pc:docMk/>
            <pc:sldMk cId="2068723898" sldId="470"/>
            <ac:spMk id="5" creationId="{8A1ED19C-697F-2DC1-BBA1-C69C6149F578}"/>
          </ac:spMkLst>
        </pc:spChg>
        <pc:spChg chg="del">
          <ac:chgData name="Leonie Smith" userId="fed1330f33f5650e" providerId="LiveId" clId="{E1518E02-7BEB-4BA2-A9A1-558BEEB9603F}" dt="2023-01-09T11:15:46.465" v="20" actId="21"/>
          <ac:spMkLst>
            <pc:docMk/>
            <pc:sldMk cId="2068723898" sldId="470"/>
            <ac:spMk id="6" creationId="{416C064E-628E-47C0-A712-DB178FE9901E}"/>
          </ac:spMkLst>
        </pc:spChg>
      </pc:sldChg>
    </pc:docChg>
  </pc:docChgLst>
  <pc:docChgLst>
    <pc:chgData name="Alfred Smith" userId="3c60a3631c0db8ad" providerId="LiveId" clId="{1E020D89-129D-4236-9F35-3CADCC4F3284}"/>
    <pc:docChg chg="modSld">
      <pc:chgData name="Alfred Smith" userId="3c60a3631c0db8ad" providerId="LiveId" clId="{1E020D89-129D-4236-9F35-3CADCC4F3284}" dt="2023-01-25T14:42:48.939" v="0"/>
      <pc:docMkLst>
        <pc:docMk/>
      </pc:docMkLst>
      <pc:sldChg chg="modSp mod">
        <pc:chgData name="Alfred Smith" userId="3c60a3631c0db8ad" providerId="LiveId" clId="{1E020D89-129D-4236-9F35-3CADCC4F3284}" dt="2023-01-25T14:42:48.939" v="0"/>
        <pc:sldMkLst>
          <pc:docMk/>
          <pc:sldMk cId="3596600315" sldId="468"/>
        </pc:sldMkLst>
        <pc:spChg chg="mod">
          <ac:chgData name="Alfred Smith" userId="3c60a3631c0db8ad" providerId="LiveId" clId="{1E020D89-129D-4236-9F35-3CADCC4F3284}" dt="2023-01-25T14:42:48.939" v="0"/>
          <ac:spMkLst>
            <pc:docMk/>
            <pc:sldMk cId="3596600315" sldId="468"/>
            <ac:spMk id="3" creationId="{0162BEE1-134B-8B70-2BB8-9226F1DF16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32 </a:t>
            </a:r>
            <a:r>
              <a:rPr lang="en-IN" sz="1200" b="1" i="0" u="none" strike="noStrike" baseline="0" dirty="0">
                <a:latin typeface="TimesNewRomanPS-BoldMT"/>
              </a:rPr>
              <a:t>Jesus Baptized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Baptizes Jesus - Matthew 3:1 – 17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Temptation of Jesus (1) – Matthew 4:1–4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Temptation (2) – Matt 4:5-7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Temptation (3) – Matt 4:8-11 (Right Top)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32-2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85CF8-45B4-1713-7A63-A73B9BE4B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ED19C-697F-2DC1-BBA1-C69C6149F578}"/>
              </a:ext>
            </a:extLst>
          </p:cNvPr>
          <p:cNvSpPr txBox="1"/>
          <p:nvPr/>
        </p:nvSpPr>
        <p:spPr>
          <a:xfrm>
            <a:off x="8843211" y="233721"/>
            <a:ext cx="3999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2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the devil took him into the holy city. He set him on the pinnacle of the temple, </a:t>
            </a:r>
            <a:endParaRPr lang="en-ZA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E1146-F8C3-FA98-651A-88726723FA6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E732A-FFFC-53EA-51C3-124CEBFCA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D2D16D-3349-D7E1-2D05-75F83A1B41DE}"/>
              </a:ext>
            </a:extLst>
          </p:cNvPr>
          <p:cNvSpPr txBox="1"/>
          <p:nvPr/>
        </p:nvSpPr>
        <p:spPr>
          <a:xfrm>
            <a:off x="8771021" y="5872521"/>
            <a:ext cx="3795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4:5,6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said to him, “If you are the Son of God, throw yourself down, for it is written,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‘He will command his angels concerning you,’ and,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‘On their hands they will bear you up,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so that you don’t dash your foot against a stone.’”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E44CA-E313-FFEB-4FB4-1883432ED22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1FD71-9E49-0CBD-8217-B81A53751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C3E150-C342-6768-0F0B-1FE479B39697}"/>
              </a:ext>
            </a:extLst>
          </p:cNvPr>
          <p:cNvSpPr txBox="1"/>
          <p:nvPr/>
        </p:nvSpPr>
        <p:spPr>
          <a:xfrm>
            <a:off x="8722895" y="5803248"/>
            <a:ext cx="3967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said to him,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“Again, it is written, ‘You shall not test the Lord, your God.’”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A5D28-508A-D3D0-2D81-873D8F1DCC9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B9E88-76A9-1EFE-462C-FA5456E9B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1" b="10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8CC0C9-F9D5-9986-7C8E-8A770272E52D}"/>
              </a:ext>
            </a:extLst>
          </p:cNvPr>
          <p:cNvSpPr txBox="1"/>
          <p:nvPr/>
        </p:nvSpPr>
        <p:spPr>
          <a:xfrm>
            <a:off x="8831179" y="5747830"/>
            <a:ext cx="380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4:7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Again, the devil took him to an exceedingly high mountain, and showed him all the kingdoms of the world and their glory.</a:t>
            </a:r>
            <a:endParaRPr lang="en-ZA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CA88C-3DE6-E842-506E-2E725314E39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50D99-0E63-C902-96B6-DA17F6454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99BB68-38AB-F6B3-94F8-A9466C535F1A}"/>
              </a:ext>
            </a:extLst>
          </p:cNvPr>
          <p:cNvSpPr txBox="1"/>
          <p:nvPr/>
        </p:nvSpPr>
        <p:spPr>
          <a:xfrm>
            <a:off x="8482264" y="247575"/>
            <a:ext cx="3431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said to him, “I will give you all of these things, if you will fall down and worship me.”</a:t>
            </a:r>
            <a:endParaRPr lang="en-ZA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E925B-51AB-4828-FAAC-88F9DF90518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17E7F-4B97-D6F4-F119-B6F0FC57A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608BF-06EA-9C4B-5DB2-7ACC6C8508B9}"/>
              </a:ext>
            </a:extLst>
          </p:cNvPr>
          <p:cNvSpPr txBox="1"/>
          <p:nvPr/>
        </p:nvSpPr>
        <p:spPr>
          <a:xfrm>
            <a:off x="6602477" y="138547"/>
            <a:ext cx="5587999" cy="32904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Temptation of Jesus 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4:1–11 </a:t>
            </a:r>
            <a:endParaRPr lang="en-ZA" sz="6000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09B54-7A05-4D3D-FF8E-07E3BD93B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668" y="0"/>
            <a:ext cx="1308566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AC8F91-61D1-46A0-F2F6-F2DDB22028F0}"/>
              </a:ext>
            </a:extLst>
          </p:cNvPr>
          <p:cNvSpPr txBox="1"/>
          <p:nvPr/>
        </p:nvSpPr>
        <p:spPr>
          <a:xfrm>
            <a:off x="9023684" y="5830958"/>
            <a:ext cx="3289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Jesus said to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“Get behind me,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Satan! For it is written, ‘You shall worship the Lord your God, and you shall serve him only.’”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24585-0DA8-A1E2-4333-B6A6D18BB07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70C95-8E15-F41A-E29A-AECBAFC12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1B5E4A-33B1-BD76-5AAE-519BF6A3F420}"/>
              </a:ext>
            </a:extLst>
          </p:cNvPr>
          <p:cNvSpPr txBox="1"/>
          <p:nvPr/>
        </p:nvSpPr>
        <p:spPr>
          <a:xfrm>
            <a:off x="8915401" y="233721"/>
            <a:ext cx="3927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the devil left him, and behold, angels came and served him.</a:t>
            </a:r>
            <a:endParaRPr lang="en-US" sz="4800" dirty="0">
              <a:solidFill>
                <a:srgbClr val="121212"/>
              </a:solidFill>
              <a:latin typeface="Arial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E9EA83-43E3-45E6-3A34-7066BF12109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A545F-7B8E-0F02-6311-73BB6B6FD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56A4C4-58A7-10B7-5358-6FB44FFDD6B5}"/>
              </a:ext>
            </a:extLst>
          </p:cNvPr>
          <p:cNvSpPr txBox="1"/>
          <p:nvPr/>
        </p:nvSpPr>
        <p:spPr>
          <a:xfrm>
            <a:off x="8867275" y="233721"/>
            <a:ext cx="3975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The Temptation of Jesus  – </a:t>
            </a:r>
          </a:p>
          <a:p>
            <a:r>
              <a:rPr lang="en-US" sz="5400" b="0" i="0" u="none" strike="noStrike" baseline="0" dirty="0">
                <a:latin typeface="TimesNewRomanPSMT"/>
              </a:rPr>
              <a:t>Matthew 4:1–11 </a:t>
            </a:r>
            <a:endParaRPr lang="en-ZA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3BF55-B021-B40D-C55D-E356CF88912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212A1-8675-9287-F71D-E2267C62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3164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07EE5-72A3-6F42-DF95-DA1FCCF9D506}"/>
              </a:ext>
            </a:extLst>
          </p:cNvPr>
          <p:cNvSpPr txBox="1"/>
          <p:nvPr/>
        </p:nvSpPr>
        <p:spPr>
          <a:xfrm>
            <a:off x="6602477" y="138546"/>
            <a:ext cx="5587999" cy="50461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Temptation of Jesus 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4:1–11 </a:t>
            </a:r>
            <a:endParaRPr lang="en-ZA" sz="6000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Jesus was led up by the Spirit into the wilderness to be tempted by the devil. 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he had fasted forty days and forty nights, he was hungry afterward.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22B8C-36EC-950A-B646-6FEE26BF0F0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F7156-C482-8257-6CE2-0100352F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726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08C4AF-93C2-F4DD-F01A-ACD93553AE13}"/>
              </a:ext>
            </a:extLst>
          </p:cNvPr>
          <p:cNvSpPr txBox="1"/>
          <p:nvPr/>
        </p:nvSpPr>
        <p:spPr>
          <a:xfrm>
            <a:off x="9444789" y="233721"/>
            <a:ext cx="3398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tempter came and said to him, “If you are the Son of God, command that these stones become bread.”</a:t>
            </a:r>
            <a:endParaRPr lang="en-US" sz="5400" b="0" i="0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11149-CC57-EB3B-935D-3A4A7B2CBBA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E1802-E364-B773-5F44-E758E83AE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90678-7567-CCCD-FE4E-30B6F9BF7B39}"/>
              </a:ext>
            </a:extLst>
          </p:cNvPr>
          <p:cNvSpPr txBox="1"/>
          <p:nvPr/>
        </p:nvSpPr>
        <p:spPr>
          <a:xfrm>
            <a:off x="8999621" y="233721"/>
            <a:ext cx="3843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1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But he answered,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“It is written, ‘Man shall not live by bread alone, but by every word that proceeds out of God’s mouth.’”</a:t>
            </a:r>
            <a:endParaRPr lang="en-US" sz="4400" b="0" i="0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BEC11-0506-9D79-05D1-5B7A4F9CAE4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440</Words>
  <Application>Microsoft Office PowerPoint</Application>
  <PresentationFormat>Widescreen</PresentationFormat>
  <Paragraphs>51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2023-01-25T14:42:50Z</dcterms:modified>
</cp:coreProperties>
</file>