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84" r:id="rId5"/>
    <p:sldId id="441" r:id="rId6"/>
    <p:sldId id="450" r:id="rId7"/>
    <p:sldId id="481" r:id="rId8"/>
    <p:sldId id="485" r:id="rId9"/>
    <p:sldId id="451" r:id="rId10"/>
    <p:sldId id="452" r:id="rId11"/>
    <p:sldId id="453" r:id="rId12"/>
    <p:sldId id="454" r:id="rId13"/>
    <p:sldId id="455" r:id="rId14"/>
    <p:sldId id="456" r:id="rId15"/>
    <p:sldId id="457" r:id="rId16"/>
    <p:sldId id="483" r:id="rId17"/>
    <p:sldId id="482" r:id="rId18"/>
    <p:sldId id="458" r:id="rId19"/>
    <p:sldId id="467" r:id="rId20"/>
    <p:sldId id="469" r:id="rId21"/>
    <p:sldId id="470" r:id="rId22"/>
    <p:sldId id="471" r:id="rId23"/>
    <p:sldId id="472" r:id="rId24"/>
    <p:sldId id="4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41C798-C9A8-4893-97C3-C684A42983B8}" v="1" dt="2023-12-12T05:42:40.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4951" autoAdjust="0"/>
  </p:normalViewPr>
  <p:slideViewPr>
    <p:cSldViewPr snapToGrid="0">
      <p:cViewPr varScale="1">
        <p:scale>
          <a:sx n="84" d="100"/>
          <a:sy n="84" d="100"/>
        </p:scale>
        <p:origin x="422"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DA306FB-A6BF-429D-B5A8-149F89CDC4F5}"/>
    <pc:docChg chg="modSld">
      <pc:chgData name="Alfred Smith" userId="3c60a3631c0db8ad" providerId="LiveId" clId="{3DA306FB-A6BF-429D-B5A8-149F89CDC4F5}" dt="2023-01-25T14:42:44.256" v="0"/>
      <pc:docMkLst>
        <pc:docMk/>
      </pc:docMkLst>
      <pc:sldChg chg="modSp mod">
        <pc:chgData name="Alfred Smith" userId="3c60a3631c0db8ad" providerId="LiveId" clId="{3DA306FB-A6BF-429D-B5A8-149F89CDC4F5}" dt="2023-01-25T14:42:44.256" v="0"/>
        <pc:sldMkLst>
          <pc:docMk/>
          <pc:sldMk cId="3596600315" sldId="468"/>
        </pc:sldMkLst>
        <pc:spChg chg="mod">
          <ac:chgData name="Alfred Smith" userId="3c60a3631c0db8ad" providerId="LiveId" clId="{3DA306FB-A6BF-429D-B5A8-149F89CDC4F5}" dt="2023-01-25T14:42:44.256" v="0"/>
          <ac:spMkLst>
            <pc:docMk/>
            <pc:sldMk cId="3596600315" sldId="468"/>
            <ac:spMk id="3" creationId="{0162BEE1-134B-8B70-2BB8-9226F1DF1614}"/>
          </ac:spMkLst>
        </pc:spChg>
      </pc:sldChg>
    </pc:docChg>
  </pc:docChgLst>
  <pc:docChgLst>
    <pc:chgData name="Alfred Smith" userId="3c60a3631c0db8ad" providerId="LiveId" clId="{E141C798-C9A8-4893-97C3-C684A42983B8}"/>
    <pc:docChg chg="modSld">
      <pc:chgData name="Alfred Smith" userId="3c60a3631c0db8ad" providerId="LiveId" clId="{E141C798-C9A8-4893-97C3-C684A42983B8}" dt="2023-12-12T05:42:47.038" v="5" actId="20577"/>
      <pc:docMkLst>
        <pc:docMk/>
      </pc:docMkLst>
      <pc:sldChg chg="addSp modSp mod">
        <pc:chgData name="Alfred Smith" userId="3c60a3631c0db8ad" providerId="LiveId" clId="{E141C798-C9A8-4893-97C3-C684A42983B8}" dt="2023-12-12T05:42:47.038" v="5" actId="20577"/>
        <pc:sldMkLst>
          <pc:docMk/>
          <pc:sldMk cId="1066889295" sldId="471"/>
        </pc:sldMkLst>
        <pc:spChg chg="add mod">
          <ac:chgData name="Alfred Smith" userId="3c60a3631c0db8ad" providerId="LiveId" clId="{E141C798-C9A8-4893-97C3-C684A42983B8}" dt="2023-12-12T05:42:47.038" v="5" actId="20577"/>
          <ac:spMkLst>
            <pc:docMk/>
            <pc:sldMk cId="1066889295" sldId="471"/>
            <ac:spMk id="5" creationId="{011E3C7B-D6B8-E1EE-CAC8-940E07AEA228}"/>
          </ac:spMkLst>
        </pc:spChg>
      </pc:sldChg>
    </pc:docChg>
  </pc:docChgLst>
  <pc:docChgLst>
    <pc:chgData name="Leonie Smith" userId="fed1330f33f5650e" providerId="LiveId" clId="{7E494417-325B-41C0-A5A2-1BD313E368C5}"/>
    <pc:docChg chg="custSel modSld">
      <pc:chgData name="Leonie Smith" userId="fed1330f33f5650e" providerId="LiveId" clId="{7E494417-325B-41C0-A5A2-1BD313E368C5}" dt="2023-01-13T08:21:16.050" v="55"/>
      <pc:docMkLst>
        <pc:docMk/>
      </pc:docMkLst>
      <pc:sldChg chg="addSp delSp modSp mod modTransition">
        <pc:chgData name="Leonie Smith" userId="fed1330f33f5650e" providerId="LiveId" clId="{7E494417-325B-41C0-A5A2-1BD313E368C5}" dt="2023-01-09T11:57:05.053" v="10"/>
        <pc:sldMkLst>
          <pc:docMk/>
          <pc:sldMk cId="3261377596" sldId="438"/>
        </pc:sldMkLst>
        <pc:spChg chg="del">
          <ac:chgData name="Leonie Smith" userId="fed1330f33f5650e" providerId="LiveId" clId="{7E494417-325B-41C0-A5A2-1BD313E368C5}" dt="2023-01-09T11:55:17.701" v="0" actId="21"/>
          <ac:spMkLst>
            <pc:docMk/>
            <pc:sldMk cId="3261377596" sldId="438"/>
            <ac:spMk id="2" creationId="{132CFEAE-35B5-784B-D3D8-74AB3A9FED38}"/>
          </ac:spMkLst>
        </pc:spChg>
        <pc:spChg chg="add mod">
          <ac:chgData name="Leonie Smith" userId="fed1330f33f5650e" providerId="LiveId" clId="{7E494417-325B-41C0-A5A2-1BD313E368C5}" dt="2023-01-09T11:56:36.120" v="9"/>
          <ac:spMkLst>
            <pc:docMk/>
            <pc:sldMk cId="3261377596" sldId="438"/>
            <ac:spMk id="3" creationId="{B27C300C-444E-EEF7-7E20-ECFF1943CADB}"/>
          </ac:spMkLst>
        </pc:spChg>
      </pc:sldChg>
      <pc:sldChg chg="addSp delSp modSp mod modTransition modAnim">
        <pc:chgData name="Leonie Smith" userId="fed1330f33f5650e" providerId="LiveId" clId="{7E494417-325B-41C0-A5A2-1BD313E368C5}" dt="2023-01-09T11:59:33.946" v="34"/>
        <pc:sldMkLst>
          <pc:docMk/>
          <pc:sldMk cId="3759221820" sldId="439"/>
        </pc:sldMkLst>
        <pc:spChg chg="add mod">
          <ac:chgData name="Leonie Smith" userId="fed1330f33f5650e" providerId="LiveId" clId="{7E494417-325B-41C0-A5A2-1BD313E368C5}" dt="2023-01-09T11:59:33.946" v="34"/>
          <ac:spMkLst>
            <pc:docMk/>
            <pc:sldMk cId="3759221820" sldId="439"/>
            <ac:spMk id="3" creationId="{946DCC42-BCA2-FC0E-16D3-B17FCA124B2A}"/>
          </ac:spMkLst>
        </pc:spChg>
        <pc:spChg chg="del">
          <ac:chgData name="Leonie Smith" userId="fed1330f33f5650e" providerId="LiveId" clId="{7E494417-325B-41C0-A5A2-1BD313E368C5}" dt="2023-01-09T11:57:19.759" v="11" actId="21"/>
          <ac:spMkLst>
            <pc:docMk/>
            <pc:sldMk cId="3759221820" sldId="439"/>
            <ac:spMk id="6" creationId="{416C064E-628E-47C0-A712-DB178FE9901E}"/>
          </ac:spMkLst>
        </pc:spChg>
        <pc:picChg chg="del">
          <ac:chgData name="Leonie Smith" userId="fed1330f33f5650e" providerId="LiveId" clId="{7E494417-325B-41C0-A5A2-1BD313E368C5}" dt="2023-01-09T11:57:05.053" v="10"/>
          <ac:picMkLst>
            <pc:docMk/>
            <pc:sldMk cId="3759221820" sldId="439"/>
            <ac:picMk id="2" creationId="{1DED28C1-49CE-8837-BFA3-150FB6522FB5}"/>
          </ac:picMkLst>
        </pc:picChg>
      </pc:sldChg>
      <pc:sldChg chg="addSp delSp modSp mod modTransition modAnim">
        <pc:chgData name="Leonie Smith" userId="fed1330f33f5650e" providerId="LiveId" clId="{7E494417-325B-41C0-A5A2-1BD313E368C5}" dt="2023-01-09T11:59:36.294" v="35"/>
        <pc:sldMkLst>
          <pc:docMk/>
          <pc:sldMk cId="3676245138" sldId="441"/>
        </pc:sldMkLst>
        <pc:spChg chg="add mod">
          <ac:chgData name="Leonie Smith" userId="fed1330f33f5650e" providerId="LiveId" clId="{7E494417-325B-41C0-A5A2-1BD313E368C5}" dt="2023-01-09T11:59:36.294" v="35"/>
          <ac:spMkLst>
            <pc:docMk/>
            <pc:sldMk cId="3676245138" sldId="441"/>
            <ac:spMk id="2" creationId="{DA548147-CE08-3750-A249-0332D628416E}"/>
          </ac:spMkLst>
        </pc:spChg>
        <pc:spChg chg="del">
          <ac:chgData name="Leonie Smith" userId="fed1330f33f5650e" providerId="LiveId" clId="{7E494417-325B-41C0-A5A2-1BD313E368C5}" dt="2023-01-09T11:57:27.097" v="12" actId="21"/>
          <ac:spMkLst>
            <pc:docMk/>
            <pc:sldMk cId="3676245138" sldId="441"/>
            <ac:spMk id="6" creationId="{416C064E-628E-47C0-A712-DB178FE9901E}"/>
          </ac:spMkLst>
        </pc:spChg>
        <pc:picChg chg="del">
          <ac:chgData name="Leonie Smith" userId="fed1330f33f5650e" providerId="LiveId" clId="{7E494417-325B-41C0-A5A2-1BD313E368C5}" dt="2023-01-09T11:57:05.053" v="10"/>
          <ac:picMkLst>
            <pc:docMk/>
            <pc:sldMk cId="3676245138" sldId="441"/>
            <ac:picMk id="8" creationId="{5C76E4F8-8477-A53B-03C9-07981AF50144}"/>
          </ac:picMkLst>
        </pc:picChg>
      </pc:sldChg>
      <pc:sldChg chg="modSp mod modTransition">
        <pc:chgData name="Leonie Smith" userId="fed1330f33f5650e" providerId="LiveId" clId="{7E494417-325B-41C0-A5A2-1BD313E368C5}" dt="2023-01-09T12:00:19.314" v="45"/>
        <pc:sldMkLst>
          <pc:docMk/>
          <pc:sldMk cId="538051216" sldId="450"/>
        </pc:sldMkLst>
        <pc:spChg chg="mod">
          <ac:chgData name="Leonie Smith" userId="fed1330f33f5650e" providerId="LiveId" clId="{7E494417-325B-41C0-A5A2-1BD313E368C5}" dt="2023-01-09T12:00:19.314" v="45"/>
          <ac:spMkLst>
            <pc:docMk/>
            <pc:sldMk cId="538051216" sldId="450"/>
            <ac:spMk id="2" creationId="{722EF22C-2C24-6162-6CD7-15D3FCABABB0}"/>
          </ac:spMkLst>
        </pc:spChg>
      </pc:sldChg>
      <pc:sldChg chg="addSp delSp modSp mod modTransition modAnim">
        <pc:chgData name="Leonie Smith" userId="fed1330f33f5650e" providerId="LiveId" clId="{7E494417-325B-41C0-A5A2-1BD313E368C5}" dt="2023-01-09T11:59:40.559" v="37"/>
        <pc:sldMkLst>
          <pc:docMk/>
          <pc:sldMk cId="3386340796" sldId="451"/>
        </pc:sldMkLst>
        <pc:spChg chg="add mod">
          <ac:chgData name="Leonie Smith" userId="fed1330f33f5650e" providerId="LiveId" clId="{7E494417-325B-41C0-A5A2-1BD313E368C5}" dt="2023-01-09T11:59:40.559" v="37"/>
          <ac:spMkLst>
            <pc:docMk/>
            <pc:sldMk cId="3386340796" sldId="451"/>
            <ac:spMk id="2" creationId="{E2DFF69B-74FF-98D7-7071-0009392EAD2D}"/>
          </ac:spMkLst>
        </pc:spChg>
        <pc:spChg chg="del">
          <ac:chgData name="Leonie Smith" userId="fed1330f33f5650e" providerId="LiveId" clId="{7E494417-325B-41C0-A5A2-1BD313E368C5}" dt="2023-01-09T11:57:46.958" v="14" actId="21"/>
          <ac:spMkLst>
            <pc:docMk/>
            <pc:sldMk cId="3386340796" sldId="451"/>
            <ac:spMk id="6" creationId="{416C064E-628E-47C0-A712-DB178FE9901E}"/>
          </ac:spMkLst>
        </pc:spChg>
        <pc:picChg chg="del">
          <ac:chgData name="Leonie Smith" userId="fed1330f33f5650e" providerId="LiveId" clId="{7E494417-325B-41C0-A5A2-1BD313E368C5}" dt="2023-01-09T11:57:05.053" v="10"/>
          <ac:picMkLst>
            <pc:docMk/>
            <pc:sldMk cId="3386340796" sldId="451"/>
            <ac:picMk id="11" creationId="{3715D8E8-A24C-9D85-313A-CDD07E7280DC}"/>
          </ac:picMkLst>
        </pc:picChg>
      </pc:sldChg>
      <pc:sldChg chg="delSp modSp mod modTransition">
        <pc:chgData name="Leonie Smith" userId="fed1330f33f5650e" providerId="LiveId" clId="{7E494417-325B-41C0-A5A2-1BD313E368C5}" dt="2023-01-09T12:00:31.105" v="47"/>
        <pc:sldMkLst>
          <pc:docMk/>
          <pc:sldMk cId="4002949039" sldId="452"/>
        </pc:sldMkLst>
        <pc:spChg chg="mod">
          <ac:chgData name="Leonie Smith" userId="fed1330f33f5650e" providerId="LiveId" clId="{7E494417-325B-41C0-A5A2-1BD313E368C5}" dt="2023-01-09T12:00:31.105" v="47"/>
          <ac:spMkLst>
            <pc:docMk/>
            <pc:sldMk cId="4002949039" sldId="452"/>
            <ac:spMk id="2" creationId="{003BE1FB-3697-DA8A-0A85-B4AD5C1164AF}"/>
          </ac:spMkLst>
        </pc:spChg>
        <pc:spChg chg="del">
          <ac:chgData name="Leonie Smith" userId="fed1330f33f5650e" providerId="LiveId" clId="{7E494417-325B-41C0-A5A2-1BD313E368C5}" dt="2023-01-09T11:58:04.956" v="16" actId="21"/>
          <ac:spMkLst>
            <pc:docMk/>
            <pc:sldMk cId="4002949039" sldId="452"/>
            <ac:spMk id="4" creationId="{9A13E2D8-2F59-44C1-B1D2-79C300C26DD4}"/>
          </ac:spMkLst>
        </pc:spChg>
        <pc:spChg chg="del">
          <ac:chgData name="Leonie Smith" userId="fed1330f33f5650e" providerId="LiveId" clId="{7E494417-325B-41C0-A5A2-1BD313E368C5}" dt="2023-01-09T11:58:07.442" v="17" actId="21"/>
          <ac:spMkLst>
            <pc:docMk/>
            <pc:sldMk cId="4002949039" sldId="452"/>
            <ac:spMk id="6" creationId="{416C064E-628E-47C0-A712-DB178FE9901E}"/>
          </ac:spMkLst>
        </pc:spChg>
      </pc:sldChg>
      <pc:sldChg chg="addSp delSp modSp mod modTransition modAnim">
        <pc:chgData name="Leonie Smith" userId="fed1330f33f5650e" providerId="LiveId" clId="{7E494417-325B-41C0-A5A2-1BD313E368C5}" dt="2023-01-09T11:59:42.437" v="38"/>
        <pc:sldMkLst>
          <pc:docMk/>
          <pc:sldMk cId="283334129" sldId="453"/>
        </pc:sldMkLst>
        <pc:spChg chg="add mod">
          <ac:chgData name="Leonie Smith" userId="fed1330f33f5650e" providerId="LiveId" clId="{7E494417-325B-41C0-A5A2-1BD313E368C5}" dt="2023-01-09T11:59:42.437" v="38"/>
          <ac:spMkLst>
            <pc:docMk/>
            <pc:sldMk cId="283334129" sldId="453"/>
            <ac:spMk id="3" creationId="{577B8F11-D3CB-3254-40E3-FF8200F7F638}"/>
          </ac:spMkLst>
        </pc:spChg>
        <pc:spChg chg="del">
          <ac:chgData name="Leonie Smith" userId="fed1330f33f5650e" providerId="LiveId" clId="{7E494417-325B-41C0-A5A2-1BD313E368C5}" dt="2023-01-09T11:57:51.146" v="15" actId="21"/>
          <ac:spMkLst>
            <pc:docMk/>
            <pc:sldMk cId="283334129" sldId="453"/>
            <ac:spMk id="6" creationId="{416C064E-628E-47C0-A712-DB178FE9901E}"/>
          </ac:spMkLst>
        </pc:spChg>
        <pc:picChg chg="del">
          <ac:chgData name="Leonie Smith" userId="fed1330f33f5650e" providerId="LiveId" clId="{7E494417-325B-41C0-A5A2-1BD313E368C5}" dt="2023-01-09T11:57:05.053" v="10"/>
          <ac:picMkLst>
            <pc:docMk/>
            <pc:sldMk cId="283334129" sldId="453"/>
            <ac:picMk id="2" creationId="{3115571D-8510-5871-F51A-5166C61615DA}"/>
          </ac:picMkLst>
        </pc:picChg>
      </pc:sldChg>
      <pc:sldChg chg="delSp modSp mod modTransition">
        <pc:chgData name="Leonie Smith" userId="fed1330f33f5650e" providerId="LiveId" clId="{7E494417-325B-41C0-A5A2-1BD313E368C5}" dt="2023-01-09T12:00:36.880" v="48"/>
        <pc:sldMkLst>
          <pc:docMk/>
          <pc:sldMk cId="2511564658" sldId="454"/>
        </pc:sldMkLst>
        <pc:spChg chg="mod">
          <ac:chgData name="Leonie Smith" userId="fed1330f33f5650e" providerId="LiveId" clId="{7E494417-325B-41C0-A5A2-1BD313E368C5}" dt="2023-01-09T12:00:36.880" v="48"/>
          <ac:spMkLst>
            <pc:docMk/>
            <pc:sldMk cId="2511564658" sldId="454"/>
            <ac:spMk id="2" creationId="{C6D15A44-17E6-7BC7-8415-12CE03EFE659}"/>
          </ac:spMkLst>
        </pc:spChg>
        <pc:spChg chg="del">
          <ac:chgData name="Leonie Smith" userId="fed1330f33f5650e" providerId="LiveId" clId="{7E494417-325B-41C0-A5A2-1BD313E368C5}" dt="2023-01-09T11:58:14.609" v="18" actId="21"/>
          <ac:spMkLst>
            <pc:docMk/>
            <pc:sldMk cId="2511564658" sldId="454"/>
            <ac:spMk id="4" creationId="{9A13E2D8-2F59-44C1-B1D2-79C300C26DD4}"/>
          </ac:spMkLst>
        </pc:spChg>
        <pc:spChg chg="del">
          <ac:chgData name="Leonie Smith" userId="fed1330f33f5650e" providerId="LiveId" clId="{7E494417-325B-41C0-A5A2-1BD313E368C5}" dt="2023-01-09T11:58:16.217" v="19" actId="21"/>
          <ac:spMkLst>
            <pc:docMk/>
            <pc:sldMk cId="2511564658" sldId="454"/>
            <ac:spMk id="6" creationId="{416C064E-628E-47C0-A712-DB178FE9901E}"/>
          </ac:spMkLst>
        </pc:spChg>
      </pc:sldChg>
      <pc:sldChg chg="addSp delSp modSp mod modTransition modAnim">
        <pc:chgData name="Leonie Smith" userId="fed1330f33f5650e" providerId="LiveId" clId="{7E494417-325B-41C0-A5A2-1BD313E368C5}" dt="2023-01-09T11:59:44.388" v="39"/>
        <pc:sldMkLst>
          <pc:docMk/>
          <pc:sldMk cId="1799939013" sldId="455"/>
        </pc:sldMkLst>
        <pc:spChg chg="add mod">
          <ac:chgData name="Leonie Smith" userId="fed1330f33f5650e" providerId="LiveId" clId="{7E494417-325B-41C0-A5A2-1BD313E368C5}" dt="2023-01-09T11:59:44.388" v="39"/>
          <ac:spMkLst>
            <pc:docMk/>
            <pc:sldMk cId="1799939013" sldId="455"/>
            <ac:spMk id="3" creationId="{70014776-46B8-4CEE-2161-FAB48399C8D5}"/>
          </ac:spMkLst>
        </pc:spChg>
        <pc:spChg chg="del">
          <ac:chgData name="Leonie Smith" userId="fed1330f33f5650e" providerId="LiveId" clId="{7E494417-325B-41C0-A5A2-1BD313E368C5}" dt="2023-01-09T11:58:19.856" v="20" actId="21"/>
          <ac:spMkLst>
            <pc:docMk/>
            <pc:sldMk cId="1799939013" sldId="455"/>
            <ac:spMk id="6" creationId="{416C064E-628E-47C0-A712-DB178FE9901E}"/>
          </ac:spMkLst>
        </pc:spChg>
        <pc:picChg chg="del">
          <ac:chgData name="Leonie Smith" userId="fed1330f33f5650e" providerId="LiveId" clId="{7E494417-325B-41C0-A5A2-1BD313E368C5}" dt="2023-01-09T11:57:05.053" v="10"/>
          <ac:picMkLst>
            <pc:docMk/>
            <pc:sldMk cId="1799939013" sldId="455"/>
            <ac:picMk id="2" creationId="{59E10C39-59B8-C9B1-61A0-FDF4EFA05E93}"/>
          </ac:picMkLst>
        </pc:picChg>
      </pc:sldChg>
      <pc:sldChg chg="delSp modSp mod modTransition">
        <pc:chgData name="Leonie Smith" userId="fed1330f33f5650e" providerId="LiveId" clId="{7E494417-325B-41C0-A5A2-1BD313E368C5}" dt="2023-01-09T12:00:43.258" v="49"/>
        <pc:sldMkLst>
          <pc:docMk/>
          <pc:sldMk cId="4049696417" sldId="456"/>
        </pc:sldMkLst>
        <pc:spChg chg="mod">
          <ac:chgData name="Leonie Smith" userId="fed1330f33f5650e" providerId="LiveId" clId="{7E494417-325B-41C0-A5A2-1BD313E368C5}" dt="2023-01-09T12:00:43.258" v="49"/>
          <ac:spMkLst>
            <pc:docMk/>
            <pc:sldMk cId="4049696417" sldId="456"/>
            <ac:spMk id="2" creationId="{C7EC8A2F-1E32-57F8-BEA2-4F6B880C8196}"/>
          </ac:spMkLst>
        </pc:spChg>
        <pc:spChg chg="del">
          <ac:chgData name="Leonie Smith" userId="fed1330f33f5650e" providerId="LiveId" clId="{7E494417-325B-41C0-A5A2-1BD313E368C5}" dt="2023-01-09T11:58:22.885" v="21" actId="21"/>
          <ac:spMkLst>
            <pc:docMk/>
            <pc:sldMk cId="4049696417" sldId="456"/>
            <ac:spMk id="4" creationId="{9A13E2D8-2F59-44C1-B1D2-79C300C26DD4}"/>
          </ac:spMkLst>
        </pc:spChg>
        <pc:spChg chg="del">
          <ac:chgData name="Leonie Smith" userId="fed1330f33f5650e" providerId="LiveId" clId="{7E494417-325B-41C0-A5A2-1BD313E368C5}" dt="2023-01-09T11:58:24.368" v="22" actId="21"/>
          <ac:spMkLst>
            <pc:docMk/>
            <pc:sldMk cId="4049696417" sldId="456"/>
            <ac:spMk id="6" creationId="{416C064E-628E-47C0-A712-DB178FE9901E}"/>
          </ac:spMkLst>
        </pc:spChg>
      </pc:sldChg>
      <pc:sldChg chg="addSp delSp modSp mod modTransition modAnim">
        <pc:chgData name="Leonie Smith" userId="fed1330f33f5650e" providerId="LiveId" clId="{7E494417-325B-41C0-A5A2-1BD313E368C5}" dt="2023-01-09T11:59:46.514" v="40"/>
        <pc:sldMkLst>
          <pc:docMk/>
          <pc:sldMk cId="2618424304" sldId="457"/>
        </pc:sldMkLst>
        <pc:spChg chg="add mod">
          <ac:chgData name="Leonie Smith" userId="fed1330f33f5650e" providerId="LiveId" clId="{7E494417-325B-41C0-A5A2-1BD313E368C5}" dt="2023-01-09T11:59:46.514" v="40"/>
          <ac:spMkLst>
            <pc:docMk/>
            <pc:sldMk cId="2618424304" sldId="457"/>
            <ac:spMk id="2" creationId="{C5874B11-66BE-63D7-C3F9-16B807A854ED}"/>
          </ac:spMkLst>
        </pc:spChg>
        <pc:spChg chg="del">
          <ac:chgData name="Leonie Smith" userId="fed1330f33f5650e" providerId="LiveId" clId="{7E494417-325B-41C0-A5A2-1BD313E368C5}" dt="2023-01-09T11:58:28.558" v="23" actId="21"/>
          <ac:spMkLst>
            <pc:docMk/>
            <pc:sldMk cId="2618424304" sldId="457"/>
            <ac:spMk id="6" creationId="{416C064E-628E-47C0-A712-DB178FE9901E}"/>
          </ac:spMkLst>
        </pc:spChg>
        <pc:picChg chg="del">
          <ac:chgData name="Leonie Smith" userId="fed1330f33f5650e" providerId="LiveId" clId="{7E494417-325B-41C0-A5A2-1BD313E368C5}" dt="2023-01-09T11:57:05.053" v="10"/>
          <ac:picMkLst>
            <pc:docMk/>
            <pc:sldMk cId="2618424304" sldId="457"/>
            <ac:picMk id="5" creationId="{A0CDA8CE-A32E-85D3-12BD-0F37FB7BCB15}"/>
          </ac:picMkLst>
        </pc:picChg>
      </pc:sldChg>
      <pc:sldChg chg="delSp modSp mod modTransition">
        <pc:chgData name="Leonie Smith" userId="fed1330f33f5650e" providerId="LiveId" clId="{7E494417-325B-41C0-A5A2-1BD313E368C5}" dt="2023-01-09T12:00:55.182" v="51"/>
        <pc:sldMkLst>
          <pc:docMk/>
          <pc:sldMk cId="2789980734" sldId="458"/>
        </pc:sldMkLst>
        <pc:spChg chg="mod">
          <ac:chgData name="Leonie Smith" userId="fed1330f33f5650e" providerId="LiveId" clId="{7E494417-325B-41C0-A5A2-1BD313E368C5}" dt="2023-01-09T12:00:55.182" v="51"/>
          <ac:spMkLst>
            <pc:docMk/>
            <pc:sldMk cId="2789980734" sldId="458"/>
            <ac:spMk id="2" creationId="{9C4B49B4-5EF7-AA8A-D6DF-8ADE3E23F551}"/>
          </ac:spMkLst>
        </pc:spChg>
        <pc:spChg chg="del">
          <ac:chgData name="Leonie Smith" userId="fed1330f33f5650e" providerId="LiveId" clId="{7E494417-325B-41C0-A5A2-1BD313E368C5}" dt="2023-01-09T11:58:40.279" v="27" actId="21"/>
          <ac:spMkLst>
            <pc:docMk/>
            <pc:sldMk cId="2789980734" sldId="458"/>
            <ac:spMk id="4" creationId="{9A13E2D8-2F59-44C1-B1D2-79C300C26DD4}"/>
          </ac:spMkLst>
        </pc:spChg>
        <pc:spChg chg="del">
          <ac:chgData name="Leonie Smith" userId="fed1330f33f5650e" providerId="LiveId" clId="{7E494417-325B-41C0-A5A2-1BD313E368C5}" dt="2023-01-09T11:58:41.548" v="28" actId="21"/>
          <ac:spMkLst>
            <pc:docMk/>
            <pc:sldMk cId="2789980734" sldId="458"/>
            <ac:spMk id="6" creationId="{416C064E-628E-47C0-A712-DB178FE9901E}"/>
          </ac:spMkLst>
        </pc:spChg>
      </pc:sldChg>
      <pc:sldChg chg="addSp delSp modSp mod modTransition modAnim">
        <pc:chgData name="Leonie Smith" userId="fed1330f33f5650e" providerId="LiveId" clId="{7E494417-325B-41C0-A5A2-1BD313E368C5}" dt="2023-01-09T11:59:50.812" v="42"/>
        <pc:sldMkLst>
          <pc:docMk/>
          <pc:sldMk cId="2711152741" sldId="467"/>
        </pc:sldMkLst>
        <pc:spChg chg="add mod">
          <ac:chgData name="Leonie Smith" userId="fed1330f33f5650e" providerId="LiveId" clId="{7E494417-325B-41C0-A5A2-1BD313E368C5}" dt="2023-01-09T11:59:50.812" v="42"/>
          <ac:spMkLst>
            <pc:docMk/>
            <pc:sldMk cId="2711152741" sldId="467"/>
            <ac:spMk id="2" creationId="{5EB8F855-A28A-1673-7C65-FFB3386A6D00}"/>
          </ac:spMkLst>
        </pc:spChg>
        <pc:spChg chg="del">
          <ac:chgData name="Leonie Smith" userId="fed1330f33f5650e" providerId="LiveId" clId="{7E494417-325B-41C0-A5A2-1BD313E368C5}" dt="2023-01-09T11:58:44.532" v="29" actId="21"/>
          <ac:spMkLst>
            <pc:docMk/>
            <pc:sldMk cId="2711152741" sldId="467"/>
            <ac:spMk id="6" creationId="{416C064E-628E-47C0-A712-DB178FE9901E}"/>
          </ac:spMkLst>
        </pc:spChg>
        <pc:picChg chg="del">
          <ac:chgData name="Leonie Smith" userId="fed1330f33f5650e" providerId="LiveId" clId="{7E494417-325B-41C0-A5A2-1BD313E368C5}" dt="2023-01-09T11:57:05.053" v="10"/>
          <ac:picMkLst>
            <pc:docMk/>
            <pc:sldMk cId="2711152741" sldId="467"/>
            <ac:picMk id="3" creationId="{70BD6031-12EF-8B82-2ACC-5633912C95C8}"/>
          </ac:picMkLst>
        </pc:picChg>
      </pc:sldChg>
      <pc:sldChg chg="delSp modSp mod modTransition modAnim">
        <pc:chgData name="Leonie Smith" userId="fed1330f33f5650e" providerId="LiveId" clId="{7E494417-325B-41C0-A5A2-1BD313E368C5}" dt="2023-01-13T08:21:16.050" v="55"/>
        <pc:sldMkLst>
          <pc:docMk/>
          <pc:sldMk cId="3596600315" sldId="468"/>
        </pc:sldMkLst>
        <pc:spChg chg="mod">
          <ac:chgData name="Leonie Smith" userId="fed1330f33f5650e" providerId="LiveId" clId="{7E494417-325B-41C0-A5A2-1BD313E368C5}" dt="2023-01-13T08:21:16.050" v="55"/>
          <ac:spMkLst>
            <pc:docMk/>
            <pc:sldMk cId="3596600315" sldId="468"/>
            <ac:spMk id="3" creationId="{0162BEE1-134B-8B70-2BB8-9226F1DF1614}"/>
          </ac:spMkLst>
        </pc:spChg>
        <pc:picChg chg="del">
          <ac:chgData name="Leonie Smith" userId="fed1330f33f5650e" providerId="LiveId" clId="{7E494417-325B-41C0-A5A2-1BD313E368C5}" dt="2023-01-09T11:57:05.053" v="10"/>
          <ac:picMkLst>
            <pc:docMk/>
            <pc:sldMk cId="3596600315" sldId="468"/>
            <ac:picMk id="4" creationId="{490F8FC3-1F14-F900-C210-CEE20994774A}"/>
          </ac:picMkLst>
        </pc:picChg>
      </pc:sldChg>
      <pc:sldChg chg="delSp modSp mod modTransition">
        <pc:chgData name="Leonie Smith" userId="fed1330f33f5650e" providerId="LiveId" clId="{7E494417-325B-41C0-A5A2-1BD313E368C5}" dt="2023-01-09T12:01:02.190" v="52"/>
        <pc:sldMkLst>
          <pc:docMk/>
          <pc:sldMk cId="1195353035" sldId="469"/>
        </pc:sldMkLst>
        <pc:spChg chg="mod">
          <ac:chgData name="Leonie Smith" userId="fed1330f33f5650e" providerId="LiveId" clId="{7E494417-325B-41C0-A5A2-1BD313E368C5}" dt="2023-01-09T12:01:02.190" v="52"/>
          <ac:spMkLst>
            <pc:docMk/>
            <pc:sldMk cId="1195353035" sldId="469"/>
            <ac:spMk id="2" creationId="{9B508620-2151-D11B-F4F6-11E3BF9C229E}"/>
          </ac:spMkLst>
        </pc:spChg>
        <pc:spChg chg="del">
          <ac:chgData name="Leonie Smith" userId="fed1330f33f5650e" providerId="LiveId" clId="{7E494417-325B-41C0-A5A2-1BD313E368C5}" dt="2023-01-09T11:58:47.863" v="30" actId="21"/>
          <ac:spMkLst>
            <pc:docMk/>
            <pc:sldMk cId="1195353035" sldId="469"/>
            <ac:spMk id="4" creationId="{9A13E2D8-2F59-44C1-B1D2-79C300C26DD4}"/>
          </ac:spMkLst>
        </pc:spChg>
        <pc:spChg chg="del">
          <ac:chgData name="Leonie Smith" userId="fed1330f33f5650e" providerId="LiveId" clId="{7E494417-325B-41C0-A5A2-1BD313E368C5}" dt="2023-01-09T11:58:48.941" v="31" actId="21"/>
          <ac:spMkLst>
            <pc:docMk/>
            <pc:sldMk cId="1195353035" sldId="469"/>
            <ac:spMk id="6" creationId="{416C064E-628E-47C0-A712-DB178FE9901E}"/>
          </ac:spMkLst>
        </pc:spChg>
      </pc:sldChg>
      <pc:sldChg chg="addSp delSp modSp mod modTransition modAnim">
        <pc:chgData name="Leonie Smith" userId="fed1330f33f5650e" providerId="LiveId" clId="{7E494417-325B-41C0-A5A2-1BD313E368C5}" dt="2023-01-09T11:59:52.853" v="43"/>
        <pc:sldMkLst>
          <pc:docMk/>
          <pc:sldMk cId="1937352511" sldId="470"/>
        </pc:sldMkLst>
        <pc:spChg chg="add mod">
          <ac:chgData name="Leonie Smith" userId="fed1330f33f5650e" providerId="LiveId" clId="{7E494417-325B-41C0-A5A2-1BD313E368C5}" dt="2023-01-09T11:59:52.853" v="43"/>
          <ac:spMkLst>
            <pc:docMk/>
            <pc:sldMk cId="1937352511" sldId="470"/>
            <ac:spMk id="2" creationId="{0133C1C7-5D5E-25A6-5DF2-0240C6ABFD0B}"/>
          </ac:spMkLst>
        </pc:spChg>
        <pc:spChg chg="del">
          <ac:chgData name="Leonie Smith" userId="fed1330f33f5650e" providerId="LiveId" clId="{7E494417-325B-41C0-A5A2-1BD313E368C5}" dt="2023-01-09T11:58:53.795" v="32" actId="21"/>
          <ac:spMkLst>
            <pc:docMk/>
            <pc:sldMk cId="1937352511" sldId="470"/>
            <ac:spMk id="6" creationId="{416C064E-628E-47C0-A712-DB178FE9901E}"/>
          </ac:spMkLst>
        </pc:spChg>
        <pc:picChg chg="del">
          <ac:chgData name="Leonie Smith" userId="fed1330f33f5650e" providerId="LiveId" clId="{7E494417-325B-41C0-A5A2-1BD313E368C5}" dt="2023-01-09T11:57:05.053" v="10"/>
          <ac:picMkLst>
            <pc:docMk/>
            <pc:sldMk cId="1937352511" sldId="470"/>
            <ac:picMk id="5" creationId="{3E641E33-9C87-906D-3C8E-2D70FA5B383C}"/>
          </ac:picMkLst>
        </pc:picChg>
      </pc:sldChg>
      <pc:sldChg chg="modSp mod modTransition">
        <pc:chgData name="Leonie Smith" userId="fed1330f33f5650e" providerId="LiveId" clId="{7E494417-325B-41C0-A5A2-1BD313E368C5}" dt="2023-01-09T12:01:09.662" v="53"/>
        <pc:sldMkLst>
          <pc:docMk/>
          <pc:sldMk cId="1066889295" sldId="471"/>
        </pc:sldMkLst>
        <pc:spChg chg="mod">
          <ac:chgData name="Leonie Smith" userId="fed1330f33f5650e" providerId="LiveId" clId="{7E494417-325B-41C0-A5A2-1BD313E368C5}" dt="2023-01-09T12:01:09.662" v="53"/>
          <ac:spMkLst>
            <pc:docMk/>
            <pc:sldMk cId="1066889295" sldId="471"/>
            <ac:spMk id="2" creationId="{974A07EB-6EB3-D3F8-6B91-9773CE5BF9B5}"/>
          </ac:spMkLst>
        </pc:spChg>
      </pc:sldChg>
      <pc:sldChg chg="addSp delSp modSp mod modTransition modAnim">
        <pc:chgData name="Leonie Smith" userId="fed1330f33f5650e" providerId="LiveId" clId="{7E494417-325B-41C0-A5A2-1BD313E368C5}" dt="2023-01-09T11:59:55.582" v="44"/>
        <pc:sldMkLst>
          <pc:docMk/>
          <pc:sldMk cId="3574590845" sldId="472"/>
        </pc:sldMkLst>
        <pc:spChg chg="add mod">
          <ac:chgData name="Leonie Smith" userId="fed1330f33f5650e" providerId="LiveId" clId="{7E494417-325B-41C0-A5A2-1BD313E368C5}" dt="2023-01-09T11:59:55.582" v="44"/>
          <ac:spMkLst>
            <pc:docMk/>
            <pc:sldMk cId="3574590845" sldId="472"/>
            <ac:spMk id="2" creationId="{6C764064-BBB9-6D74-BC20-23A864CA2C76}"/>
          </ac:spMkLst>
        </pc:spChg>
        <pc:spChg chg="del">
          <ac:chgData name="Leonie Smith" userId="fed1330f33f5650e" providerId="LiveId" clId="{7E494417-325B-41C0-A5A2-1BD313E368C5}" dt="2023-01-09T11:59:02.619" v="33" actId="21"/>
          <ac:spMkLst>
            <pc:docMk/>
            <pc:sldMk cId="3574590845" sldId="472"/>
            <ac:spMk id="6" creationId="{416C064E-628E-47C0-A712-DB178FE9901E}"/>
          </ac:spMkLst>
        </pc:spChg>
        <pc:picChg chg="del">
          <ac:chgData name="Leonie Smith" userId="fed1330f33f5650e" providerId="LiveId" clId="{7E494417-325B-41C0-A5A2-1BD313E368C5}" dt="2023-01-09T11:57:05.053" v="10"/>
          <ac:picMkLst>
            <pc:docMk/>
            <pc:sldMk cId="3574590845" sldId="472"/>
            <ac:picMk id="8" creationId="{968899A7-FC73-4205-D6D6-4F9E44A3F555}"/>
          </ac:picMkLst>
        </pc:picChg>
      </pc:sldChg>
      <pc:sldChg chg="addSp delSp modSp mod modTransition modAnim">
        <pc:chgData name="Leonie Smith" userId="fed1330f33f5650e" providerId="LiveId" clId="{7E494417-325B-41C0-A5A2-1BD313E368C5}" dt="2023-01-09T11:59:38.605" v="36"/>
        <pc:sldMkLst>
          <pc:docMk/>
          <pc:sldMk cId="1531836829" sldId="481"/>
        </pc:sldMkLst>
        <pc:spChg chg="add mod">
          <ac:chgData name="Leonie Smith" userId="fed1330f33f5650e" providerId="LiveId" clId="{7E494417-325B-41C0-A5A2-1BD313E368C5}" dt="2023-01-09T11:59:38.605" v="36"/>
          <ac:spMkLst>
            <pc:docMk/>
            <pc:sldMk cId="1531836829" sldId="481"/>
            <ac:spMk id="2" creationId="{71329D5C-BB2F-BE14-7776-20626DE53428}"/>
          </ac:spMkLst>
        </pc:spChg>
        <pc:spChg chg="del">
          <ac:chgData name="Leonie Smith" userId="fed1330f33f5650e" providerId="LiveId" clId="{7E494417-325B-41C0-A5A2-1BD313E368C5}" dt="2023-01-09T11:57:39.353" v="13" actId="21"/>
          <ac:spMkLst>
            <pc:docMk/>
            <pc:sldMk cId="1531836829" sldId="481"/>
            <ac:spMk id="6" creationId="{416C064E-628E-47C0-A712-DB178FE9901E}"/>
          </ac:spMkLst>
        </pc:spChg>
        <pc:picChg chg="del">
          <ac:chgData name="Leonie Smith" userId="fed1330f33f5650e" providerId="LiveId" clId="{7E494417-325B-41C0-A5A2-1BD313E368C5}" dt="2023-01-09T11:57:05.053" v="10"/>
          <ac:picMkLst>
            <pc:docMk/>
            <pc:sldMk cId="1531836829" sldId="481"/>
            <ac:picMk id="3" creationId="{025239E1-D129-B233-A986-4B48B217263A}"/>
          </ac:picMkLst>
        </pc:picChg>
      </pc:sldChg>
      <pc:sldChg chg="addSp delSp modSp mod modTransition modAnim">
        <pc:chgData name="Leonie Smith" userId="fed1330f33f5650e" providerId="LiveId" clId="{7E494417-325B-41C0-A5A2-1BD313E368C5}" dt="2023-01-09T11:59:48.740" v="41"/>
        <pc:sldMkLst>
          <pc:docMk/>
          <pc:sldMk cId="1590582343" sldId="482"/>
        </pc:sldMkLst>
        <pc:spChg chg="add mod">
          <ac:chgData name="Leonie Smith" userId="fed1330f33f5650e" providerId="LiveId" clId="{7E494417-325B-41C0-A5A2-1BD313E368C5}" dt="2023-01-09T11:59:48.740" v="41"/>
          <ac:spMkLst>
            <pc:docMk/>
            <pc:sldMk cId="1590582343" sldId="482"/>
            <ac:spMk id="2" creationId="{A7AB449A-CEEF-78B4-217B-97136AFD95E9}"/>
          </ac:spMkLst>
        </pc:spChg>
        <pc:spChg chg="del">
          <ac:chgData name="Leonie Smith" userId="fed1330f33f5650e" providerId="LiveId" clId="{7E494417-325B-41C0-A5A2-1BD313E368C5}" dt="2023-01-09T11:58:37.441" v="26" actId="21"/>
          <ac:spMkLst>
            <pc:docMk/>
            <pc:sldMk cId="1590582343" sldId="482"/>
            <ac:spMk id="6" creationId="{416C064E-628E-47C0-A712-DB178FE9901E}"/>
          </ac:spMkLst>
        </pc:spChg>
        <pc:picChg chg="del">
          <ac:chgData name="Leonie Smith" userId="fed1330f33f5650e" providerId="LiveId" clId="{7E494417-325B-41C0-A5A2-1BD313E368C5}" dt="2023-01-09T11:57:05.053" v="10"/>
          <ac:picMkLst>
            <pc:docMk/>
            <pc:sldMk cId="1590582343" sldId="482"/>
            <ac:picMk id="3" creationId="{614BF782-5733-E7E3-2080-5232ED433C0C}"/>
          </ac:picMkLst>
        </pc:picChg>
      </pc:sldChg>
      <pc:sldChg chg="delSp modSp mod modTransition">
        <pc:chgData name="Leonie Smith" userId="fed1330f33f5650e" providerId="LiveId" clId="{7E494417-325B-41C0-A5A2-1BD313E368C5}" dt="2023-01-09T12:00:49.224" v="50"/>
        <pc:sldMkLst>
          <pc:docMk/>
          <pc:sldMk cId="493876638" sldId="483"/>
        </pc:sldMkLst>
        <pc:spChg chg="mod">
          <ac:chgData name="Leonie Smith" userId="fed1330f33f5650e" providerId="LiveId" clId="{7E494417-325B-41C0-A5A2-1BD313E368C5}" dt="2023-01-09T12:00:49.224" v="50"/>
          <ac:spMkLst>
            <pc:docMk/>
            <pc:sldMk cId="493876638" sldId="483"/>
            <ac:spMk id="2" creationId="{8409139C-9BE8-13CF-7104-76B0E9A428C2}"/>
          </ac:spMkLst>
        </pc:spChg>
        <pc:spChg chg="del">
          <ac:chgData name="Leonie Smith" userId="fed1330f33f5650e" providerId="LiveId" clId="{7E494417-325B-41C0-A5A2-1BD313E368C5}" dt="2023-01-09T11:58:32.294" v="24" actId="21"/>
          <ac:spMkLst>
            <pc:docMk/>
            <pc:sldMk cId="493876638" sldId="483"/>
            <ac:spMk id="4" creationId="{9A13E2D8-2F59-44C1-B1D2-79C300C26DD4}"/>
          </ac:spMkLst>
        </pc:spChg>
        <pc:spChg chg="del">
          <ac:chgData name="Leonie Smith" userId="fed1330f33f5650e" providerId="LiveId" clId="{7E494417-325B-41C0-A5A2-1BD313E368C5}" dt="2023-01-09T11:58:33.625" v="25" actId="21"/>
          <ac:spMkLst>
            <pc:docMk/>
            <pc:sldMk cId="493876638" sldId="483"/>
            <ac:spMk id="6" creationId="{416C064E-628E-47C0-A712-DB178FE9901E}"/>
          </ac:spMkLst>
        </pc:spChg>
      </pc:sldChg>
      <pc:sldChg chg="modSp mod modTransition">
        <pc:chgData name="Leonie Smith" userId="fed1330f33f5650e" providerId="LiveId" clId="{7E494417-325B-41C0-A5A2-1BD313E368C5}" dt="2023-01-09T11:57:05.053" v="10"/>
        <pc:sldMkLst>
          <pc:docMk/>
          <pc:sldMk cId="914063210" sldId="484"/>
        </pc:sldMkLst>
        <pc:spChg chg="mod">
          <ac:chgData name="Leonie Smith" userId="fed1330f33f5650e" providerId="LiveId" clId="{7E494417-325B-41C0-A5A2-1BD313E368C5}" dt="2023-01-09T11:56:08.738" v="8" actId="20577"/>
          <ac:spMkLst>
            <pc:docMk/>
            <pc:sldMk cId="914063210" sldId="484"/>
            <ac:spMk id="2" creationId="{A14FE47E-453B-58CF-68B7-7032033D4CFE}"/>
          </ac:spMkLst>
        </pc:spChg>
      </pc:sldChg>
      <pc:sldChg chg="modSp mod modTransition">
        <pc:chgData name="Leonie Smith" userId="fed1330f33f5650e" providerId="LiveId" clId="{7E494417-325B-41C0-A5A2-1BD313E368C5}" dt="2023-01-09T12:00:25.139" v="46"/>
        <pc:sldMkLst>
          <pc:docMk/>
          <pc:sldMk cId="4056636719" sldId="485"/>
        </pc:sldMkLst>
        <pc:spChg chg="mod">
          <ac:chgData name="Leonie Smith" userId="fed1330f33f5650e" providerId="LiveId" clId="{7E494417-325B-41C0-A5A2-1BD313E368C5}" dt="2023-01-09T12:00:25.139" v="46"/>
          <ac:spMkLst>
            <pc:docMk/>
            <pc:sldMk cId="4056636719" sldId="485"/>
            <ac:spMk id="2" creationId="{D598FA78-4CED-6B40-7A92-C75E902B9B6B}"/>
          </ac:spMkLst>
        </pc:spChg>
      </pc:sldChg>
      <pc:sldChg chg="modSp mod modTransition">
        <pc:chgData name="Leonie Smith" userId="fed1330f33f5650e" providerId="LiveId" clId="{7E494417-325B-41C0-A5A2-1BD313E368C5}" dt="2023-01-09T12:01:16.729" v="54"/>
        <pc:sldMkLst>
          <pc:docMk/>
          <pc:sldMk cId="1494868521" sldId="486"/>
        </pc:sldMkLst>
        <pc:spChg chg="mod">
          <ac:chgData name="Leonie Smith" userId="fed1330f33f5650e" providerId="LiveId" clId="{7E494417-325B-41C0-A5A2-1BD313E368C5}" dt="2023-01-09T12:01:16.729" v="54"/>
          <ac:spMkLst>
            <pc:docMk/>
            <pc:sldMk cId="1494868521" sldId="486"/>
            <ac:spMk id="2" creationId="{3C2B435E-84F1-D2AB-5CED-183F10A801F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2023/12/12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33 </a:t>
            </a:r>
            <a:r>
              <a:rPr lang="en-IN" sz="1800" b="1" i="0" u="none" strike="noStrike" baseline="0" dirty="0">
                <a:latin typeface="TimesNewRomanPS-BoldMT"/>
              </a:rPr>
              <a:t>Jesus’ early ministry</a:t>
            </a:r>
          </a:p>
          <a:p>
            <a:pPr algn="l"/>
            <a:r>
              <a:rPr lang="en-US" sz="1800" b="0" i="0" u="none" strike="noStrike" baseline="0" dirty="0">
                <a:latin typeface="TimesNewRomanPSMT"/>
              </a:rPr>
              <a:t>1. John the Baptist tells about Jesus - John 1:19-42; John’s last witness - John 3:22-36;</a:t>
            </a:r>
          </a:p>
          <a:p>
            <a:pPr algn="l"/>
            <a:r>
              <a:rPr lang="en-US" sz="1800" b="0" i="0" u="none" strike="noStrike" baseline="0" dirty="0">
                <a:latin typeface="TimesNewRomanPSMT"/>
              </a:rPr>
              <a:t>and John in Prison - Luke 3:19-20 (Left Top)</a:t>
            </a:r>
          </a:p>
          <a:p>
            <a:pPr algn="l"/>
            <a:r>
              <a:rPr lang="en-US" sz="1800" b="0" i="0" u="none" strike="noStrike" baseline="0" dirty="0">
                <a:latin typeface="TimesNewRomanPSMT"/>
              </a:rPr>
              <a:t>2. Philip and Nathanael - John 1:43-51 (Center Top)</a:t>
            </a:r>
          </a:p>
          <a:p>
            <a:pPr algn="l"/>
            <a:r>
              <a:rPr lang="en-US" sz="1800" b="0" i="0" u="none" strike="noStrike" baseline="0" dirty="0">
                <a:latin typeface="TimesNewRomanPSMT"/>
              </a:rPr>
              <a:t>3. Wedding at Cana - John 2:1-12 (Right Top)</a:t>
            </a:r>
          </a:p>
          <a:p>
            <a:pPr algn="l"/>
            <a:r>
              <a:rPr lang="en-US" sz="1800" b="0" i="0" u="none" strike="noStrike" baseline="0" dirty="0">
                <a:latin typeface="TimesNewRomanPSMT"/>
              </a:rPr>
              <a:t>4. Nicodemus - John 3:1-21 (Right Bottom)</a:t>
            </a:r>
          </a:p>
          <a:p>
            <a:pPr algn="l"/>
            <a:r>
              <a:rPr lang="en-US" sz="1800" b="0" i="0" u="none" strike="noStrike" baseline="0" dirty="0">
                <a:latin typeface="TimesNewRomanPSMT"/>
              </a:rPr>
              <a:t>5. Woman at the Well - John 4:1-42 (Center Bottom)</a:t>
            </a:r>
          </a:p>
          <a:p>
            <a:pPr algn="l"/>
            <a:r>
              <a:rPr lang="en-US" sz="1800" b="0" i="0" u="none" strike="noStrike" baseline="0" dirty="0">
                <a:latin typeface="TimesNewRomanPSMT"/>
              </a:rPr>
              <a:t>6. Nobleman’s Son - John 4:46-54 (Left Bottom)</a:t>
            </a:r>
          </a:p>
          <a:p>
            <a:pPr algn="l"/>
            <a:r>
              <a:rPr lang="en-US" sz="1800" b="0" i="0" u="none" strike="noStrike" baseline="0" dirty="0">
                <a:latin typeface="TimesNewRomanPSMT"/>
              </a:rPr>
              <a:t>7. Sick man at Pool - John 5:1-47 (Left Center)</a:t>
            </a:r>
          </a:p>
          <a:p>
            <a:pPr algn="l"/>
            <a:r>
              <a:rPr lang="en-US" sz="1800" b="0" i="0" u="none" strike="noStrike" baseline="0" dirty="0">
                <a:latin typeface="TimesNewRomanPSMT"/>
              </a:rPr>
              <a:t>8. Jesus in Nazareth - Luke 4:16-30 (Right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2023/12/12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2023/12/12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33-1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on a flag&#10;&#10;Description automatically generated with low confidence">
            <a:extLst>
              <a:ext uri="{FF2B5EF4-FFF2-40B4-BE49-F238E27FC236}">
                <a16:creationId xmlns:a16="http://schemas.microsoft.com/office/drawing/2014/main" id="{DE6CD093-FE08-4C68-34A1-24DE53A25153}"/>
              </a:ext>
            </a:extLst>
          </p:cNvPr>
          <p:cNvPicPr>
            <a:picLocks noChangeAspect="1"/>
          </p:cNvPicPr>
          <p:nvPr/>
        </p:nvPicPr>
        <p:blipFill rotWithShape="1">
          <a:blip r:embed="rId2"/>
          <a:srcRect b="1334"/>
          <a:stretch/>
        </p:blipFill>
        <p:spPr>
          <a:xfrm flipH="1">
            <a:off x="20" y="1282"/>
            <a:ext cx="12191980" cy="6856718"/>
          </a:xfrm>
          <a:prstGeom prst="rect">
            <a:avLst/>
          </a:prstGeom>
        </p:spPr>
      </p:pic>
      <p:sp>
        <p:nvSpPr>
          <p:cNvPr id="2" name="TextBox 1">
            <a:extLst>
              <a:ext uri="{FF2B5EF4-FFF2-40B4-BE49-F238E27FC236}">
                <a16:creationId xmlns:a16="http://schemas.microsoft.com/office/drawing/2014/main" id="{003BE1FB-3697-DA8A-0A85-B4AD5C1164AF}"/>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30</a:t>
            </a:r>
            <a:r>
              <a:rPr lang="en-US" sz="4400" b="0" i="0" dirty="0">
                <a:solidFill>
                  <a:srgbClr val="121212"/>
                </a:solidFill>
                <a:effectLst/>
                <a:latin typeface="Arial" panose="020B0604020202020204" pitchFamily="34" charset="0"/>
              </a:rPr>
              <a:t>This is he of whom I said, ‘After me comes a man who is preferred before me, for he was before me.’ </a:t>
            </a:r>
            <a:endParaRPr lang="en-ZA" dirty="0"/>
          </a:p>
        </p:txBody>
      </p:sp>
      <p:sp>
        <p:nvSpPr>
          <p:cNvPr id="3" name="TextBox 2">
            <a:extLst>
              <a:ext uri="{FF2B5EF4-FFF2-40B4-BE49-F238E27FC236}">
                <a16:creationId xmlns:a16="http://schemas.microsoft.com/office/drawing/2014/main" id="{577B8F11-D3CB-3254-40E3-FF8200F7F63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3334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57FA06-229F-FE39-6F2D-5BE7A0141321}"/>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6D15A44-17E6-7BC7-8415-12CE03EFE659}"/>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32</a:t>
            </a:r>
            <a:r>
              <a:rPr lang="en-US" sz="4400" b="0" i="0" dirty="0">
                <a:solidFill>
                  <a:srgbClr val="121212"/>
                </a:solidFill>
                <a:effectLst/>
                <a:latin typeface="Arial" panose="020B0604020202020204" pitchFamily="34" charset="0"/>
              </a:rPr>
              <a:t>John testified, saying, “I have seen the Spirit descending like a dove out of heaven, and it remained on him.</a:t>
            </a:r>
            <a:endParaRPr lang="en-ZA" dirty="0"/>
          </a:p>
        </p:txBody>
      </p:sp>
      <p:sp>
        <p:nvSpPr>
          <p:cNvPr id="3" name="TextBox 2">
            <a:extLst>
              <a:ext uri="{FF2B5EF4-FFF2-40B4-BE49-F238E27FC236}">
                <a16:creationId xmlns:a16="http://schemas.microsoft.com/office/drawing/2014/main" id="{70014776-46B8-4CEE-2161-FAB48399C8D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99939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9D599D4-C1D7-6C81-B416-73915977B110}"/>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7EC8A2F-1E32-57F8-BEA2-4F6B880C8196}"/>
              </a:ext>
            </a:extLst>
          </p:cNvPr>
          <p:cNvSpPr txBox="1"/>
          <p:nvPr/>
        </p:nvSpPr>
        <p:spPr>
          <a:xfrm>
            <a:off x="9482547" y="16625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33</a:t>
            </a:r>
            <a:r>
              <a:rPr lang="en-US" sz="4400" b="0" i="0" dirty="0">
                <a:solidFill>
                  <a:srgbClr val="121212"/>
                </a:solidFill>
                <a:effectLst/>
                <a:latin typeface="Arial" panose="020B0604020202020204" pitchFamily="34" charset="0"/>
              </a:rPr>
              <a:t>I didn’t recognize him, but he who sent me to baptize in water said to me, ‘On whomever you will see the Spirit descending and remaining on him is he who baptizes in the Holy Spirit.’ </a:t>
            </a:r>
            <a:endParaRPr lang="en-ZA" sz="4400" dirty="0"/>
          </a:p>
        </p:txBody>
      </p:sp>
      <p:sp>
        <p:nvSpPr>
          <p:cNvPr id="2" name="TextBox 1">
            <a:extLst>
              <a:ext uri="{FF2B5EF4-FFF2-40B4-BE49-F238E27FC236}">
                <a16:creationId xmlns:a16="http://schemas.microsoft.com/office/drawing/2014/main" id="{C5874B11-66BE-63D7-C3F9-16B807A854E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18424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1840F6-63C2-4410-3398-A7776ABE4780}"/>
              </a:ext>
            </a:extLst>
          </p:cNvPr>
          <p:cNvPicPr>
            <a:picLocks noChangeAspect="1"/>
          </p:cNvPicPr>
          <p:nvPr/>
        </p:nvPicPr>
        <p:blipFill rotWithShape="1">
          <a:blip r:embed="rId2"/>
          <a:srcRect l="7672" r="1199"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409139C-9BE8-13CF-7104-76B0E9A428C2}"/>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93876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34</a:t>
            </a:r>
            <a:r>
              <a:rPr lang="en-US" sz="4800" b="0" i="0" dirty="0">
                <a:solidFill>
                  <a:srgbClr val="121212"/>
                </a:solidFill>
                <a:effectLst/>
                <a:latin typeface="Arial" panose="020B0604020202020204" pitchFamily="34" charset="0"/>
              </a:rPr>
              <a:t>I have seen and have testified that this is the Son of God.”</a:t>
            </a:r>
            <a:endParaRPr lang="en-ZA" sz="4800" dirty="0"/>
          </a:p>
        </p:txBody>
      </p:sp>
      <p:sp>
        <p:nvSpPr>
          <p:cNvPr id="2" name="TextBox 1">
            <a:extLst>
              <a:ext uri="{FF2B5EF4-FFF2-40B4-BE49-F238E27FC236}">
                <a16:creationId xmlns:a16="http://schemas.microsoft.com/office/drawing/2014/main" id="{A7AB449A-CEEF-78B4-217B-97136AFD95E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90582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7D1D5E6-97EC-3E31-DA79-502CCBAA86A6}"/>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C4B49B4-5EF7-AA8A-D6DF-8ADE3E23F551}"/>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John 3:31</a:t>
            </a:r>
            <a:r>
              <a:rPr lang="en-US" sz="4000" b="0" i="0" dirty="0">
                <a:solidFill>
                  <a:srgbClr val="121212"/>
                </a:solidFill>
                <a:effectLst/>
                <a:latin typeface="Arial" panose="020B0604020202020204" pitchFamily="34" charset="0"/>
              </a:rPr>
              <a:t>“He who comes from above is above all. He who is from the earth belongs to the earth and speaks of the earth. He who comes from heaven is above all.</a:t>
            </a:r>
            <a:endParaRPr lang="en-ZA" sz="4000" dirty="0"/>
          </a:p>
        </p:txBody>
      </p:sp>
      <p:sp>
        <p:nvSpPr>
          <p:cNvPr id="2" name="TextBox 1">
            <a:extLst>
              <a:ext uri="{FF2B5EF4-FFF2-40B4-BE49-F238E27FC236}">
                <a16:creationId xmlns:a16="http://schemas.microsoft.com/office/drawing/2014/main" id="{5EB8F855-A28A-1673-7C65-FFB3386A6D0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711152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3" name="TextBox 2">
            <a:extLst>
              <a:ext uri="{FF2B5EF4-FFF2-40B4-BE49-F238E27FC236}">
                <a16:creationId xmlns:a16="http://schemas.microsoft.com/office/drawing/2014/main" id="{B27C300C-444E-EEF7-7E20-ECFF1943CADB}"/>
              </a:ext>
            </a:extLst>
          </p:cNvPr>
          <p:cNvSpPr txBox="1"/>
          <p:nvPr/>
        </p:nvSpPr>
        <p:spPr>
          <a:xfrm>
            <a:off x="120870" y="-82897"/>
            <a:ext cx="7319836" cy="4005968"/>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John the Baptist Tells about Jesus – </a:t>
            </a:r>
          </a:p>
          <a:p>
            <a:pPr algn="l"/>
            <a:r>
              <a:rPr lang="en-US" sz="6000" b="0" i="0" u="none" strike="noStrike" baseline="0" dirty="0">
                <a:solidFill>
                  <a:schemeClr val="bg1"/>
                </a:solidFill>
                <a:latin typeface="TimesNewRomanPSMT"/>
              </a:rPr>
              <a:t>John 1:19-42; </a:t>
            </a:r>
          </a:p>
          <a:p>
            <a:pPr algn="l"/>
            <a:r>
              <a:rPr lang="en-US" sz="6000" b="0" i="0" u="none" strike="noStrike" baseline="0" dirty="0">
                <a:solidFill>
                  <a:schemeClr val="bg1"/>
                </a:solidFill>
                <a:latin typeface="TimesNewRomanPSMT"/>
              </a:rPr>
              <a:t>John 3:22-36</a:t>
            </a: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246D16-4479-FECC-31F8-07FAACB8D20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B508620-2151-D11B-F4F6-11E3BF9C229E}"/>
              </a:ext>
            </a:extLst>
          </p:cNvPr>
          <p:cNvSpPr txBox="1"/>
          <p:nvPr/>
        </p:nvSpPr>
        <p:spPr>
          <a:xfrm>
            <a:off x="388047" y="5886376"/>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95353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 panose="020B0604020202020204" pitchFamily="34" charset="0"/>
              </a:rPr>
              <a:t> </a:t>
            </a:r>
            <a:r>
              <a:rPr lang="en-US" sz="4400" b="0" i="0" dirty="0">
                <a:solidFill>
                  <a:srgbClr val="777A7B"/>
                </a:solidFill>
                <a:effectLst/>
                <a:latin typeface="Arial" panose="020B0604020202020204" pitchFamily="34" charset="0"/>
              </a:rPr>
              <a:t>34</a:t>
            </a:r>
            <a:r>
              <a:rPr lang="en-US" sz="4400" b="0" i="0" dirty="0">
                <a:solidFill>
                  <a:srgbClr val="121212"/>
                </a:solidFill>
                <a:effectLst/>
                <a:latin typeface="Arial" panose="020B0604020202020204" pitchFamily="34" charset="0"/>
              </a:rPr>
              <a:t>For he whom God has sent speaks the words of God; for God gives the Spirit without measure. </a:t>
            </a:r>
            <a:r>
              <a:rPr lang="en-US" sz="4400" b="0" i="0" dirty="0">
                <a:solidFill>
                  <a:srgbClr val="777A7B"/>
                </a:solidFill>
                <a:effectLst/>
                <a:latin typeface="Arial" panose="020B0604020202020204" pitchFamily="34" charset="0"/>
              </a:rPr>
              <a:t>35</a:t>
            </a:r>
            <a:r>
              <a:rPr lang="en-US" sz="4400" b="0" i="0" dirty="0">
                <a:solidFill>
                  <a:srgbClr val="121212"/>
                </a:solidFill>
                <a:effectLst/>
                <a:latin typeface="Arial" panose="020B0604020202020204" pitchFamily="34" charset="0"/>
              </a:rPr>
              <a:t>The Father loves the Son, and has given all things into his hand. </a:t>
            </a:r>
            <a:endParaRPr lang="en-ZA" sz="4400" dirty="0"/>
          </a:p>
        </p:txBody>
      </p:sp>
      <p:sp>
        <p:nvSpPr>
          <p:cNvPr id="2" name="TextBox 1">
            <a:extLst>
              <a:ext uri="{FF2B5EF4-FFF2-40B4-BE49-F238E27FC236}">
                <a16:creationId xmlns:a16="http://schemas.microsoft.com/office/drawing/2014/main" id="{0133C1C7-5D5E-25A6-5DF2-0240C6ABFD0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37352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F31C3F8-D06B-C686-5D34-C76941003C7D}"/>
              </a:ext>
            </a:extLst>
          </p:cNvPr>
          <p:cNvPicPr>
            <a:picLocks noChangeAspect="1"/>
          </p:cNvPicPr>
          <p:nvPr/>
        </p:nvPicPr>
        <p:blipFill>
          <a:blip r:embed="rId2"/>
          <a:stretch>
            <a:fillRect/>
          </a:stretch>
        </p:blipFill>
        <p:spPr>
          <a:xfrm>
            <a:off x="-1271338" y="0"/>
            <a:ext cx="13463337" cy="6858000"/>
          </a:xfrm>
          <a:prstGeom prst="rect">
            <a:avLst/>
          </a:prstGeom>
        </p:spPr>
      </p:pic>
      <p:sp>
        <p:nvSpPr>
          <p:cNvPr id="2" name="TextBox 1">
            <a:extLst>
              <a:ext uri="{FF2B5EF4-FFF2-40B4-BE49-F238E27FC236}">
                <a16:creationId xmlns:a16="http://schemas.microsoft.com/office/drawing/2014/main" id="{974A07EB-6EB3-D3F8-6B91-9773CE5BF9B5}"/>
              </a:ext>
            </a:extLst>
          </p:cNvPr>
          <p:cNvSpPr txBox="1"/>
          <p:nvPr/>
        </p:nvSpPr>
        <p:spPr>
          <a:xfrm>
            <a:off x="9355610" y="363956"/>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5" name="TextBox 4">
            <a:extLst>
              <a:ext uri="{FF2B5EF4-FFF2-40B4-BE49-F238E27FC236}">
                <a16:creationId xmlns:a16="http://schemas.microsoft.com/office/drawing/2014/main" id="{011E3C7B-D6B8-E1EE-CAC8-940E07AEA228}"/>
              </a:ext>
            </a:extLst>
          </p:cNvPr>
          <p:cNvSpPr txBox="1"/>
          <p:nvPr/>
        </p:nvSpPr>
        <p:spPr>
          <a:xfrm>
            <a:off x="388047" y="5886376"/>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66889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36</a:t>
            </a:r>
            <a:r>
              <a:rPr lang="en-US" sz="4000" b="0" i="0" dirty="0">
                <a:solidFill>
                  <a:srgbClr val="121212"/>
                </a:solidFill>
                <a:effectLst/>
                <a:latin typeface="Arial" panose="020B0604020202020204" pitchFamily="34" charset="0"/>
              </a:rPr>
              <a:t>One who believes in the Son has eternal life, but one who disobeys the Son won’t see life, but the wrath of God remains on him.”</a:t>
            </a:r>
            <a:endParaRPr lang="en-ZA" dirty="0"/>
          </a:p>
        </p:txBody>
      </p:sp>
      <p:sp>
        <p:nvSpPr>
          <p:cNvPr id="2" name="TextBox 1">
            <a:extLst>
              <a:ext uri="{FF2B5EF4-FFF2-40B4-BE49-F238E27FC236}">
                <a16:creationId xmlns:a16="http://schemas.microsoft.com/office/drawing/2014/main" id="{6C764064-BBB9-6D74-BC20-23A864CA2C7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74590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2" name="TextBox 1">
            <a:extLst>
              <a:ext uri="{FF2B5EF4-FFF2-40B4-BE49-F238E27FC236}">
                <a16:creationId xmlns:a16="http://schemas.microsoft.com/office/drawing/2014/main" id="{3C2B435E-84F1-D2AB-5CED-183F10A801F4}"/>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94868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u="none" strike="noStrike" baseline="0" dirty="0">
                <a:latin typeface="TimesNewRomanPSMT"/>
              </a:rPr>
              <a:t>John the Baptist tells about Jesus - John 1:19-42; John 3:22-36</a:t>
            </a:r>
          </a:p>
        </p:txBody>
      </p:sp>
      <p:sp>
        <p:nvSpPr>
          <p:cNvPr id="3" name="TextBox 2">
            <a:extLst>
              <a:ext uri="{FF2B5EF4-FFF2-40B4-BE49-F238E27FC236}">
                <a16:creationId xmlns:a16="http://schemas.microsoft.com/office/drawing/2014/main" id="{946DCC42-BCA2-FC0E-16D3-B17FCA124B2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5922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2" name="TextBox 1">
            <a:extLst>
              <a:ext uri="{FF2B5EF4-FFF2-40B4-BE49-F238E27FC236}">
                <a16:creationId xmlns:a16="http://schemas.microsoft.com/office/drawing/2014/main" id="{A14FE47E-453B-58CF-68B7-7032033D4CFE}"/>
              </a:ext>
            </a:extLst>
          </p:cNvPr>
          <p:cNvSpPr txBox="1"/>
          <p:nvPr/>
        </p:nvSpPr>
        <p:spPr>
          <a:xfrm>
            <a:off x="120870" y="-82897"/>
            <a:ext cx="7319836" cy="4005968"/>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John the Baptist Tells about Jesus – </a:t>
            </a:r>
          </a:p>
          <a:p>
            <a:pPr algn="l"/>
            <a:r>
              <a:rPr lang="en-US" sz="6000" b="0" i="0" u="none" strike="noStrike" baseline="0" dirty="0">
                <a:solidFill>
                  <a:schemeClr val="bg1"/>
                </a:solidFill>
                <a:latin typeface="TimesNewRomanPSMT"/>
              </a:rPr>
              <a:t>John 1:19-42; </a:t>
            </a:r>
          </a:p>
          <a:p>
            <a:pPr algn="l"/>
            <a:r>
              <a:rPr lang="en-US" sz="6000" b="0" i="0" u="none" strike="noStrike" baseline="0" dirty="0">
                <a:solidFill>
                  <a:schemeClr val="bg1"/>
                </a:solidFill>
                <a:latin typeface="TimesNewRomanPSMT"/>
              </a:rPr>
              <a:t>John 3:22-36</a:t>
            </a:r>
          </a:p>
        </p:txBody>
      </p:sp>
    </p:spTree>
    <p:extLst>
      <p:ext uri="{BB962C8B-B14F-4D97-AF65-F5344CB8AC3E}">
        <p14:creationId xmlns:p14="http://schemas.microsoft.com/office/powerpoint/2010/main" val="914063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19</a:t>
            </a:r>
            <a:r>
              <a:rPr lang="en-US" sz="4400" b="0" i="0" dirty="0">
                <a:solidFill>
                  <a:srgbClr val="121212"/>
                </a:solidFill>
                <a:effectLst/>
                <a:latin typeface="Arial" panose="020B0604020202020204" pitchFamily="34" charset="0"/>
              </a:rPr>
              <a:t>This is John’s testimony, when the Jews sent priests and Levites from Jerusalem to ask him, “Who are you?”</a:t>
            </a:r>
          </a:p>
          <a:p>
            <a:pPr algn="l"/>
            <a:r>
              <a:rPr lang="en-US" sz="4400" b="0" i="0" dirty="0">
                <a:solidFill>
                  <a:srgbClr val="777A7B"/>
                </a:solidFill>
                <a:effectLst/>
                <a:latin typeface="Arial" panose="020B0604020202020204" pitchFamily="34" charset="0"/>
              </a:rPr>
              <a:t>20</a:t>
            </a:r>
            <a:r>
              <a:rPr lang="en-US" sz="4400" b="0" i="0" dirty="0">
                <a:solidFill>
                  <a:srgbClr val="121212"/>
                </a:solidFill>
                <a:effectLst/>
                <a:latin typeface="Arial" panose="020B0604020202020204" pitchFamily="34" charset="0"/>
              </a:rPr>
              <a:t>He declared, and didn’t deny, but he declared, “I am not the Christ.”</a:t>
            </a:r>
          </a:p>
        </p:txBody>
      </p:sp>
      <p:sp>
        <p:nvSpPr>
          <p:cNvPr id="2" name="TextBox 1">
            <a:extLst>
              <a:ext uri="{FF2B5EF4-FFF2-40B4-BE49-F238E27FC236}">
                <a16:creationId xmlns:a16="http://schemas.microsoft.com/office/drawing/2014/main" id="{DA548147-CE08-3750-A249-0332D628416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76245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6BB80198-453D-C9FF-255D-10FA05F908BA}"/>
              </a:ext>
            </a:extLst>
          </p:cNvPr>
          <p:cNvPicPr>
            <a:picLocks noChangeAspect="1"/>
          </p:cNvPicPr>
          <p:nvPr/>
        </p:nvPicPr>
        <p:blipFill>
          <a:blip r:embed="rId2"/>
          <a:stretch>
            <a:fillRect/>
          </a:stretch>
        </p:blipFill>
        <p:spPr>
          <a:xfrm>
            <a:off x="3048" y="-823177"/>
            <a:ext cx="12188952" cy="7929372"/>
          </a:xfrm>
          <a:prstGeom prst="rect">
            <a:avLst/>
          </a:prstGeom>
        </p:spPr>
      </p:pic>
      <p:sp>
        <p:nvSpPr>
          <p:cNvPr id="2" name="TextBox 1">
            <a:extLst>
              <a:ext uri="{FF2B5EF4-FFF2-40B4-BE49-F238E27FC236}">
                <a16:creationId xmlns:a16="http://schemas.microsoft.com/office/drawing/2014/main" id="{722EF22C-2C24-6162-6CD7-15D3FCABABB0}"/>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23</a:t>
            </a:r>
            <a:r>
              <a:rPr lang="en-US" sz="4400" b="0" i="0" dirty="0">
                <a:solidFill>
                  <a:srgbClr val="121212"/>
                </a:solidFill>
                <a:effectLst/>
                <a:latin typeface="Arial" panose="020B0604020202020204" pitchFamily="34" charset="0"/>
              </a:rPr>
              <a:t>He said, “I am the voice of one crying in the wilderness, ‘Make straight the way of the Lord,’ as Isaiah the prophet said.”</a:t>
            </a:r>
            <a:endParaRPr lang="en-ZA" dirty="0"/>
          </a:p>
        </p:txBody>
      </p:sp>
      <p:sp>
        <p:nvSpPr>
          <p:cNvPr id="2" name="TextBox 1">
            <a:extLst>
              <a:ext uri="{FF2B5EF4-FFF2-40B4-BE49-F238E27FC236}">
                <a16:creationId xmlns:a16="http://schemas.microsoft.com/office/drawing/2014/main" id="{71329D5C-BB2F-BE14-7776-20626DE5342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31836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19FC079-822F-D682-516D-B29A3B81C93F}"/>
              </a:ext>
            </a:extLst>
          </p:cNvPr>
          <p:cNvPicPr>
            <a:picLocks noChangeAspect="1"/>
          </p:cNvPicPr>
          <p:nvPr/>
        </p:nvPicPr>
        <p:blipFill>
          <a:blip r:embed="rId2"/>
          <a:stretch>
            <a:fillRect/>
          </a:stretch>
        </p:blipFill>
        <p:spPr>
          <a:xfrm>
            <a:off x="-1150545" y="0"/>
            <a:ext cx="13342545" cy="6858000"/>
          </a:xfrm>
          <a:prstGeom prst="rect">
            <a:avLst/>
          </a:prstGeom>
        </p:spPr>
      </p:pic>
      <p:sp>
        <p:nvSpPr>
          <p:cNvPr id="2" name="TextBox 1">
            <a:extLst>
              <a:ext uri="{FF2B5EF4-FFF2-40B4-BE49-F238E27FC236}">
                <a16:creationId xmlns:a16="http://schemas.microsoft.com/office/drawing/2014/main" id="{D598FA78-4CED-6B40-7A92-C75E902B9B6B}"/>
              </a:ext>
            </a:extLst>
          </p:cNvPr>
          <p:cNvSpPr txBox="1"/>
          <p:nvPr/>
        </p:nvSpPr>
        <p:spPr>
          <a:xfrm>
            <a:off x="498883" y="330704"/>
            <a:ext cx="270945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John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56636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29</a:t>
            </a:r>
            <a:r>
              <a:rPr lang="en-US" sz="4400" b="0" i="0" dirty="0">
                <a:solidFill>
                  <a:srgbClr val="121212"/>
                </a:solidFill>
                <a:effectLst/>
                <a:latin typeface="Arial" panose="020B0604020202020204" pitchFamily="34" charset="0"/>
              </a:rPr>
              <a:t>The next day, he saw Jesus coming to him, and said, “Behold, the Lamb of God, who takes away the sin of the world!</a:t>
            </a:r>
            <a:endParaRPr lang="en-ZA" dirty="0"/>
          </a:p>
        </p:txBody>
      </p:sp>
      <p:sp>
        <p:nvSpPr>
          <p:cNvPr id="2" name="TextBox 1">
            <a:extLst>
              <a:ext uri="{FF2B5EF4-FFF2-40B4-BE49-F238E27FC236}">
                <a16:creationId xmlns:a16="http://schemas.microsoft.com/office/drawing/2014/main" id="{E2DFF69B-74FF-98D7-7071-0009392EAD2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863407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TotalTime>
  <Words>541</Words>
  <Application>Microsoft Office PowerPoint</Application>
  <PresentationFormat>Widescreen</PresentationFormat>
  <Paragraphs>56</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ArialMT</vt:lpstr>
      <vt:lpstr>Calibri</vt:lpstr>
      <vt:lpstr>Calibri Light</vt:lpstr>
      <vt:lpstr>Microsoft Himalaya</vt:lpstr>
      <vt:lpstr>TimesNewRomanPS-BoldMT</vt:lpstr>
      <vt:lpstr>TimesNewRomanPSMT</vt:lpstr>
      <vt:lpstr>Office Theme</vt:lpstr>
      <vt:lpstr>33-1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2023-12-12T05:42:49Z</dcterms:modified>
</cp:coreProperties>
</file>