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40" r:id="rId5"/>
    <p:sldId id="469" r:id="rId6"/>
    <p:sldId id="470" r:id="rId7"/>
    <p:sldId id="441" r:id="rId8"/>
    <p:sldId id="442" r:id="rId9"/>
    <p:sldId id="443" r:id="rId10"/>
    <p:sldId id="444" r:id="rId11"/>
    <p:sldId id="445" r:id="rId12"/>
    <p:sldId id="479" r:id="rId13"/>
    <p:sldId id="477" r:id="rId14"/>
    <p:sldId id="478" r:id="rId15"/>
    <p:sldId id="447" r:id="rId16"/>
    <p:sldId id="448" r:id="rId17"/>
    <p:sldId id="449" r:id="rId18"/>
    <p:sldId id="452" r:id="rId19"/>
    <p:sldId id="451" r:id="rId20"/>
    <p:sldId id="4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85409" autoAdjust="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C72CDFD-7260-432F-87FF-B49413BDCBC8}"/>
    <pc:docChg chg="modSld">
      <pc:chgData name="Leonie Smith" userId="fed1330f33f5650e" providerId="LiveId" clId="{0C72CDFD-7260-432F-87FF-B49413BDCBC8}" dt="2023-01-13T08:27:04.017" v="0"/>
      <pc:docMkLst>
        <pc:docMk/>
      </pc:docMkLst>
      <pc:sldChg chg="modSp mod">
        <pc:chgData name="Leonie Smith" userId="fed1330f33f5650e" providerId="LiveId" clId="{0C72CDFD-7260-432F-87FF-B49413BDCBC8}" dt="2023-01-13T08:27:04.017" v="0"/>
        <pc:sldMkLst>
          <pc:docMk/>
          <pc:sldMk cId="3596600315" sldId="468"/>
        </pc:sldMkLst>
        <pc:spChg chg="mod">
          <ac:chgData name="Leonie Smith" userId="fed1330f33f5650e" providerId="LiveId" clId="{0C72CDFD-7260-432F-87FF-B49413BDCBC8}" dt="2023-01-13T08:27:04.017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  <pc:docChgLst>
    <pc:chgData name="Alfred Smith" userId="3c60a3631c0db8ad" providerId="LiveId" clId="{EF630384-2F10-43FA-8933-A7B6B9692233}"/>
    <pc:docChg chg="modSld">
      <pc:chgData name="Alfred Smith" userId="3c60a3631c0db8ad" providerId="LiveId" clId="{EF630384-2F10-43FA-8933-A7B6B9692233}" dt="2023-01-25T14:42:39.469" v="0"/>
      <pc:docMkLst>
        <pc:docMk/>
      </pc:docMkLst>
      <pc:sldChg chg="modSp mod">
        <pc:chgData name="Alfred Smith" userId="3c60a3631c0db8ad" providerId="LiveId" clId="{EF630384-2F10-43FA-8933-A7B6B9692233}" dt="2023-01-25T14:42:39.469" v="0"/>
        <pc:sldMkLst>
          <pc:docMk/>
          <pc:sldMk cId="3596600315" sldId="468"/>
        </pc:sldMkLst>
        <pc:spChg chg="mod">
          <ac:chgData name="Alfred Smith" userId="3c60a3631c0db8ad" providerId="LiveId" clId="{EF630384-2F10-43FA-8933-A7B6B9692233}" dt="2023-01-25T14:42:39.469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  <pc:docChgLst>
    <pc:chgData name="Leonie Smith" userId="fed1330f33f5650e" providerId="LiveId" clId="{A7280360-533D-4408-BC9E-690DCBA77916}"/>
    <pc:docChg chg="custSel modSld">
      <pc:chgData name="Leonie Smith" userId="fed1330f33f5650e" providerId="LiveId" clId="{A7280360-533D-4408-BC9E-690DCBA77916}" dt="2023-01-09T12:12:58.619" v="51"/>
      <pc:docMkLst>
        <pc:docMk/>
      </pc:docMkLst>
      <pc:sldChg chg="addSp delSp modSp mod modTransition">
        <pc:chgData name="Leonie Smith" userId="fed1330f33f5650e" providerId="LiveId" clId="{A7280360-533D-4408-BC9E-690DCBA77916}" dt="2023-01-09T12:09:23.813" v="11" actId="21"/>
        <pc:sldMkLst>
          <pc:docMk/>
          <pc:sldMk cId="3261377596" sldId="438"/>
        </pc:sldMkLst>
        <pc:spChg chg="del">
          <ac:chgData name="Leonie Smith" userId="fed1330f33f5650e" providerId="LiveId" clId="{A7280360-533D-4408-BC9E-690DCBA77916}" dt="2023-01-09T12:07:09.883" v="0" actId="21"/>
          <ac:spMkLst>
            <pc:docMk/>
            <pc:sldMk cId="3261377596" sldId="438"/>
            <ac:spMk id="2" creationId="{20E8226A-2523-0872-ADBF-0B10DF9C39DD}"/>
          </ac:spMkLst>
        </pc:spChg>
        <pc:spChg chg="add mod">
          <ac:chgData name="Leonie Smith" userId="fed1330f33f5650e" providerId="LiveId" clId="{A7280360-533D-4408-BC9E-690DCBA77916}" dt="2023-01-09T12:08:14.208" v="9"/>
          <ac:spMkLst>
            <pc:docMk/>
            <pc:sldMk cId="3261377596" sldId="438"/>
            <ac:spMk id="3" creationId="{9F349C45-AECF-526C-1C6F-FE4E0DD62E8E}"/>
          </ac:spMkLst>
        </pc:spChg>
        <pc:spChg chg="del">
          <ac:chgData name="Leonie Smith" userId="fed1330f33f5650e" providerId="LiveId" clId="{A7280360-533D-4408-BC9E-690DCBA77916}" dt="2023-01-09T12:09:23.813" v="11" actId="21"/>
          <ac:spMkLst>
            <pc:docMk/>
            <pc:sldMk cId="3261377596" sldId="43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58.906" v="43"/>
        <pc:sldMkLst>
          <pc:docMk/>
          <pc:sldMk cId="3759221820" sldId="439"/>
        </pc:sldMkLst>
        <pc:spChg chg="add mod">
          <ac:chgData name="Leonie Smith" userId="fed1330f33f5650e" providerId="LiveId" clId="{A7280360-533D-4408-BC9E-690DCBA77916}" dt="2023-01-09T12:11:58.906" v="43"/>
          <ac:spMkLst>
            <pc:docMk/>
            <pc:sldMk cId="3759221820" sldId="439"/>
            <ac:spMk id="2" creationId="{D744CF0A-1F84-EC3B-5DD2-4DE8CE1833F0}"/>
          </ac:spMkLst>
        </pc:spChg>
        <pc:spChg chg="mod">
          <ac:chgData name="Leonie Smith" userId="fed1330f33f5650e" providerId="LiveId" clId="{A7280360-533D-4408-BC9E-690DCBA77916}" dt="2023-01-09T12:07:21.022" v="2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09:29.811" v="12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3759221820" sldId="439"/>
            <ac:picMk id="3" creationId="{49DB8F67-4A9A-FF4E-D490-CDE95FFC3957}"/>
          </ac:picMkLst>
        </pc:picChg>
      </pc:sldChg>
      <pc:sldChg chg="modSp mod modTransition">
        <pc:chgData name="Leonie Smith" userId="fed1330f33f5650e" providerId="LiveId" clId="{A7280360-533D-4408-BC9E-690DCBA77916}" dt="2023-01-09T12:08:32.552" v="10"/>
        <pc:sldMkLst>
          <pc:docMk/>
          <pc:sldMk cId="923867738" sldId="440"/>
        </pc:sldMkLst>
        <pc:spChg chg="mod">
          <ac:chgData name="Leonie Smith" userId="fed1330f33f5650e" providerId="LiveId" clId="{A7280360-533D-4408-BC9E-690DCBA77916}" dt="2023-01-09T12:08:04.986" v="8" actId="1076"/>
          <ac:spMkLst>
            <pc:docMk/>
            <pc:sldMk cId="923867738" sldId="440"/>
            <ac:spMk id="3" creationId="{D41A692C-9A7F-7030-22E1-660C4ED8E04A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54.385" v="41"/>
        <pc:sldMkLst>
          <pc:docMk/>
          <pc:sldMk cId="3676245138" sldId="441"/>
        </pc:sldMkLst>
        <pc:spChg chg="add mod">
          <ac:chgData name="Leonie Smith" userId="fed1330f33f5650e" providerId="LiveId" clId="{A7280360-533D-4408-BC9E-690DCBA77916}" dt="2023-01-09T12:11:54.385" v="41"/>
          <ac:spMkLst>
            <pc:docMk/>
            <pc:sldMk cId="3676245138" sldId="441"/>
            <ac:spMk id="2" creationId="{84E7ED81-E26E-3493-551F-5919C7AC32E2}"/>
          </ac:spMkLst>
        </pc:spChg>
        <pc:spChg chg="del">
          <ac:chgData name="Leonie Smith" userId="fed1330f33f5650e" providerId="LiveId" clId="{A7280360-533D-4408-BC9E-690DCBA77916}" dt="2023-01-09T12:09:54.709" v="14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3676245138" sldId="441"/>
            <ac:picMk id="5" creationId="{ADB2A529-39FC-E0C9-558B-25672DE41033}"/>
          </ac:picMkLst>
        </pc:picChg>
      </pc:sldChg>
      <pc:sldChg chg="delSp modSp mod modTransition">
        <pc:chgData name="Leonie Smith" userId="fed1330f33f5650e" providerId="LiveId" clId="{A7280360-533D-4408-BC9E-690DCBA77916}" dt="2023-01-09T12:12:23.206" v="45"/>
        <pc:sldMkLst>
          <pc:docMk/>
          <pc:sldMk cId="2180228365" sldId="442"/>
        </pc:sldMkLst>
        <pc:spChg chg="mod">
          <ac:chgData name="Leonie Smith" userId="fed1330f33f5650e" providerId="LiveId" clId="{A7280360-533D-4408-BC9E-690DCBA77916}" dt="2023-01-09T12:12:23.206" v="45"/>
          <ac:spMkLst>
            <pc:docMk/>
            <pc:sldMk cId="2180228365" sldId="442"/>
            <ac:spMk id="2" creationId="{70B7B434-19D1-9189-FEEB-2DDAE9C7F1BD}"/>
          </ac:spMkLst>
        </pc:spChg>
        <pc:spChg chg="del">
          <ac:chgData name="Leonie Smith" userId="fed1330f33f5650e" providerId="LiveId" clId="{A7280360-533D-4408-BC9E-690DCBA77916}" dt="2023-01-09T12:09:58.778" v="15" actId="21"/>
          <ac:spMkLst>
            <pc:docMk/>
            <pc:sldMk cId="2180228365" sldId="442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00.416" v="16" actId="21"/>
          <ac:spMkLst>
            <pc:docMk/>
            <pc:sldMk cId="2180228365" sldId="442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51.982" v="40"/>
        <pc:sldMkLst>
          <pc:docMk/>
          <pc:sldMk cId="3095902142" sldId="443"/>
        </pc:sldMkLst>
        <pc:spChg chg="add mod">
          <ac:chgData name="Leonie Smith" userId="fed1330f33f5650e" providerId="LiveId" clId="{A7280360-533D-4408-BC9E-690DCBA77916}" dt="2023-01-09T12:11:51.982" v="40"/>
          <ac:spMkLst>
            <pc:docMk/>
            <pc:sldMk cId="3095902142" sldId="443"/>
            <ac:spMk id="2" creationId="{E9179800-80AE-FB89-FB8C-A00F5459D013}"/>
          </ac:spMkLst>
        </pc:spChg>
        <pc:spChg chg="del">
          <ac:chgData name="Leonie Smith" userId="fed1330f33f5650e" providerId="LiveId" clId="{A7280360-533D-4408-BC9E-690DCBA77916}" dt="2023-01-09T12:10:11.315" v="17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3095902142" sldId="443"/>
            <ac:picMk id="5" creationId="{EFE264E7-DDA4-1196-17D8-9F8B5F60D549}"/>
          </ac:picMkLst>
        </pc:picChg>
      </pc:sldChg>
      <pc:sldChg chg="delSp modSp mod modTransition">
        <pc:chgData name="Leonie Smith" userId="fed1330f33f5650e" providerId="LiveId" clId="{A7280360-533D-4408-BC9E-690DCBA77916}" dt="2023-01-09T12:12:33.364" v="46"/>
        <pc:sldMkLst>
          <pc:docMk/>
          <pc:sldMk cId="1718612039" sldId="444"/>
        </pc:sldMkLst>
        <pc:spChg chg="mod">
          <ac:chgData name="Leonie Smith" userId="fed1330f33f5650e" providerId="LiveId" clId="{A7280360-533D-4408-BC9E-690DCBA77916}" dt="2023-01-09T12:12:33.364" v="46"/>
          <ac:spMkLst>
            <pc:docMk/>
            <pc:sldMk cId="1718612039" sldId="444"/>
            <ac:spMk id="2" creationId="{98037E2A-E491-8109-DF4A-60160854996E}"/>
          </ac:spMkLst>
        </pc:spChg>
        <pc:spChg chg="del">
          <ac:chgData name="Leonie Smith" userId="fed1330f33f5650e" providerId="LiveId" clId="{A7280360-533D-4408-BC9E-690DCBA77916}" dt="2023-01-09T12:10:16.751" v="18" actId="21"/>
          <ac:spMkLst>
            <pc:docMk/>
            <pc:sldMk cId="1718612039" sldId="444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18.453" v="19" actId="21"/>
          <ac:spMkLst>
            <pc:docMk/>
            <pc:sldMk cId="1718612039" sldId="444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48.411" v="39"/>
        <pc:sldMkLst>
          <pc:docMk/>
          <pc:sldMk cId="2166098122" sldId="445"/>
        </pc:sldMkLst>
        <pc:spChg chg="add del mod">
          <ac:chgData name="Leonie Smith" userId="fed1330f33f5650e" providerId="LiveId" clId="{A7280360-533D-4408-BC9E-690DCBA77916}" dt="2023-01-09T12:11:36.852" v="37" actId="21"/>
          <ac:spMkLst>
            <pc:docMk/>
            <pc:sldMk cId="2166098122" sldId="445"/>
            <ac:spMk id="2" creationId="{349E373C-A91F-8300-62B7-19C4699ADA05}"/>
          </ac:spMkLst>
        </pc:spChg>
        <pc:spChg chg="add mod">
          <ac:chgData name="Leonie Smith" userId="fed1330f33f5650e" providerId="LiveId" clId="{A7280360-533D-4408-BC9E-690DCBA77916}" dt="2023-01-09T12:11:48.411" v="39"/>
          <ac:spMkLst>
            <pc:docMk/>
            <pc:sldMk cId="2166098122" sldId="445"/>
            <ac:spMk id="5" creationId="{97C5CB13-4501-1716-93A4-8BEA07CCC991}"/>
          </ac:spMkLst>
        </pc:spChg>
        <pc:spChg chg="del">
          <ac:chgData name="Leonie Smith" userId="fed1330f33f5650e" providerId="LiveId" clId="{A7280360-533D-4408-BC9E-690DCBA77916}" dt="2023-01-09T12:11:40.761" v="38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2166098122" sldId="445"/>
            <ac:picMk id="3" creationId="{19E66709-37D8-3CD9-3B26-F59E0AFAF104}"/>
          </ac:picMkLst>
        </pc:picChg>
      </pc:sldChg>
      <pc:sldChg chg="addSp delSp modSp mod modTransition modAnim">
        <pc:chgData name="Leonie Smith" userId="fed1330f33f5650e" providerId="LiveId" clId="{A7280360-533D-4408-BC9E-690DCBA77916}" dt="2023-01-09T12:11:26.789" v="34"/>
        <pc:sldMkLst>
          <pc:docMk/>
          <pc:sldMk cId="2422728137" sldId="447"/>
        </pc:sldMkLst>
        <pc:spChg chg="add mod">
          <ac:chgData name="Leonie Smith" userId="fed1330f33f5650e" providerId="LiveId" clId="{A7280360-533D-4408-BC9E-690DCBA77916}" dt="2023-01-09T12:11:26.789" v="34"/>
          <ac:spMkLst>
            <pc:docMk/>
            <pc:sldMk cId="2422728137" sldId="447"/>
            <ac:spMk id="2" creationId="{E5507BAB-42F3-D3FE-C590-4AA24A1B0D20}"/>
          </ac:spMkLst>
        </pc:spChg>
        <pc:spChg chg="del">
          <ac:chgData name="Leonie Smith" userId="fed1330f33f5650e" providerId="LiveId" clId="{A7280360-533D-4408-BC9E-690DCBA77916}" dt="2023-01-09T12:10:30.284" v="23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2422728137" sldId="447"/>
            <ac:picMk id="3" creationId="{84D90CB0-8AD0-649C-68A7-0627BFA39EFD}"/>
          </ac:picMkLst>
        </pc:picChg>
      </pc:sldChg>
      <pc:sldChg chg="delSp modSp mod modTransition">
        <pc:chgData name="Leonie Smith" userId="fed1330f33f5650e" providerId="LiveId" clId="{A7280360-533D-4408-BC9E-690DCBA77916}" dt="2023-01-09T12:12:49.527" v="49"/>
        <pc:sldMkLst>
          <pc:docMk/>
          <pc:sldMk cId="843663555" sldId="448"/>
        </pc:sldMkLst>
        <pc:spChg chg="mod">
          <ac:chgData name="Leonie Smith" userId="fed1330f33f5650e" providerId="LiveId" clId="{A7280360-533D-4408-BC9E-690DCBA77916}" dt="2023-01-09T12:12:49.527" v="49"/>
          <ac:spMkLst>
            <pc:docMk/>
            <pc:sldMk cId="843663555" sldId="448"/>
            <ac:spMk id="2" creationId="{375C6D9B-1CF4-C56B-FFFC-7649A3C76FC2}"/>
          </ac:spMkLst>
        </pc:spChg>
        <pc:spChg chg="del">
          <ac:chgData name="Leonie Smith" userId="fed1330f33f5650e" providerId="LiveId" clId="{A7280360-533D-4408-BC9E-690DCBA77916}" dt="2023-01-09T12:10:33.155" v="24" actId="21"/>
          <ac:spMkLst>
            <pc:docMk/>
            <pc:sldMk cId="843663555" sldId="448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35.175" v="25" actId="21"/>
          <ac:spMkLst>
            <pc:docMk/>
            <pc:sldMk cId="843663555" sldId="448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24.337" v="33"/>
        <pc:sldMkLst>
          <pc:docMk/>
          <pc:sldMk cId="4160448636" sldId="449"/>
        </pc:sldMkLst>
        <pc:spChg chg="add mod">
          <ac:chgData name="Leonie Smith" userId="fed1330f33f5650e" providerId="LiveId" clId="{A7280360-533D-4408-BC9E-690DCBA77916}" dt="2023-01-09T12:11:24.337" v="33"/>
          <ac:spMkLst>
            <pc:docMk/>
            <pc:sldMk cId="4160448636" sldId="449"/>
            <ac:spMk id="3" creationId="{6D005A06-59F1-00FE-5FC7-7F373E71E0F2}"/>
          </ac:spMkLst>
        </pc:spChg>
        <pc:spChg chg="del">
          <ac:chgData name="Leonie Smith" userId="fed1330f33f5650e" providerId="LiveId" clId="{A7280360-533D-4408-BC9E-690DCBA77916}" dt="2023-01-09T12:10:39.730" v="26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4160448636" sldId="449"/>
            <ac:picMk id="2" creationId="{4BA991C0-A015-B027-163B-D21755B59168}"/>
          </ac:picMkLst>
        </pc:picChg>
      </pc:sldChg>
      <pc:sldChg chg="delSp modSp mod modTransition">
        <pc:chgData name="Leonie Smith" userId="fed1330f33f5650e" providerId="LiveId" clId="{A7280360-533D-4408-BC9E-690DCBA77916}" dt="2023-01-09T12:12:58.619" v="51"/>
        <pc:sldMkLst>
          <pc:docMk/>
          <pc:sldMk cId="538051216" sldId="450"/>
        </pc:sldMkLst>
        <pc:spChg chg="mod">
          <ac:chgData name="Leonie Smith" userId="fed1330f33f5650e" providerId="LiveId" clId="{A7280360-533D-4408-BC9E-690DCBA77916}" dt="2023-01-09T12:12:58.619" v="51"/>
          <ac:spMkLst>
            <pc:docMk/>
            <pc:sldMk cId="538051216" sldId="450"/>
            <ac:spMk id="2" creationId="{628A270A-0DE2-F3E5-005F-9282EA97C198}"/>
          </ac:spMkLst>
        </pc:spChg>
        <pc:spChg chg="del">
          <ac:chgData name="Leonie Smith" userId="fed1330f33f5650e" providerId="LiveId" clId="{A7280360-533D-4408-BC9E-690DCBA77916}" dt="2023-01-09T12:10:50.486" v="30" actId="21"/>
          <ac:spMkLst>
            <pc:docMk/>
            <pc:sldMk cId="538051216" sldId="450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51.820" v="31" actId="21"/>
          <ac:spMkLst>
            <pc:docMk/>
            <pc:sldMk cId="538051216" sldId="450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22.581" v="32"/>
        <pc:sldMkLst>
          <pc:docMk/>
          <pc:sldMk cId="3386340796" sldId="451"/>
        </pc:sldMkLst>
        <pc:spChg chg="add mod">
          <ac:chgData name="Leonie Smith" userId="fed1330f33f5650e" providerId="LiveId" clId="{A7280360-533D-4408-BC9E-690DCBA77916}" dt="2023-01-09T12:11:22.581" v="32"/>
          <ac:spMkLst>
            <pc:docMk/>
            <pc:sldMk cId="3386340796" sldId="451"/>
            <ac:spMk id="2" creationId="{4E9EF3B1-F5E8-3389-6723-3549F1B4AAAD}"/>
          </ac:spMkLst>
        </pc:spChg>
        <pc:spChg chg="del">
          <ac:chgData name="Leonie Smith" userId="fed1330f33f5650e" providerId="LiveId" clId="{A7280360-533D-4408-BC9E-690DCBA77916}" dt="2023-01-09T12:10:47.169" v="29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3386340796" sldId="451"/>
            <ac:picMk id="7" creationId="{AE0CF08F-7C27-FA30-79A1-4CA224949E09}"/>
          </ac:picMkLst>
        </pc:picChg>
      </pc:sldChg>
      <pc:sldChg chg="delSp modSp mod modTransition">
        <pc:chgData name="Leonie Smith" userId="fed1330f33f5650e" providerId="LiveId" clId="{A7280360-533D-4408-BC9E-690DCBA77916}" dt="2023-01-09T12:12:53.878" v="50"/>
        <pc:sldMkLst>
          <pc:docMk/>
          <pc:sldMk cId="4002949039" sldId="452"/>
        </pc:sldMkLst>
        <pc:spChg chg="mod">
          <ac:chgData name="Leonie Smith" userId="fed1330f33f5650e" providerId="LiveId" clId="{A7280360-533D-4408-BC9E-690DCBA77916}" dt="2023-01-09T12:12:53.878" v="50"/>
          <ac:spMkLst>
            <pc:docMk/>
            <pc:sldMk cId="4002949039" sldId="452"/>
            <ac:spMk id="2" creationId="{D34676B1-9F42-A757-0CF0-91E97CFF7447}"/>
          </ac:spMkLst>
        </pc:spChg>
        <pc:spChg chg="del">
          <ac:chgData name="Leonie Smith" userId="fed1330f33f5650e" providerId="LiveId" clId="{A7280360-533D-4408-BC9E-690DCBA77916}" dt="2023-01-09T12:10:42.959" v="27" actId="21"/>
          <ac:spMkLst>
            <pc:docMk/>
            <pc:sldMk cId="4002949039" sldId="452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44.028" v="28" actId="21"/>
          <ac:spMkLst>
            <pc:docMk/>
            <pc:sldMk cId="4002949039" sldId="452"/>
            <ac:spMk id="6" creationId="{416C064E-628E-47C0-A712-DB178FE9901E}"/>
          </ac:spMkLst>
        </pc:spChg>
      </pc:sldChg>
      <pc:sldChg chg="delSp modTransition modAnim">
        <pc:chgData name="Leonie Smith" userId="fed1330f33f5650e" providerId="LiveId" clId="{A7280360-533D-4408-BC9E-690DCBA77916}" dt="2023-01-09T12:08:32.552" v="10"/>
        <pc:sldMkLst>
          <pc:docMk/>
          <pc:sldMk cId="3596600315" sldId="468"/>
        </pc:sldMkLst>
        <pc:picChg chg="del">
          <ac:chgData name="Leonie Smith" userId="fed1330f33f5650e" providerId="LiveId" clId="{A7280360-533D-4408-BC9E-690DCBA77916}" dt="2023-01-09T12:08:32.552" v="10"/>
          <ac:picMkLst>
            <pc:docMk/>
            <pc:sldMk cId="3596600315" sldId="468"/>
            <ac:picMk id="5" creationId="{523EEE87-5380-45A0-4C17-2B74B3910C9F}"/>
          </ac:picMkLst>
        </pc:picChg>
      </pc:sldChg>
      <pc:sldChg chg="addSp delSp modSp mod modTransition modAnim">
        <pc:chgData name="Leonie Smith" userId="fed1330f33f5650e" providerId="LiveId" clId="{A7280360-533D-4408-BC9E-690DCBA77916}" dt="2023-01-09T12:11:56.565" v="42"/>
        <pc:sldMkLst>
          <pc:docMk/>
          <pc:sldMk cId="2422697746" sldId="469"/>
        </pc:sldMkLst>
        <pc:spChg chg="add mod">
          <ac:chgData name="Leonie Smith" userId="fed1330f33f5650e" providerId="LiveId" clId="{A7280360-533D-4408-BC9E-690DCBA77916}" dt="2023-01-09T12:11:56.565" v="42"/>
          <ac:spMkLst>
            <pc:docMk/>
            <pc:sldMk cId="2422697746" sldId="469"/>
            <ac:spMk id="2" creationId="{448E4D21-00F7-3584-693D-76B7121CE888}"/>
          </ac:spMkLst>
        </pc:spChg>
        <pc:spChg chg="del">
          <ac:chgData name="Leonie Smith" userId="fed1330f33f5650e" providerId="LiveId" clId="{A7280360-533D-4408-BC9E-690DCBA77916}" dt="2023-01-09T12:09:45.640" v="13" actId="21"/>
          <ac:spMkLst>
            <pc:docMk/>
            <pc:sldMk cId="2422697746" sldId="469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2422697746" sldId="469"/>
            <ac:picMk id="7" creationId="{61B96DDE-6366-8F1A-194C-EB965322E2F0}"/>
          </ac:picMkLst>
        </pc:picChg>
      </pc:sldChg>
      <pc:sldChg chg="modSp mod modTransition">
        <pc:chgData name="Leonie Smith" userId="fed1330f33f5650e" providerId="LiveId" clId="{A7280360-533D-4408-BC9E-690DCBA77916}" dt="2023-01-09T12:12:17.737" v="44"/>
        <pc:sldMkLst>
          <pc:docMk/>
          <pc:sldMk cId="322644712" sldId="470"/>
        </pc:sldMkLst>
        <pc:spChg chg="mod">
          <ac:chgData name="Leonie Smith" userId="fed1330f33f5650e" providerId="LiveId" clId="{A7280360-533D-4408-BC9E-690DCBA77916}" dt="2023-01-09T12:12:17.737" v="44"/>
          <ac:spMkLst>
            <pc:docMk/>
            <pc:sldMk cId="322644712" sldId="470"/>
            <ac:spMk id="2" creationId="{D1C0BB30-7D62-DAE0-9FC4-C37788B41B91}"/>
          </ac:spMkLst>
        </pc:spChg>
      </pc:sldChg>
      <pc:sldChg chg="addSp delSp modSp mod modTransition modAnim">
        <pc:chgData name="Leonie Smith" userId="fed1330f33f5650e" providerId="LiveId" clId="{A7280360-533D-4408-BC9E-690DCBA77916}" dt="2023-01-09T12:11:28.737" v="35"/>
        <pc:sldMkLst>
          <pc:docMk/>
          <pc:sldMk cId="2981774924" sldId="477"/>
        </pc:sldMkLst>
        <pc:spChg chg="add mod">
          <ac:chgData name="Leonie Smith" userId="fed1330f33f5650e" providerId="LiveId" clId="{A7280360-533D-4408-BC9E-690DCBA77916}" dt="2023-01-09T12:11:28.737" v="35"/>
          <ac:spMkLst>
            <pc:docMk/>
            <pc:sldMk cId="2981774924" sldId="477"/>
            <ac:spMk id="2" creationId="{FA0BAD46-9AF6-5CC9-D5F9-C5A5017BBC82}"/>
          </ac:spMkLst>
        </pc:spChg>
        <pc:spChg chg="del">
          <ac:chgData name="Leonie Smith" userId="fed1330f33f5650e" providerId="LiveId" clId="{A7280360-533D-4408-BC9E-690DCBA77916}" dt="2023-01-09T12:10:22.113" v="20" actId="21"/>
          <ac:spMkLst>
            <pc:docMk/>
            <pc:sldMk cId="2981774924" sldId="477"/>
            <ac:spMk id="6" creationId="{416C064E-628E-47C0-A712-DB178FE9901E}"/>
          </ac:spMkLst>
        </pc:spChg>
        <pc:picChg chg="del">
          <ac:chgData name="Leonie Smith" userId="fed1330f33f5650e" providerId="LiveId" clId="{A7280360-533D-4408-BC9E-690DCBA77916}" dt="2023-01-09T12:08:32.552" v="10"/>
          <ac:picMkLst>
            <pc:docMk/>
            <pc:sldMk cId="2981774924" sldId="477"/>
            <ac:picMk id="3" creationId="{9B333968-EE26-639D-6A4A-1CFCF150F456}"/>
          </ac:picMkLst>
        </pc:picChg>
      </pc:sldChg>
      <pc:sldChg chg="delSp modSp mod modTransition">
        <pc:chgData name="Leonie Smith" userId="fed1330f33f5650e" providerId="LiveId" clId="{A7280360-533D-4408-BC9E-690DCBA77916}" dt="2023-01-09T12:12:44.914" v="48"/>
        <pc:sldMkLst>
          <pc:docMk/>
          <pc:sldMk cId="1142010124" sldId="478"/>
        </pc:sldMkLst>
        <pc:spChg chg="mod">
          <ac:chgData name="Leonie Smith" userId="fed1330f33f5650e" providerId="LiveId" clId="{A7280360-533D-4408-BC9E-690DCBA77916}" dt="2023-01-09T12:12:44.914" v="48"/>
          <ac:spMkLst>
            <pc:docMk/>
            <pc:sldMk cId="1142010124" sldId="478"/>
            <ac:spMk id="2" creationId="{EC83C3BA-C767-2B51-19E0-9016AFF3D97E}"/>
          </ac:spMkLst>
        </pc:spChg>
        <pc:spChg chg="del">
          <ac:chgData name="Leonie Smith" userId="fed1330f33f5650e" providerId="LiveId" clId="{A7280360-533D-4408-BC9E-690DCBA77916}" dt="2023-01-09T12:10:25.225" v="21" actId="21"/>
          <ac:spMkLst>
            <pc:docMk/>
            <pc:sldMk cId="1142010124" sldId="478"/>
            <ac:spMk id="4" creationId="{9A13E2D8-2F59-44C1-B1D2-79C300C26DD4}"/>
          </ac:spMkLst>
        </pc:spChg>
        <pc:spChg chg="del">
          <ac:chgData name="Leonie Smith" userId="fed1330f33f5650e" providerId="LiveId" clId="{A7280360-533D-4408-BC9E-690DCBA77916}" dt="2023-01-09T12:10:26.951" v="22" actId="21"/>
          <ac:spMkLst>
            <pc:docMk/>
            <pc:sldMk cId="1142010124" sldId="478"/>
            <ac:spMk id="6" creationId="{416C064E-628E-47C0-A712-DB178FE9901E}"/>
          </ac:spMkLst>
        </pc:spChg>
      </pc:sldChg>
      <pc:sldChg chg="modSp mod modTransition">
        <pc:chgData name="Leonie Smith" userId="fed1330f33f5650e" providerId="LiveId" clId="{A7280360-533D-4408-BC9E-690DCBA77916}" dt="2023-01-09T12:12:39.094" v="47"/>
        <pc:sldMkLst>
          <pc:docMk/>
          <pc:sldMk cId="1046631647" sldId="479"/>
        </pc:sldMkLst>
        <pc:spChg chg="mod">
          <ac:chgData name="Leonie Smith" userId="fed1330f33f5650e" providerId="LiveId" clId="{A7280360-533D-4408-BC9E-690DCBA77916}" dt="2023-01-09T12:12:39.094" v="47"/>
          <ac:spMkLst>
            <pc:docMk/>
            <pc:sldMk cId="1046631647" sldId="479"/>
            <ac:spMk id="2" creationId="{F4C4C6B2-0BAC-7AC3-AB59-C7B2D438C0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33 </a:t>
            </a:r>
            <a:r>
              <a:rPr lang="en-IN" sz="1200" b="1" i="0" u="none" strike="noStrike" baseline="0" dirty="0">
                <a:latin typeface="TimesNewRomanPS-BoldMT"/>
              </a:rPr>
              <a:t>Jesus’ early ministry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 tells about Jesus - John 1:19-42; John’s last witness - John 3:22-36;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and John in Prison - Luke 3:19-20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Philip and Nathanael - John 1:43-51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Wedding at Cana - John 2:1-12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Nicodemus - John 3:1-21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Woman at the Well - John 4:1-42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Nobleman’s Son - John 4:46-54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Sick man at Pool - John 5:1-47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Jesus in Nazareth - Luke 4:16-30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33-2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5999E-CD76-2089-15D3-76062A23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37E2A-E491-8109-DF4A-60160854996E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Nathanael said to him, “Can any good thing come out of Nazareth?”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Philip said to him, “Come and see.”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5CB13-4501-1716-93A4-8BEA07CCC99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5999E-CD76-2089-15D3-76062A235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4C6B2-0BAC-7AC3-AB59-C7B2D438C07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31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saw Nathanael coming to him, and said about him,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“Behold, an Israelite indeed, in whom is no deceit!”</a:t>
            </a:r>
            <a:endParaRPr lang="en-US" sz="48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BAD46-9AF6-5CC9-D5F9-C5A5017BBC8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74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14834-07B7-A22C-C811-00D13043D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3C3BA-C767-2B51-19E0-9016AFF3D97E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1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Nathanael said to him, “How do you know me?”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“Before Philip called you, when you were under the fig tree, I saw you.”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07BAB-42F3-D3FE-C590-4AA24A1B0D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5F8D6-2E27-E810-0633-2C7D5348A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C6D9B-1CF4-C56B-FFFC-7649A3C76FC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Nathanael answered him, “Rabbi, you are the Son of God! You are King of Israel!”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50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answered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“Because I told you, ‘I saw you underneath the fig tree,’ do you believe? You will see greater things than these!”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05A06-59F1-00FE-5FC7-7F373E71E0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9AE2E-0D3D-876A-7B27-5247138B9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6" b="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4676B1-9F42-A757-0CF0-91E97CFF744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1:49,50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said to him,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certainly, I tell you all, hereafter you will see heaven opened, and the angels of God ascending and descending on the Son of Man.”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EF3B1-F5E8-3389-6723-3549F1B4AAA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A4BA793C-382D-437B-416D-88CA03EB9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349C45-AECF-526C-1C6F-FE4E0DD62E8E}"/>
              </a:ext>
            </a:extLst>
          </p:cNvPr>
          <p:cNvSpPr txBox="1"/>
          <p:nvPr/>
        </p:nvSpPr>
        <p:spPr>
          <a:xfrm>
            <a:off x="2298221" y="3850282"/>
            <a:ext cx="5975129" cy="3006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Philip and Nathanael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1:35-51</a:t>
            </a: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2FE32-02F2-552B-E6A4-A7A4777EF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A270A-0DE2-F3E5-005F-9282EA97C1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Philip and Nathanael - John 1:35-51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4CF0A-1F84-EC3B-5DD2-4DE8CE1833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AD10893C-7612-7DCA-F186-18B24EBD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A692C-9A7F-7030-22E1-660C4ED8E04A}"/>
              </a:ext>
            </a:extLst>
          </p:cNvPr>
          <p:cNvSpPr txBox="1"/>
          <p:nvPr/>
        </p:nvSpPr>
        <p:spPr>
          <a:xfrm>
            <a:off x="2298221" y="3850282"/>
            <a:ext cx="5975129" cy="3006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Philip and Nathanael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1:35-51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Again, the next day, John was standing with two of his disciples,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he looked at Jesus as he walked, and said, “Behold, the Lamb of God!”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two disciples heard him speak, and they followed Jesus.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E4D21-00F7-3584-693D-76B7121CE8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69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17B1A-210E-3DAA-42E9-E9C34CB8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371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C0BB30-7D62-DAE0-9FC4-C37788B41B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1:35-37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4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On the next day, he was determined to go out into Galilee, and he found Philip. Jesus said to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“Follow me.”</a:t>
            </a:r>
            <a:endParaRPr lang="en-US" sz="4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E7ED81-E26E-3493-551F-5919C7AC32E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D3832-4DA1-6A6E-B0AA-4C22F192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5" r="228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7B434-19D1-9189-FEEB-2DDAE9C7F1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Philip found Nathanael, and said to him, “We have found him of whom Moses in the law and also the prophets, wrote: Jesus of Nazareth, the son of Joseph.”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79800-80AE-FB89-FB8C-A00F5459D0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487</Words>
  <Application>Microsoft Office PowerPoint</Application>
  <PresentationFormat>Widescreen</PresentationFormat>
  <Paragraphs>49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2023-01-25T14:42:40Z</dcterms:modified>
</cp:coreProperties>
</file>