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468" r:id="rId2"/>
    <p:sldId id="439" r:id="rId3"/>
    <p:sldId id="440" r:id="rId4"/>
    <p:sldId id="441" r:id="rId5"/>
    <p:sldId id="442" r:id="rId6"/>
    <p:sldId id="443" r:id="rId7"/>
    <p:sldId id="444" r:id="rId8"/>
    <p:sldId id="445" r:id="rId9"/>
    <p:sldId id="446" r:id="rId10"/>
    <p:sldId id="447" r:id="rId11"/>
    <p:sldId id="448" r:id="rId12"/>
    <p:sldId id="449" r:id="rId13"/>
    <p:sldId id="450" r:id="rId14"/>
    <p:sldId id="451" r:id="rId15"/>
    <p:sldId id="452" r:id="rId16"/>
    <p:sldId id="453" r:id="rId17"/>
    <p:sldId id="454" r:id="rId18"/>
    <p:sldId id="455" r:id="rId19"/>
    <p:sldId id="456" r:id="rId20"/>
    <p:sldId id="457" r:id="rId21"/>
    <p:sldId id="458" r:id="rId22"/>
    <p:sldId id="459" r:id="rId23"/>
    <p:sldId id="460" r:id="rId24"/>
    <p:sldId id="46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83852" autoAdjust="0"/>
  </p:normalViewPr>
  <p:slideViewPr>
    <p:cSldViewPr snapToGrid="0">
      <p:cViewPr varScale="1">
        <p:scale>
          <a:sx n="59" d="100"/>
          <a:sy n="59" d="100"/>
        </p:scale>
        <p:origin x="1104"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mith" userId="fed1330f33f5650e" providerId="LiveId" clId="{12E6605E-DEEE-428C-A4DF-36D3448EFE70}"/>
    <pc:docChg chg="custSel modSld">
      <pc:chgData name="Leonie Smith" userId="fed1330f33f5650e" providerId="LiveId" clId="{12E6605E-DEEE-428C-A4DF-36D3448EFE70}" dt="2023-01-13T07:59:42.929" v="56"/>
      <pc:docMkLst>
        <pc:docMk/>
      </pc:docMkLst>
      <pc:sldChg chg="addSp delSp modSp mod modTransition">
        <pc:chgData name="Leonie Smith" userId="fed1330f33f5650e" providerId="LiveId" clId="{12E6605E-DEEE-428C-A4DF-36D3448EFE70}" dt="2023-01-09T12:28:18.592" v="7"/>
        <pc:sldMkLst>
          <pc:docMk/>
          <pc:sldMk cId="3759221820" sldId="439"/>
        </pc:sldMkLst>
        <pc:spChg chg="del">
          <ac:chgData name="Leonie Smith" userId="fed1330f33f5650e" providerId="LiveId" clId="{12E6605E-DEEE-428C-A4DF-36D3448EFE70}" dt="2023-01-09T12:27:25.201" v="0" actId="21"/>
          <ac:spMkLst>
            <pc:docMk/>
            <pc:sldMk cId="3759221820" sldId="439"/>
            <ac:spMk id="2" creationId="{6BD66AC3-269D-EF0E-658C-729F4E1F0B8F}"/>
          </ac:spMkLst>
        </pc:spChg>
        <pc:spChg chg="add mod">
          <ac:chgData name="Leonie Smith" userId="fed1330f33f5650e" providerId="LiveId" clId="{12E6605E-DEEE-428C-A4DF-36D3448EFE70}" dt="2023-01-09T12:28:08.199" v="6"/>
          <ac:spMkLst>
            <pc:docMk/>
            <pc:sldMk cId="3759221820" sldId="439"/>
            <ac:spMk id="5" creationId="{73607A13-CE1F-65A8-DE77-77D777D1EE34}"/>
          </ac:spMkLst>
        </pc:spChg>
      </pc:sldChg>
      <pc:sldChg chg="addSp delSp modSp mod modTransition modAnim">
        <pc:chgData name="Leonie Smith" userId="fed1330f33f5650e" providerId="LiveId" clId="{12E6605E-DEEE-428C-A4DF-36D3448EFE70}" dt="2023-01-09T12:30:47.259" v="45"/>
        <pc:sldMkLst>
          <pc:docMk/>
          <pc:sldMk cId="923867738" sldId="440"/>
        </pc:sldMkLst>
        <pc:spChg chg="add mod">
          <ac:chgData name="Leonie Smith" userId="fed1330f33f5650e" providerId="LiveId" clId="{12E6605E-DEEE-428C-A4DF-36D3448EFE70}" dt="2023-01-09T12:30:47.259" v="45"/>
          <ac:spMkLst>
            <pc:docMk/>
            <pc:sldMk cId="923867738" sldId="440"/>
            <ac:spMk id="3" creationId="{A6E9E8D0-C2F8-9328-0304-BC0B283E5330}"/>
          </ac:spMkLst>
        </pc:spChg>
        <pc:spChg chg="mod">
          <ac:chgData name="Leonie Smith" userId="fed1330f33f5650e" providerId="LiveId" clId="{12E6605E-DEEE-428C-A4DF-36D3448EFE70}" dt="2023-01-09T12:27:34.929" v="2" actId="21"/>
          <ac:spMkLst>
            <pc:docMk/>
            <pc:sldMk cId="923867738" sldId="440"/>
            <ac:spMk id="4" creationId="{9A13E2D8-2F59-44C1-B1D2-79C300C26DD4}"/>
          </ac:spMkLst>
        </pc:spChg>
        <pc:spChg chg="del">
          <ac:chgData name="Leonie Smith" userId="fed1330f33f5650e" providerId="LiveId" clId="{12E6605E-DEEE-428C-A4DF-36D3448EFE70}" dt="2023-01-09T12:28:32.641" v="8" actId="21"/>
          <ac:spMkLst>
            <pc:docMk/>
            <pc:sldMk cId="923867738" sldId="440"/>
            <ac:spMk id="6" creationId="{416C064E-628E-47C0-A712-DB178FE9901E}"/>
          </ac:spMkLst>
        </pc:spChg>
        <pc:picChg chg="del">
          <ac:chgData name="Leonie Smith" userId="fed1330f33f5650e" providerId="LiveId" clId="{12E6605E-DEEE-428C-A4DF-36D3448EFE70}" dt="2023-01-09T12:28:18.592" v="7"/>
          <ac:picMkLst>
            <pc:docMk/>
            <pc:sldMk cId="923867738" sldId="440"/>
            <ac:picMk id="2" creationId="{4FA5314F-3712-5126-4BD1-A6249992B039}"/>
          </ac:picMkLst>
        </pc:picChg>
      </pc:sldChg>
      <pc:sldChg chg="modSp mod modTransition">
        <pc:chgData name="Leonie Smith" userId="fed1330f33f5650e" providerId="LiveId" clId="{12E6605E-DEEE-428C-A4DF-36D3448EFE70}" dt="2023-01-09T12:28:18.592" v="7"/>
        <pc:sldMkLst>
          <pc:docMk/>
          <pc:sldMk cId="3676245138" sldId="441"/>
        </pc:sldMkLst>
        <pc:spChg chg="mod">
          <ac:chgData name="Leonie Smith" userId="fed1330f33f5650e" providerId="LiveId" clId="{12E6605E-DEEE-428C-A4DF-36D3448EFE70}" dt="2023-01-09T12:27:55.752" v="5" actId="255"/>
          <ac:spMkLst>
            <pc:docMk/>
            <pc:sldMk cId="3676245138" sldId="441"/>
            <ac:spMk id="2" creationId="{7ABBAC85-E65C-B5CB-0CC6-4D576223D598}"/>
          </ac:spMkLst>
        </pc:spChg>
      </pc:sldChg>
      <pc:sldChg chg="addSp delSp modSp mod modTransition modAnim">
        <pc:chgData name="Leonie Smith" userId="fed1330f33f5650e" providerId="LiveId" clId="{12E6605E-DEEE-428C-A4DF-36D3448EFE70}" dt="2023-01-09T12:30:45.449" v="44"/>
        <pc:sldMkLst>
          <pc:docMk/>
          <pc:sldMk cId="2180228365" sldId="442"/>
        </pc:sldMkLst>
        <pc:spChg chg="add mod">
          <ac:chgData name="Leonie Smith" userId="fed1330f33f5650e" providerId="LiveId" clId="{12E6605E-DEEE-428C-A4DF-36D3448EFE70}" dt="2023-01-09T12:30:45.449" v="44"/>
          <ac:spMkLst>
            <pc:docMk/>
            <pc:sldMk cId="2180228365" sldId="442"/>
            <ac:spMk id="2" creationId="{BB43D695-5A7F-058A-C898-F345C2F63BCD}"/>
          </ac:spMkLst>
        </pc:spChg>
        <pc:spChg chg="del">
          <ac:chgData name="Leonie Smith" userId="fed1330f33f5650e" providerId="LiveId" clId="{12E6605E-DEEE-428C-A4DF-36D3448EFE70}" dt="2023-01-09T12:28:42.077" v="9" actId="21"/>
          <ac:spMkLst>
            <pc:docMk/>
            <pc:sldMk cId="2180228365" sldId="442"/>
            <ac:spMk id="6" creationId="{416C064E-628E-47C0-A712-DB178FE9901E}"/>
          </ac:spMkLst>
        </pc:spChg>
        <pc:picChg chg="del">
          <ac:chgData name="Leonie Smith" userId="fed1330f33f5650e" providerId="LiveId" clId="{12E6605E-DEEE-428C-A4DF-36D3448EFE70}" dt="2023-01-09T12:28:18.592" v="7"/>
          <ac:picMkLst>
            <pc:docMk/>
            <pc:sldMk cId="2180228365" sldId="442"/>
            <ac:picMk id="11" creationId="{DF0F47A2-F0C6-0182-911A-FBBDE79D2B70}"/>
          </ac:picMkLst>
        </pc:picChg>
      </pc:sldChg>
      <pc:sldChg chg="delSp modSp mod modTransition">
        <pc:chgData name="Leonie Smith" userId="fed1330f33f5650e" providerId="LiveId" clId="{12E6605E-DEEE-428C-A4DF-36D3448EFE70}" dt="2023-01-09T12:31:14.675" v="46"/>
        <pc:sldMkLst>
          <pc:docMk/>
          <pc:sldMk cId="3095902142" sldId="443"/>
        </pc:sldMkLst>
        <pc:spChg chg="mod">
          <ac:chgData name="Leonie Smith" userId="fed1330f33f5650e" providerId="LiveId" clId="{12E6605E-DEEE-428C-A4DF-36D3448EFE70}" dt="2023-01-09T12:31:14.675" v="46"/>
          <ac:spMkLst>
            <pc:docMk/>
            <pc:sldMk cId="3095902142" sldId="443"/>
            <ac:spMk id="2" creationId="{3E8DCB41-BCF6-CF33-8EDF-21B4D289CED5}"/>
          </ac:spMkLst>
        </pc:spChg>
        <pc:spChg chg="del">
          <ac:chgData name="Leonie Smith" userId="fed1330f33f5650e" providerId="LiveId" clId="{12E6605E-DEEE-428C-A4DF-36D3448EFE70}" dt="2023-01-09T12:28:46.177" v="10" actId="21"/>
          <ac:spMkLst>
            <pc:docMk/>
            <pc:sldMk cId="3095902142" sldId="443"/>
            <ac:spMk id="4" creationId="{9A13E2D8-2F59-44C1-B1D2-79C300C26DD4}"/>
          </ac:spMkLst>
        </pc:spChg>
        <pc:spChg chg="del">
          <ac:chgData name="Leonie Smith" userId="fed1330f33f5650e" providerId="LiveId" clId="{12E6605E-DEEE-428C-A4DF-36D3448EFE70}" dt="2023-01-09T12:28:47.546" v="11" actId="21"/>
          <ac:spMkLst>
            <pc:docMk/>
            <pc:sldMk cId="3095902142" sldId="443"/>
            <ac:spMk id="6" creationId="{416C064E-628E-47C0-A712-DB178FE9901E}"/>
          </ac:spMkLst>
        </pc:spChg>
      </pc:sldChg>
      <pc:sldChg chg="addSp delSp modSp mod modTransition modAnim">
        <pc:chgData name="Leonie Smith" userId="fed1330f33f5650e" providerId="LiveId" clId="{12E6605E-DEEE-428C-A4DF-36D3448EFE70}" dt="2023-01-09T12:30:43.778" v="43"/>
        <pc:sldMkLst>
          <pc:docMk/>
          <pc:sldMk cId="1718612039" sldId="444"/>
        </pc:sldMkLst>
        <pc:spChg chg="add mod">
          <ac:chgData name="Leonie Smith" userId="fed1330f33f5650e" providerId="LiveId" clId="{12E6605E-DEEE-428C-A4DF-36D3448EFE70}" dt="2023-01-09T12:30:43.778" v="43"/>
          <ac:spMkLst>
            <pc:docMk/>
            <pc:sldMk cId="1718612039" sldId="444"/>
            <ac:spMk id="3" creationId="{85445438-64E5-C109-5C02-9602B5C075D5}"/>
          </ac:spMkLst>
        </pc:spChg>
        <pc:spChg chg="del">
          <ac:chgData name="Leonie Smith" userId="fed1330f33f5650e" providerId="LiveId" clId="{12E6605E-DEEE-428C-A4DF-36D3448EFE70}" dt="2023-01-09T12:28:51.609" v="12" actId="21"/>
          <ac:spMkLst>
            <pc:docMk/>
            <pc:sldMk cId="1718612039" sldId="444"/>
            <ac:spMk id="6" creationId="{416C064E-628E-47C0-A712-DB178FE9901E}"/>
          </ac:spMkLst>
        </pc:spChg>
        <pc:picChg chg="del">
          <ac:chgData name="Leonie Smith" userId="fed1330f33f5650e" providerId="LiveId" clId="{12E6605E-DEEE-428C-A4DF-36D3448EFE70}" dt="2023-01-09T12:28:18.592" v="7"/>
          <ac:picMkLst>
            <pc:docMk/>
            <pc:sldMk cId="1718612039" sldId="444"/>
            <ac:picMk id="2" creationId="{34FBEE92-C6C8-7DA5-954A-042F2454BBC0}"/>
          </ac:picMkLst>
        </pc:picChg>
      </pc:sldChg>
      <pc:sldChg chg="modSp mod modTransition">
        <pc:chgData name="Leonie Smith" userId="fed1330f33f5650e" providerId="LiveId" clId="{12E6605E-DEEE-428C-A4DF-36D3448EFE70}" dt="2023-01-09T12:31:19.884" v="47"/>
        <pc:sldMkLst>
          <pc:docMk/>
          <pc:sldMk cId="2166098122" sldId="445"/>
        </pc:sldMkLst>
        <pc:spChg chg="mod">
          <ac:chgData name="Leonie Smith" userId="fed1330f33f5650e" providerId="LiveId" clId="{12E6605E-DEEE-428C-A4DF-36D3448EFE70}" dt="2023-01-09T12:31:19.884" v="47"/>
          <ac:spMkLst>
            <pc:docMk/>
            <pc:sldMk cId="2166098122" sldId="445"/>
            <ac:spMk id="2" creationId="{AA46F107-E713-C386-C8E8-95E2434E8B77}"/>
          </ac:spMkLst>
        </pc:spChg>
      </pc:sldChg>
      <pc:sldChg chg="addSp delSp modSp mod modTransition modAnim">
        <pc:chgData name="Leonie Smith" userId="fed1330f33f5650e" providerId="LiveId" clId="{12E6605E-DEEE-428C-A4DF-36D3448EFE70}" dt="2023-01-09T12:30:42.025" v="42"/>
        <pc:sldMkLst>
          <pc:docMk/>
          <pc:sldMk cId="665805102" sldId="446"/>
        </pc:sldMkLst>
        <pc:spChg chg="add mod">
          <ac:chgData name="Leonie Smith" userId="fed1330f33f5650e" providerId="LiveId" clId="{12E6605E-DEEE-428C-A4DF-36D3448EFE70}" dt="2023-01-09T12:30:42.025" v="42"/>
          <ac:spMkLst>
            <pc:docMk/>
            <pc:sldMk cId="665805102" sldId="446"/>
            <ac:spMk id="3" creationId="{BBBDAC41-1BFA-94D4-69A3-22406490724F}"/>
          </ac:spMkLst>
        </pc:spChg>
        <pc:spChg chg="del">
          <ac:chgData name="Leonie Smith" userId="fed1330f33f5650e" providerId="LiveId" clId="{12E6605E-DEEE-428C-A4DF-36D3448EFE70}" dt="2023-01-09T12:29:00.275" v="13" actId="21"/>
          <ac:spMkLst>
            <pc:docMk/>
            <pc:sldMk cId="665805102" sldId="446"/>
            <ac:spMk id="6" creationId="{416C064E-628E-47C0-A712-DB178FE9901E}"/>
          </ac:spMkLst>
        </pc:spChg>
        <pc:picChg chg="del">
          <ac:chgData name="Leonie Smith" userId="fed1330f33f5650e" providerId="LiveId" clId="{12E6605E-DEEE-428C-A4DF-36D3448EFE70}" dt="2023-01-09T12:28:18.592" v="7"/>
          <ac:picMkLst>
            <pc:docMk/>
            <pc:sldMk cId="665805102" sldId="446"/>
            <ac:picMk id="2" creationId="{AA11E6EC-098A-EE7F-E80E-EA02F2CB8C2F}"/>
          </ac:picMkLst>
        </pc:picChg>
      </pc:sldChg>
      <pc:sldChg chg="delSp modSp mod modTransition">
        <pc:chgData name="Leonie Smith" userId="fed1330f33f5650e" providerId="LiveId" clId="{12E6605E-DEEE-428C-A4DF-36D3448EFE70}" dt="2023-01-09T12:31:24.758" v="48"/>
        <pc:sldMkLst>
          <pc:docMk/>
          <pc:sldMk cId="2422728137" sldId="447"/>
        </pc:sldMkLst>
        <pc:spChg chg="mod">
          <ac:chgData name="Leonie Smith" userId="fed1330f33f5650e" providerId="LiveId" clId="{12E6605E-DEEE-428C-A4DF-36D3448EFE70}" dt="2023-01-09T12:31:24.758" v="48"/>
          <ac:spMkLst>
            <pc:docMk/>
            <pc:sldMk cId="2422728137" sldId="447"/>
            <ac:spMk id="2" creationId="{287F6C76-2623-7621-FDD2-2E3048D97E87}"/>
          </ac:spMkLst>
        </pc:spChg>
        <pc:spChg chg="del">
          <ac:chgData name="Leonie Smith" userId="fed1330f33f5650e" providerId="LiveId" clId="{12E6605E-DEEE-428C-A4DF-36D3448EFE70}" dt="2023-01-09T12:29:03.396" v="14" actId="21"/>
          <ac:spMkLst>
            <pc:docMk/>
            <pc:sldMk cId="2422728137" sldId="447"/>
            <ac:spMk id="4" creationId="{9A13E2D8-2F59-44C1-B1D2-79C300C26DD4}"/>
          </ac:spMkLst>
        </pc:spChg>
        <pc:spChg chg="del">
          <ac:chgData name="Leonie Smith" userId="fed1330f33f5650e" providerId="LiveId" clId="{12E6605E-DEEE-428C-A4DF-36D3448EFE70}" dt="2023-01-09T12:29:04.445" v="15" actId="21"/>
          <ac:spMkLst>
            <pc:docMk/>
            <pc:sldMk cId="2422728137" sldId="447"/>
            <ac:spMk id="6" creationId="{416C064E-628E-47C0-A712-DB178FE9901E}"/>
          </ac:spMkLst>
        </pc:spChg>
      </pc:sldChg>
      <pc:sldChg chg="addSp delSp modSp mod modTransition modAnim">
        <pc:chgData name="Leonie Smith" userId="fed1330f33f5650e" providerId="LiveId" clId="{12E6605E-DEEE-428C-A4DF-36D3448EFE70}" dt="2023-01-09T12:30:40.259" v="41"/>
        <pc:sldMkLst>
          <pc:docMk/>
          <pc:sldMk cId="843663555" sldId="448"/>
        </pc:sldMkLst>
        <pc:spChg chg="add mod">
          <ac:chgData name="Leonie Smith" userId="fed1330f33f5650e" providerId="LiveId" clId="{12E6605E-DEEE-428C-A4DF-36D3448EFE70}" dt="2023-01-09T12:30:40.259" v="41"/>
          <ac:spMkLst>
            <pc:docMk/>
            <pc:sldMk cId="843663555" sldId="448"/>
            <ac:spMk id="2" creationId="{3955964A-F82E-2E49-CE93-26078FBB06F4}"/>
          </ac:spMkLst>
        </pc:spChg>
        <pc:spChg chg="del">
          <ac:chgData name="Leonie Smith" userId="fed1330f33f5650e" providerId="LiveId" clId="{12E6605E-DEEE-428C-A4DF-36D3448EFE70}" dt="2023-01-09T12:29:08.575" v="16" actId="21"/>
          <ac:spMkLst>
            <pc:docMk/>
            <pc:sldMk cId="843663555" sldId="448"/>
            <ac:spMk id="6" creationId="{416C064E-628E-47C0-A712-DB178FE9901E}"/>
          </ac:spMkLst>
        </pc:spChg>
        <pc:picChg chg="del">
          <ac:chgData name="Leonie Smith" userId="fed1330f33f5650e" providerId="LiveId" clId="{12E6605E-DEEE-428C-A4DF-36D3448EFE70}" dt="2023-01-09T12:28:18.592" v="7"/>
          <ac:picMkLst>
            <pc:docMk/>
            <pc:sldMk cId="843663555" sldId="448"/>
            <ac:picMk id="8" creationId="{2235156E-D2D3-4222-3554-A833429CCFF3}"/>
          </ac:picMkLst>
        </pc:picChg>
      </pc:sldChg>
      <pc:sldChg chg="delSp modSp mod modTransition">
        <pc:chgData name="Leonie Smith" userId="fed1330f33f5650e" providerId="LiveId" clId="{12E6605E-DEEE-428C-A4DF-36D3448EFE70}" dt="2023-01-09T12:31:30.812" v="49"/>
        <pc:sldMkLst>
          <pc:docMk/>
          <pc:sldMk cId="4160448636" sldId="449"/>
        </pc:sldMkLst>
        <pc:spChg chg="mod">
          <ac:chgData name="Leonie Smith" userId="fed1330f33f5650e" providerId="LiveId" clId="{12E6605E-DEEE-428C-A4DF-36D3448EFE70}" dt="2023-01-09T12:31:30.812" v="49"/>
          <ac:spMkLst>
            <pc:docMk/>
            <pc:sldMk cId="4160448636" sldId="449"/>
            <ac:spMk id="2" creationId="{36D3654B-C276-E9AF-89CF-F0ECE29C81B6}"/>
          </ac:spMkLst>
        </pc:spChg>
        <pc:spChg chg="del">
          <ac:chgData name="Leonie Smith" userId="fed1330f33f5650e" providerId="LiveId" clId="{12E6605E-DEEE-428C-A4DF-36D3448EFE70}" dt="2023-01-09T12:29:11.613" v="17" actId="21"/>
          <ac:spMkLst>
            <pc:docMk/>
            <pc:sldMk cId="4160448636" sldId="449"/>
            <ac:spMk id="4" creationId="{9A13E2D8-2F59-44C1-B1D2-79C300C26DD4}"/>
          </ac:spMkLst>
        </pc:spChg>
        <pc:spChg chg="del">
          <ac:chgData name="Leonie Smith" userId="fed1330f33f5650e" providerId="LiveId" clId="{12E6605E-DEEE-428C-A4DF-36D3448EFE70}" dt="2023-01-09T12:29:12.923" v="18" actId="21"/>
          <ac:spMkLst>
            <pc:docMk/>
            <pc:sldMk cId="4160448636" sldId="449"/>
            <ac:spMk id="6" creationId="{416C064E-628E-47C0-A712-DB178FE9901E}"/>
          </ac:spMkLst>
        </pc:spChg>
      </pc:sldChg>
      <pc:sldChg chg="addSp delSp modSp mod modTransition modAnim">
        <pc:chgData name="Leonie Smith" userId="fed1330f33f5650e" providerId="LiveId" clId="{12E6605E-DEEE-428C-A4DF-36D3448EFE70}" dt="2023-01-09T12:30:38.500" v="40"/>
        <pc:sldMkLst>
          <pc:docMk/>
          <pc:sldMk cId="538051216" sldId="450"/>
        </pc:sldMkLst>
        <pc:spChg chg="add mod">
          <ac:chgData name="Leonie Smith" userId="fed1330f33f5650e" providerId="LiveId" clId="{12E6605E-DEEE-428C-A4DF-36D3448EFE70}" dt="2023-01-09T12:30:38.500" v="40"/>
          <ac:spMkLst>
            <pc:docMk/>
            <pc:sldMk cId="538051216" sldId="450"/>
            <ac:spMk id="2" creationId="{DD47C647-4544-3E97-C51C-BB4274ED9A5B}"/>
          </ac:spMkLst>
        </pc:spChg>
        <pc:spChg chg="del">
          <ac:chgData name="Leonie Smith" userId="fed1330f33f5650e" providerId="LiveId" clId="{12E6605E-DEEE-428C-A4DF-36D3448EFE70}" dt="2023-01-09T12:29:15.666" v="19" actId="21"/>
          <ac:spMkLst>
            <pc:docMk/>
            <pc:sldMk cId="538051216" sldId="450"/>
            <ac:spMk id="6" creationId="{416C064E-628E-47C0-A712-DB178FE9901E}"/>
          </ac:spMkLst>
        </pc:spChg>
        <pc:picChg chg="del">
          <ac:chgData name="Leonie Smith" userId="fed1330f33f5650e" providerId="LiveId" clId="{12E6605E-DEEE-428C-A4DF-36D3448EFE70}" dt="2023-01-09T12:28:18.592" v="7"/>
          <ac:picMkLst>
            <pc:docMk/>
            <pc:sldMk cId="538051216" sldId="450"/>
            <ac:picMk id="3" creationId="{859E23EC-A29C-18D2-0288-3969E2098F79}"/>
          </ac:picMkLst>
        </pc:picChg>
      </pc:sldChg>
      <pc:sldChg chg="delSp modSp mod modTransition">
        <pc:chgData name="Leonie Smith" userId="fed1330f33f5650e" providerId="LiveId" clId="{12E6605E-DEEE-428C-A4DF-36D3448EFE70}" dt="2023-01-09T12:31:36.125" v="50"/>
        <pc:sldMkLst>
          <pc:docMk/>
          <pc:sldMk cId="3386340796" sldId="451"/>
        </pc:sldMkLst>
        <pc:spChg chg="mod">
          <ac:chgData name="Leonie Smith" userId="fed1330f33f5650e" providerId="LiveId" clId="{12E6605E-DEEE-428C-A4DF-36D3448EFE70}" dt="2023-01-09T12:31:36.125" v="50"/>
          <ac:spMkLst>
            <pc:docMk/>
            <pc:sldMk cId="3386340796" sldId="451"/>
            <ac:spMk id="2" creationId="{3C2B5DAA-8DFB-BA02-1C60-4F30461544C5}"/>
          </ac:spMkLst>
        </pc:spChg>
        <pc:spChg chg="del">
          <ac:chgData name="Leonie Smith" userId="fed1330f33f5650e" providerId="LiveId" clId="{12E6605E-DEEE-428C-A4DF-36D3448EFE70}" dt="2023-01-09T12:29:18.697" v="20" actId="21"/>
          <ac:spMkLst>
            <pc:docMk/>
            <pc:sldMk cId="3386340796" sldId="451"/>
            <ac:spMk id="4" creationId="{9A13E2D8-2F59-44C1-B1D2-79C300C26DD4}"/>
          </ac:spMkLst>
        </pc:spChg>
        <pc:spChg chg="del">
          <ac:chgData name="Leonie Smith" userId="fed1330f33f5650e" providerId="LiveId" clId="{12E6605E-DEEE-428C-A4DF-36D3448EFE70}" dt="2023-01-09T12:29:19.847" v="21" actId="21"/>
          <ac:spMkLst>
            <pc:docMk/>
            <pc:sldMk cId="3386340796" sldId="451"/>
            <ac:spMk id="6" creationId="{416C064E-628E-47C0-A712-DB178FE9901E}"/>
          </ac:spMkLst>
        </pc:spChg>
      </pc:sldChg>
      <pc:sldChg chg="addSp delSp modSp mod modTransition modAnim">
        <pc:chgData name="Leonie Smith" userId="fed1330f33f5650e" providerId="LiveId" clId="{12E6605E-DEEE-428C-A4DF-36D3448EFE70}" dt="2023-01-09T12:30:36.680" v="39"/>
        <pc:sldMkLst>
          <pc:docMk/>
          <pc:sldMk cId="4002949039" sldId="452"/>
        </pc:sldMkLst>
        <pc:spChg chg="add mod">
          <ac:chgData name="Leonie Smith" userId="fed1330f33f5650e" providerId="LiveId" clId="{12E6605E-DEEE-428C-A4DF-36D3448EFE70}" dt="2023-01-09T12:30:36.680" v="39"/>
          <ac:spMkLst>
            <pc:docMk/>
            <pc:sldMk cId="4002949039" sldId="452"/>
            <ac:spMk id="2" creationId="{CC55D160-7FAD-6879-0C84-8F0FD6DACE01}"/>
          </ac:spMkLst>
        </pc:spChg>
        <pc:spChg chg="del">
          <ac:chgData name="Leonie Smith" userId="fed1330f33f5650e" providerId="LiveId" clId="{12E6605E-DEEE-428C-A4DF-36D3448EFE70}" dt="2023-01-09T12:29:24.201" v="22" actId="21"/>
          <ac:spMkLst>
            <pc:docMk/>
            <pc:sldMk cId="4002949039" sldId="452"/>
            <ac:spMk id="6" creationId="{416C064E-628E-47C0-A712-DB178FE9901E}"/>
          </ac:spMkLst>
        </pc:spChg>
        <pc:picChg chg="del">
          <ac:chgData name="Leonie Smith" userId="fed1330f33f5650e" providerId="LiveId" clId="{12E6605E-DEEE-428C-A4DF-36D3448EFE70}" dt="2023-01-09T12:28:18.592" v="7"/>
          <ac:picMkLst>
            <pc:docMk/>
            <pc:sldMk cId="4002949039" sldId="452"/>
            <ac:picMk id="3" creationId="{FAF6E9D2-7DE2-0F02-3EB3-3D8AE08BD25E}"/>
          </ac:picMkLst>
        </pc:picChg>
      </pc:sldChg>
      <pc:sldChg chg="delSp modSp mod modTransition">
        <pc:chgData name="Leonie Smith" userId="fed1330f33f5650e" providerId="LiveId" clId="{12E6605E-DEEE-428C-A4DF-36D3448EFE70}" dt="2023-01-09T12:31:41.160" v="51"/>
        <pc:sldMkLst>
          <pc:docMk/>
          <pc:sldMk cId="283334129" sldId="453"/>
        </pc:sldMkLst>
        <pc:spChg chg="mod">
          <ac:chgData name="Leonie Smith" userId="fed1330f33f5650e" providerId="LiveId" clId="{12E6605E-DEEE-428C-A4DF-36D3448EFE70}" dt="2023-01-09T12:31:41.160" v="51"/>
          <ac:spMkLst>
            <pc:docMk/>
            <pc:sldMk cId="283334129" sldId="453"/>
            <ac:spMk id="2" creationId="{DEF8F5B5-B9D9-1F99-4591-4FE57A6FC918}"/>
          </ac:spMkLst>
        </pc:spChg>
        <pc:spChg chg="del">
          <ac:chgData name="Leonie Smith" userId="fed1330f33f5650e" providerId="LiveId" clId="{12E6605E-DEEE-428C-A4DF-36D3448EFE70}" dt="2023-01-09T12:29:27.936" v="23" actId="21"/>
          <ac:spMkLst>
            <pc:docMk/>
            <pc:sldMk cId="283334129" sldId="453"/>
            <ac:spMk id="4" creationId="{9A13E2D8-2F59-44C1-B1D2-79C300C26DD4}"/>
          </ac:spMkLst>
        </pc:spChg>
        <pc:spChg chg="del">
          <ac:chgData name="Leonie Smith" userId="fed1330f33f5650e" providerId="LiveId" clId="{12E6605E-DEEE-428C-A4DF-36D3448EFE70}" dt="2023-01-09T12:29:28.971" v="24" actId="21"/>
          <ac:spMkLst>
            <pc:docMk/>
            <pc:sldMk cId="283334129" sldId="453"/>
            <ac:spMk id="6" creationId="{416C064E-628E-47C0-A712-DB178FE9901E}"/>
          </ac:spMkLst>
        </pc:spChg>
      </pc:sldChg>
      <pc:sldChg chg="addSp delSp modSp mod modTransition modAnim">
        <pc:chgData name="Leonie Smith" userId="fed1330f33f5650e" providerId="LiveId" clId="{12E6605E-DEEE-428C-A4DF-36D3448EFE70}" dt="2023-01-09T12:30:34.795" v="38"/>
        <pc:sldMkLst>
          <pc:docMk/>
          <pc:sldMk cId="2511564658" sldId="454"/>
        </pc:sldMkLst>
        <pc:spChg chg="add mod">
          <ac:chgData name="Leonie Smith" userId="fed1330f33f5650e" providerId="LiveId" clId="{12E6605E-DEEE-428C-A4DF-36D3448EFE70}" dt="2023-01-09T12:30:34.795" v="38"/>
          <ac:spMkLst>
            <pc:docMk/>
            <pc:sldMk cId="2511564658" sldId="454"/>
            <ac:spMk id="2" creationId="{D624BE9F-0611-DE0E-BCD4-20B27C423018}"/>
          </ac:spMkLst>
        </pc:spChg>
        <pc:spChg chg="del">
          <ac:chgData name="Leonie Smith" userId="fed1330f33f5650e" providerId="LiveId" clId="{12E6605E-DEEE-428C-A4DF-36D3448EFE70}" dt="2023-01-09T12:29:31.621" v="25" actId="21"/>
          <ac:spMkLst>
            <pc:docMk/>
            <pc:sldMk cId="2511564658" sldId="454"/>
            <ac:spMk id="6" creationId="{416C064E-628E-47C0-A712-DB178FE9901E}"/>
          </ac:spMkLst>
        </pc:spChg>
        <pc:picChg chg="del">
          <ac:chgData name="Leonie Smith" userId="fed1330f33f5650e" providerId="LiveId" clId="{12E6605E-DEEE-428C-A4DF-36D3448EFE70}" dt="2023-01-09T12:28:18.592" v="7"/>
          <ac:picMkLst>
            <pc:docMk/>
            <pc:sldMk cId="2511564658" sldId="454"/>
            <ac:picMk id="5" creationId="{9DC7370D-033F-A00B-FC0A-75CC21371A5B}"/>
          </ac:picMkLst>
        </pc:picChg>
      </pc:sldChg>
      <pc:sldChg chg="delSp modSp mod modTransition">
        <pc:chgData name="Leonie Smith" userId="fed1330f33f5650e" providerId="LiveId" clId="{12E6605E-DEEE-428C-A4DF-36D3448EFE70}" dt="2023-01-09T12:31:47.241" v="52"/>
        <pc:sldMkLst>
          <pc:docMk/>
          <pc:sldMk cId="1799939013" sldId="455"/>
        </pc:sldMkLst>
        <pc:spChg chg="mod">
          <ac:chgData name="Leonie Smith" userId="fed1330f33f5650e" providerId="LiveId" clId="{12E6605E-DEEE-428C-A4DF-36D3448EFE70}" dt="2023-01-09T12:31:47.241" v="52"/>
          <ac:spMkLst>
            <pc:docMk/>
            <pc:sldMk cId="1799939013" sldId="455"/>
            <ac:spMk id="2" creationId="{31BE6B5B-AC85-AA41-72ED-486BE6157F34}"/>
          </ac:spMkLst>
        </pc:spChg>
        <pc:spChg chg="del">
          <ac:chgData name="Leonie Smith" userId="fed1330f33f5650e" providerId="LiveId" clId="{12E6605E-DEEE-428C-A4DF-36D3448EFE70}" dt="2023-01-09T12:29:34.644" v="26" actId="21"/>
          <ac:spMkLst>
            <pc:docMk/>
            <pc:sldMk cId="1799939013" sldId="455"/>
            <ac:spMk id="4" creationId="{9A13E2D8-2F59-44C1-B1D2-79C300C26DD4}"/>
          </ac:spMkLst>
        </pc:spChg>
        <pc:spChg chg="del">
          <ac:chgData name="Leonie Smith" userId="fed1330f33f5650e" providerId="LiveId" clId="{12E6605E-DEEE-428C-A4DF-36D3448EFE70}" dt="2023-01-09T12:29:35.624" v="27" actId="21"/>
          <ac:spMkLst>
            <pc:docMk/>
            <pc:sldMk cId="1799939013" sldId="455"/>
            <ac:spMk id="6" creationId="{416C064E-628E-47C0-A712-DB178FE9901E}"/>
          </ac:spMkLst>
        </pc:spChg>
      </pc:sldChg>
      <pc:sldChg chg="addSp delSp modSp mod modTransition modAnim">
        <pc:chgData name="Leonie Smith" userId="fed1330f33f5650e" providerId="LiveId" clId="{12E6605E-DEEE-428C-A4DF-36D3448EFE70}" dt="2023-01-09T12:30:32.607" v="37"/>
        <pc:sldMkLst>
          <pc:docMk/>
          <pc:sldMk cId="4049696417" sldId="456"/>
        </pc:sldMkLst>
        <pc:spChg chg="add mod">
          <ac:chgData name="Leonie Smith" userId="fed1330f33f5650e" providerId="LiveId" clId="{12E6605E-DEEE-428C-A4DF-36D3448EFE70}" dt="2023-01-09T12:30:32.607" v="37"/>
          <ac:spMkLst>
            <pc:docMk/>
            <pc:sldMk cId="4049696417" sldId="456"/>
            <ac:spMk id="2" creationId="{473DAEC1-7DD6-9849-4C68-B40746715CDB}"/>
          </ac:spMkLst>
        </pc:spChg>
        <pc:spChg chg="del">
          <ac:chgData name="Leonie Smith" userId="fed1330f33f5650e" providerId="LiveId" clId="{12E6605E-DEEE-428C-A4DF-36D3448EFE70}" dt="2023-01-09T12:29:38.681" v="28" actId="21"/>
          <ac:spMkLst>
            <pc:docMk/>
            <pc:sldMk cId="4049696417" sldId="456"/>
            <ac:spMk id="6" creationId="{416C064E-628E-47C0-A712-DB178FE9901E}"/>
          </ac:spMkLst>
        </pc:spChg>
        <pc:picChg chg="del">
          <ac:chgData name="Leonie Smith" userId="fed1330f33f5650e" providerId="LiveId" clId="{12E6605E-DEEE-428C-A4DF-36D3448EFE70}" dt="2023-01-09T12:28:18.592" v="7"/>
          <ac:picMkLst>
            <pc:docMk/>
            <pc:sldMk cId="4049696417" sldId="456"/>
            <ac:picMk id="5" creationId="{847625DC-6C7D-60C2-5BD6-749059905F18}"/>
          </ac:picMkLst>
        </pc:picChg>
      </pc:sldChg>
      <pc:sldChg chg="delSp modSp mod modTransition">
        <pc:chgData name="Leonie Smith" userId="fed1330f33f5650e" providerId="LiveId" clId="{12E6605E-DEEE-428C-A4DF-36D3448EFE70}" dt="2023-01-09T12:31:52.918" v="53"/>
        <pc:sldMkLst>
          <pc:docMk/>
          <pc:sldMk cId="2618424304" sldId="457"/>
        </pc:sldMkLst>
        <pc:spChg chg="mod">
          <ac:chgData name="Leonie Smith" userId="fed1330f33f5650e" providerId="LiveId" clId="{12E6605E-DEEE-428C-A4DF-36D3448EFE70}" dt="2023-01-09T12:31:52.918" v="53"/>
          <ac:spMkLst>
            <pc:docMk/>
            <pc:sldMk cId="2618424304" sldId="457"/>
            <ac:spMk id="2" creationId="{867504F9-8BD9-A1DF-E118-4A6060C51EE3}"/>
          </ac:spMkLst>
        </pc:spChg>
        <pc:spChg chg="del">
          <ac:chgData name="Leonie Smith" userId="fed1330f33f5650e" providerId="LiveId" clId="{12E6605E-DEEE-428C-A4DF-36D3448EFE70}" dt="2023-01-09T12:29:41.402" v="29" actId="21"/>
          <ac:spMkLst>
            <pc:docMk/>
            <pc:sldMk cId="2618424304" sldId="457"/>
            <ac:spMk id="4" creationId="{9A13E2D8-2F59-44C1-B1D2-79C300C26DD4}"/>
          </ac:spMkLst>
        </pc:spChg>
        <pc:spChg chg="del">
          <ac:chgData name="Leonie Smith" userId="fed1330f33f5650e" providerId="LiveId" clId="{12E6605E-DEEE-428C-A4DF-36D3448EFE70}" dt="2023-01-09T12:29:42.558" v="30" actId="21"/>
          <ac:spMkLst>
            <pc:docMk/>
            <pc:sldMk cId="2618424304" sldId="457"/>
            <ac:spMk id="6" creationId="{416C064E-628E-47C0-A712-DB178FE9901E}"/>
          </ac:spMkLst>
        </pc:spChg>
      </pc:sldChg>
      <pc:sldChg chg="addSp delSp modSp mod modTransition modAnim">
        <pc:chgData name="Leonie Smith" userId="fed1330f33f5650e" providerId="LiveId" clId="{12E6605E-DEEE-428C-A4DF-36D3448EFE70}" dt="2023-01-09T12:30:29.668" v="36"/>
        <pc:sldMkLst>
          <pc:docMk/>
          <pc:sldMk cId="2789980734" sldId="458"/>
        </pc:sldMkLst>
        <pc:spChg chg="add mod">
          <ac:chgData name="Leonie Smith" userId="fed1330f33f5650e" providerId="LiveId" clId="{12E6605E-DEEE-428C-A4DF-36D3448EFE70}" dt="2023-01-09T12:30:29.668" v="36"/>
          <ac:spMkLst>
            <pc:docMk/>
            <pc:sldMk cId="2789980734" sldId="458"/>
            <ac:spMk id="2" creationId="{C1379E3B-4D11-FF9A-CD57-8D608739687F}"/>
          </ac:spMkLst>
        </pc:spChg>
        <pc:spChg chg="del">
          <ac:chgData name="Leonie Smith" userId="fed1330f33f5650e" providerId="LiveId" clId="{12E6605E-DEEE-428C-A4DF-36D3448EFE70}" dt="2023-01-09T12:29:45.590" v="31" actId="21"/>
          <ac:spMkLst>
            <pc:docMk/>
            <pc:sldMk cId="2789980734" sldId="458"/>
            <ac:spMk id="6" creationId="{416C064E-628E-47C0-A712-DB178FE9901E}"/>
          </ac:spMkLst>
        </pc:spChg>
        <pc:picChg chg="del">
          <ac:chgData name="Leonie Smith" userId="fed1330f33f5650e" providerId="LiveId" clId="{12E6605E-DEEE-428C-A4DF-36D3448EFE70}" dt="2023-01-09T12:28:18.592" v="7"/>
          <ac:picMkLst>
            <pc:docMk/>
            <pc:sldMk cId="2789980734" sldId="458"/>
            <ac:picMk id="16" creationId="{EBEDDA15-2DD2-DAC6-54C4-820DBCC78928}"/>
          </ac:picMkLst>
        </pc:picChg>
      </pc:sldChg>
      <pc:sldChg chg="delSp modSp mod modTransition">
        <pc:chgData name="Leonie Smith" userId="fed1330f33f5650e" providerId="LiveId" clId="{12E6605E-DEEE-428C-A4DF-36D3448EFE70}" dt="2023-01-09T12:31:58.912" v="54"/>
        <pc:sldMkLst>
          <pc:docMk/>
          <pc:sldMk cId="783514268" sldId="459"/>
        </pc:sldMkLst>
        <pc:spChg chg="mod">
          <ac:chgData name="Leonie Smith" userId="fed1330f33f5650e" providerId="LiveId" clId="{12E6605E-DEEE-428C-A4DF-36D3448EFE70}" dt="2023-01-09T12:31:58.912" v="54"/>
          <ac:spMkLst>
            <pc:docMk/>
            <pc:sldMk cId="783514268" sldId="459"/>
            <ac:spMk id="2" creationId="{824BC803-C073-FBAE-2504-B53558BF7867}"/>
          </ac:spMkLst>
        </pc:spChg>
        <pc:spChg chg="del">
          <ac:chgData name="Leonie Smith" userId="fed1330f33f5650e" providerId="LiveId" clId="{12E6605E-DEEE-428C-A4DF-36D3448EFE70}" dt="2023-01-09T12:29:47.951" v="32" actId="21"/>
          <ac:spMkLst>
            <pc:docMk/>
            <pc:sldMk cId="783514268" sldId="459"/>
            <ac:spMk id="4" creationId="{9A13E2D8-2F59-44C1-B1D2-79C300C26DD4}"/>
          </ac:spMkLst>
        </pc:spChg>
        <pc:spChg chg="del">
          <ac:chgData name="Leonie Smith" userId="fed1330f33f5650e" providerId="LiveId" clId="{12E6605E-DEEE-428C-A4DF-36D3448EFE70}" dt="2023-01-09T12:29:48.846" v="33" actId="21"/>
          <ac:spMkLst>
            <pc:docMk/>
            <pc:sldMk cId="783514268" sldId="459"/>
            <ac:spMk id="6" creationId="{416C064E-628E-47C0-A712-DB178FE9901E}"/>
          </ac:spMkLst>
        </pc:spChg>
      </pc:sldChg>
      <pc:sldChg chg="addSp delSp modSp mod modTransition modAnim">
        <pc:chgData name="Leonie Smith" userId="fed1330f33f5650e" providerId="LiveId" clId="{12E6605E-DEEE-428C-A4DF-36D3448EFE70}" dt="2023-01-09T12:30:26.506" v="35"/>
        <pc:sldMkLst>
          <pc:docMk/>
          <pc:sldMk cId="2691432836" sldId="460"/>
        </pc:sldMkLst>
        <pc:spChg chg="add mod">
          <ac:chgData name="Leonie Smith" userId="fed1330f33f5650e" providerId="LiveId" clId="{12E6605E-DEEE-428C-A4DF-36D3448EFE70}" dt="2023-01-09T12:30:26.506" v="35"/>
          <ac:spMkLst>
            <pc:docMk/>
            <pc:sldMk cId="2691432836" sldId="460"/>
            <ac:spMk id="2" creationId="{AC182B68-8940-E2EF-4D1A-A30954297A96}"/>
          </ac:spMkLst>
        </pc:spChg>
        <pc:spChg chg="del">
          <ac:chgData name="Leonie Smith" userId="fed1330f33f5650e" providerId="LiveId" clId="{12E6605E-DEEE-428C-A4DF-36D3448EFE70}" dt="2023-01-09T12:29:52.311" v="34" actId="21"/>
          <ac:spMkLst>
            <pc:docMk/>
            <pc:sldMk cId="2691432836" sldId="460"/>
            <ac:spMk id="6" creationId="{416C064E-628E-47C0-A712-DB178FE9901E}"/>
          </ac:spMkLst>
        </pc:spChg>
        <pc:picChg chg="del">
          <ac:chgData name="Leonie Smith" userId="fed1330f33f5650e" providerId="LiveId" clId="{12E6605E-DEEE-428C-A4DF-36D3448EFE70}" dt="2023-01-09T12:28:18.592" v="7"/>
          <ac:picMkLst>
            <pc:docMk/>
            <pc:sldMk cId="2691432836" sldId="460"/>
            <ac:picMk id="5" creationId="{86A770D1-6AA1-DB88-3599-8726DCC678A3}"/>
          </ac:picMkLst>
        </pc:picChg>
      </pc:sldChg>
      <pc:sldChg chg="delSp modSp mod modTransition modAnim">
        <pc:chgData name="Leonie Smith" userId="fed1330f33f5650e" providerId="LiveId" clId="{12E6605E-DEEE-428C-A4DF-36D3448EFE70}" dt="2023-01-13T07:59:42.929" v="56"/>
        <pc:sldMkLst>
          <pc:docMk/>
          <pc:sldMk cId="3991248960" sldId="468"/>
        </pc:sldMkLst>
        <pc:spChg chg="mod">
          <ac:chgData name="Leonie Smith" userId="fed1330f33f5650e" providerId="LiveId" clId="{12E6605E-DEEE-428C-A4DF-36D3448EFE70}" dt="2023-01-13T07:59:42.929" v="56"/>
          <ac:spMkLst>
            <pc:docMk/>
            <pc:sldMk cId="3991248960" sldId="468"/>
            <ac:spMk id="3" creationId="{1EFC7734-7D69-5D89-89BF-3E4AF88C795E}"/>
          </ac:spMkLst>
        </pc:spChg>
        <pc:picChg chg="del">
          <ac:chgData name="Leonie Smith" userId="fed1330f33f5650e" providerId="LiveId" clId="{12E6605E-DEEE-428C-A4DF-36D3448EFE70}" dt="2023-01-09T12:28:18.592" v="7"/>
          <ac:picMkLst>
            <pc:docMk/>
            <pc:sldMk cId="3991248960" sldId="468"/>
            <ac:picMk id="4" creationId="{CBCFF4FF-27FC-0E01-907D-492CBA507E53}"/>
          </ac:picMkLst>
        </pc:picChg>
      </pc:sldChg>
      <pc:sldChg chg="modSp mod modTransition">
        <pc:chgData name="Leonie Smith" userId="fed1330f33f5650e" providerId="LiveId" clId="{12E6605E-DEEE-428C-A4DF-36D3448EFE70}" dt="2023-01-09T12:32:04.148" v="55"/>
        <pc:sldMkLst>
          <pc:docMk/>
          <pc:sldMk cId="3606082452" sldId="469"/>
        </pc:sldMkLst>
        <pc:spChg chg="mod">
          <ac:chgData name="Leonie Smith" userId="fed1330f33f5650e" providerId="LiveId" clId="{12E6605E-DEEE-428C-A4DF-36D3448EFE70}" dt="2023-01-09T12:32:04.148" v="55"/>
          <ac:spMkLst>
            <pc:docMk/>
            <pc:sldMk cId="3606082452" sldId="469"/>
            <ac:spMk id="2" creationId="{26193D02-CF5B-028D-FDE9-37E7332CA98E}"/>
          </ac:spMkLst>
        </pc:spChg>
      </pc:sldChg>
    </pc:docChg>
  </pc:docChgLst>
  <pc:docChgLst>
    <pc:chgData name="Alfred Smith" userId="3c60a3631c0db8ad" providerId="LiveId" clId="{F10DE326-C072-4249-A3F0-D30FCB904FA7}"/>
    <pc:docChg chg="modSld">
      <pc:chgData name="Alfred Smith" userId="3c60a3631c0db8ad" providerId="LiveId" clId="{F10DE326-C072-4249-A3F0-D30FCB904FA7}" dt="2023-01-25T14:42:34.636" v="0"/>
      <pc:docMkLst>
        <pc:docMk/>
      </pc:docMkLst>
      <pc:sldChg chg="modSp mod">
        <pc:chgData name="Alfred Smith" userId="3c60a3631c0db8ad" providerId="LiveId" clId="{F10DE326-C072-4249-A3F0-D30FCB904FA7}" dt="2023-01-25T14:42:34.636" v="0"/>
        <pc:sldMkLst>
          <pc:docMk/>
          <pc:sldMk cId="3991248960" sldId="468"/>
        </pc:sldMkLst>
        <pc:spChg chg="mod">
          <ac:chgData name="Alfred Smith" userId="3c60a3631c0db8ad" providerId="LiveId" clId="{F10DE326-C072-4249-A3F0-D30FCB904FA7}" dt="2023-01-25T14:42:34.636" v="0"/>
          <ac:spMkLst>
            <pc:docMk/>
            <pc:sldMk cId="3991248960" sldId="468"/>
            <ac:spMk id="3" creationId="{1EFC7734-7D69-5D89-89BF-3E4AF88C795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2023/01/25</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a:latin typeface="TimesNewRomanPS-BoldMT"/>
              </a:rPr>
              <a:t>Ch</a:t>
            </a:r>
          </a:p>
          <a:p>
            <a:pPr algn="l"/>
            <a:r>
              <a:rPr lang="en-IN" sz="1200" b="1" i="0" u="none" strike="noStrike" baseline="0">
                <a:latin typeface="TimesNewRomanPS-BoldMT"/>
              </a:rPr>
              <a:t>33 </a:t>
            </a:r>
            <a:r>
              <a:rPr lang="en-IN" sz="1200" b="1" i="0" u="none" strike="noStrike" baseline="0" dirty="0">
                <a:latin typeface="TimesNewRomanPS-BoldMT"/>
              </a:rPr>
              <a:t>Jesus’ early ministry</a:t>
            </a:r>
          </a:p>
          <a:p>
            <a:pPr algn="l"/>
            <a:r>
              <a:rPr lang="en-US" sz="1200" b="0" i="0" u="none" strike="noStrike" baseline="0" dirty="0">
                <a:latin typeface="TimesNewRomanPSMT"/>
              </a:rPr>
              <a:t>1. John the Baptist tells about Jesus - John 1:19-42; John’s last witness - John 3:22-36;</a:t>
            </a:r>
          </a:p>
          <a:p>
            <a:pPr algn="l"/>
            <a:r>
              <a:rPr lang="en-US" sz="1200" b="0" i="0" u="none" strike="noStrike" baseline="0" dirty="0">
                <a:latin typeface="TimesNewRomanPSMT"/>
              </a:rPr>
              <a:t>and John in Prison - Luke 3:19-20 (Left Top)</a:t>
            </a:r>
          </a:p>
          <a:p>
            <a:pPr algn="l"/>
            <a:r>
              <a:rPr lang="en-US" sz="1200" b="0" i="0" u="none" strike="noStrike" baseline="0" dirty="0">
                <a:latin typeface="TimesNewRomanPSMT"/>
              </a:rPr>
              <a:t>2. Philip and Nathanael - John 1:43-51 (Center Top)</a:t>
            </a:r>
          </a:p>
          <a:p>
            <a:pPr algn="l"/>
            <a:r>
              <a:rPr lang="en-US" sz="1200" b="0" i="0" u="none" strike="noStrike" baseline="0" dirty="0">
                <a:latin typeface="TimesNewRomanPSMT"/>
              </a:rPr>
              <a:t>3. Wedding at Cana - John 2:1-12 (Right Top)</a:t>
            </a:r>
          </a:p>
          <a:p>
            <a:pPr algn="l"/>
            <a:r>
              <a:rPr lang="en-US" sz="1200" b="0" i="0" u="none" strike="noStrike" baseline="0" dirty="0">
                <a:latin typeface="TimesNewRomanPSMT"/>
              </a:rPr>
              <a:t>4. Nicodemus - John 3:1-21 (Right Bottom)</a:t>
            </a:r>
          </a:p>
          <a:p>
            <a:pPr algn="l"/>
            <a:r>
              <a:rPr lang="en-US" sz="1200" b="0" i="0" u="none" strike="noStrike" baseline="0" dirty="0">
                <a:latin typeface="TimesNewRomanPSMT"/>
              </a:rPr>
              <a:t>5. Woman at the Well - John 4:1-42 (Center Bottom)</a:t>
            </a:r>
          </a:p>
          <a:p>
            <a:pPr algn="l"/>
            <a:r>
              <a:rPr lang="en-US" sz="1200" b="0" i="0" u="none" strike="noStrike" baseline="0" dirty="0">
                <a:latin typeface="TimesNewRomanPSMT"/>
              </a:rPr>
              <a:t>6. Nobleman’s Son - John 4:46-54 (Left Bottom)</a:t>
            </a:r>
          </a:p>
          <a:p>
            <a:pPr algn="l"/>
            <a:r>
              <a:rPr lang="en-US" sz="1200" b="0" i="0" u="none" strike="noStrike" baseline="0" dirty="0">
                <a:latin typeface="TimesNewRomanPSMT"/>
              </a:rPr>
              <a:t>7. Sick man at Pool - John 5:1-47 (Left Center)</a:t>
            </a:r>
          </a:p>
          <a:p>
            <a:pPr algn="l"/>
            <a:r>
              <a:rPr lang="en-US" sz="1200" b="0" i="0" u="none" strike="noStrike" baseline="0" dirty="0">
                <a:latin typeface="TimesNewRomanPSMT"/>
              </a:rPr>
              <a:t>8. Jesus in Nazareth - Luke 4:16-30 (Right Center)</a:t>
            </a:r>
            <a:endParaRPr lang="en-IN" dirty="0"/>
          </a:p>
          <a:p>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2831651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4B7AC-9EF7-6509-D445-CC3067E205C8}"/>
              </a:ext>
            </a:extLst>
          </p:cNvPr>
          <p:cNvSpPr>
            <a:spLocks noGrp="1"/>
          </p:cNvSpPr>
          <p:nvPr>
            <p:ph type="title"/>
          </p:nvPr>
        </p:nvSpPr>
        <p:spPr/>
        <p:txBody>
          <a:bodyPr/>
          <a:lstStyle/>
          <a:p>
            <a:r>
              <a:rPr lang="en-IN" dirty="0"/>
              <a:t>33-3</a:t>
            </a:r>
          </a:p>
        </p:txBody>
      </p:sp>
      <p:sp>
        <p:nvSpPr>
          <p:cNvPr id="3" name="Content Placeholder 2">
            <a:extLst>
              <a:ext uri="{FF2B5EF4-FFF2-40B4-BE49-F238E27FC236}">
                <a16:creationId xmlns:a16="http://schemas.microsoft.com/office/drawing/2014/main" id="{1EFC7734-7D69-5D89-89BF-3E4AF88C795E}"/>
              </a:ext>
            </a:extLst>
          </p:cNvPr>
          <p:cNvSpPr>
            <a:spLocks noGrp="1"/>
          </p:cNvSpPr>
          <p:nvPr>
            <p:ph idx="1"/>
          </p:nvPr>
        </p:nvSpPr>
        <p:spPr/>
        <p:txBody>
          <a:bodyPr/>
          <a:lstStyle/>
          <a:p>
            <a:r>
              <a:rPr lang="en-US" dirty="0"/>
              <a:t>This work is licensed under a Creative Commons Attribution-</a:t>
            </a:r>
            <a:r>
              <a:rPr lang="en-US"/>
              <a:t>ShareAlike </a:t>
            </a:r>
            <a:r>
              <a:rPr lang="en-US" dirty="0"/>
              <a:t>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3991248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29E90788-167B-A03B-BCC8-71CF2E130D94}"/>
              </a:ext>
            </a:extLst>
          </p:cNvPr>
          <p:cNvPicPr>
            <a:picLocks noChangeAspect="1"/>
          </p:cNvPicPr>
          <p:nvPr/>
        </p:nvPicPr>
        <p:blipFill rotWithShape="1">
          <a:blip r:embed="rId2"/>
          <a:srcRect b="1334"/>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287F6C76-2623-7621-FDD2-2E3048D97E87}"/>
              </a:ext>
            </a:extLst>
          </p:cNvPr>
          <p:cNvSpPr txBox="1"/>
          <p:nvPr/>
        </p:nvSpPr>
        <p:spPr>
          <a:xfrm>
            <a:off x="498883" y="330704"/>
            <a:ext cx="2709453"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John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2:5</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422728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777A7B"/>
                </a:solidFill>
                <a:effectLst/>
                <a:latin typeface="Arial" panose="020B0604020202020204" pitchFamily="34" charset="0"/>
              </a:rPr>
              <a:t>6</a:t>
            </a:r>
            <a:r>
              <a:rPr lang="en-US" sz="4000" b="0" i="0" dirty="0">
                <a:solidFill>
                  <a:srgbClr val="121212"/>
                </a:solidFill>
                <a:effectLst/>
                <a:latin typeface="Arial" panose="020B0604020202020204" pitchFamily="34" charset="0"/>
              </a:rPr>
              <a:t>Now there were six water pots of stone set there after the Jews’ way of purifying, containing two or three metretes apiece.</a:t>
            </a:r>
            <a:endParaRPr lang="en-ZA" dirty="0"/>
          </a:p>
        </p:txBody>
      </p:sp>
      <p:sp>
        <p:nvSpPr>
          <p:cNvPr id="2" name="TextBox 1">
            <a:extLst>
              <a:ext uri="{FF2B5EF4-FFF2-40B4-BE49-F238E27FC236}">
                <a16:creationId xmlns:a16="http://schemas.microsoft.com/office/drawing/2014/main" id="{3955964A-F82E-2E49-CE93-26078FBB06F4}"/>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843663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B34A22AF-56F7-80D3-CB37-284BB7E3295F}"/>
              </a:ext>
            </a:extLst>
          </p:cNvPr>
          <p:cNvPicPr>
            <a:picLocks noChangeAspect="1"/>
          </p:cNvPicPr>
          <p:nvPr/>
        </p:nvPicPr>
        <p:blipFill rotWithShape="1">
          <a:blip r:embed="rId2"/>
          <a:srcRect b="9655"/>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6D3654B-C276-E9AF-89CF-F0ECE29C81B6}"/>
              </a:ext>
            </a:extLst>
          </p:cNvPr>
          <p:cNvSpPr txBox="1"/>
          <p:nvPr/>
        </p:nvSpPr>
        <p:spPr>
          <a:xfrm>
            <a:off x="498883" y="330704"/>
            <a:ext cx="2709453"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John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2:6</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160448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777A7B"/>
                </a:solidFill>
                <a:effectLst/>
                <a:latin typeface="Arial" panose="020B0604020202020204" pitchFamily="34" charset="0"/>
              </a:rPr>
              <a:t>7</a:t>
            </a:r>
            <a:r>
              <a:rPr lang="en-US" sz="4000" b="0" i="0" dirty="0">
                <a:solidFill>
                  <a:srgbClr val="121212"/>
                </a:solidFill>
                <a:effectLst/>
                <a:latin typeface="Arial" panose="020B0604020202020204" pitchFamily="34" charset="0"/>
              </a:rPr>
              <a:t>Jesus said to them, </a:t>
            </a:r>
            <a:r>
              <a:rPr lang="en-US" sz="4000" b="0" i="0" dirty="0">
                <a:solidFill>
                  <a:srgbClr val="FF3D4D"/>
                </a:solidFill>
                <a:effectLst/>
                <a:latin typeface="Arial" panose="020B0604020202020204" pitchFamily="34" charset="0"/>
              </a:rPr>
              <a:t>“Fill the water pots with water.”</a:t>
            </a:r>
            <a:r>
              <a:rPr lang="en-US" sz="4000" b="0" i="0" dirty="0">
                <a:solidFill>
                  <a:srgbClr val="121212"/>
                </a:solidFill>
                <a:effectLst/>
                <a:latin typeface="Arial" panose="020B0604020202020204" pitchFamily="34" charset="0"/>
              </a:rPr>
              <a:t> So they filled them up to the brim. </a:t>
            </a:r>
            <a:endParaRPr lang="en-ZA" dirty="0"/>
          </a:p>
        </p:txBody>
      </p:sp>
      <p:sp>
        <p:nvSpPr>
          <p:cNvPr id="2" name="TextBox 1">
            <a:extLst>
              <a:ext uri="{FF2B5EF4-FFF2-40B4-BE49-F238E27FC236}">
                <a16:creationId xmlns:a16="http://schemas.microsoft.com/office/drawing/2014/main" id="{DD47C647-4544-3E97-C51C-BB4274ED9A5B}"/>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538051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1CE4E3C5-373F-3C46-8651-05640C60EC2A}"/>
              </a:ext>
            </a:extLst>
          </p:cNvPr>
          <p:cNvPicPr>
            <a:picLocks noChangeAspect="1"/>
          </p:cNvPicPr>
          <p:nvPr/>
        </p:nvPicPr>
        <p:blipFill rotWithShape="1">
          <a:blip r:embed="rId2"/>
          <a:srcRect b="3035"/>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C2B5DAA-8DFB-BA02-1C60-4F30461544C5}"/>
              </a:ext>
            </a:extLst>
          </p:cNvPr>
          <p:cNvSpPr txBox="1"/>
          <p:nvPr/>
        </p:nvSpPr>
        <p:spPr>
          <a:xfrm>
            <a:off x="498883" y="330704"/>
            <a:ext cx="2709453"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John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2:7</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386340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777A7B"/>
                </a:solidFill>
                <a:effectLst/>
                <a:latin typeface="Arial" panose="020B0604020202020204" pitchFamily="34" charset="0"/>
              </a:rPr>
              <a:t>8</a:t>
            </a:r>
            <a:r>
              <a:rPr lang="en-US" sz="4400" b="0" i="0" dirty="0">
                <a:solidFill>
                  <a:srgbClr val="121212"/>
                </a:solidFill>
                <a:effectLst/>
                <a:latin typeface="Arial" panose="020B0604020202020204" pitchFamily="34" charset="0"/>
              </a:rPr>
              <a:t>He said to them, </a:t>
            </a:r>
            <a:r>
              <a:rPr lang="en-US" sz="4400" b="0" i="0" dirty="0">
                <a:solidFill>
                  <a:srgbClr val="FF3D4D"/>
                </a:solidFill>
                <a:effectLst/>
                <a:latin typeface="Arial" panose="020B0604020202020204" pitchFamily="34" charset="0"/>
              </a:rPr>
              <a:t>“Now draw some out, and take it to the ruler of the feast.”</a:t>
            </a:r>
            <a:r>
              <a:rPr lang="en-US" sz="4400" b="0" i="0" dirty="0">
                <a:solidFill>
                  <a:srgbClr val="121212"/>
                </a:solidFill>
                <a:effectLst/>
                <a:latin typeface="Arial" panose="020B0604020202020204" pitchFamily="34" charset="0"/>
              </a:rPr>
              <a:t> So they took it.</a:t>
            </a:r>
            <a:endParaRPr lang="en-ZA" dirty="0"/>
          </a:p>
        </p:txBody>
      </p:sp>
      <p:sp>
        <p:nvSpPr>
          <p:cNvPr id="2" name="TextBox 1">
            <a:extLst>
              <a:ext uri="{FF2B5EF4-FFF2-40B4-BE49-F238E27FC236}">
                <a16:creationId xmlns:a16="http://schemas.microsoft.com/office/drawing/2014/main" id="{CC55D160-7FAD-6879-0C84-8F0FD6DACE01}"/>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4002949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2C01A6D1-FB8E-BB06-0591-B46CC89F1209}"/>
              </a:ext>
            </a:extLst>
          </p:cNvPr>
          <p:cNvPicPr>
            <a:picLocks noChangeAspect="1"/>
          </p:cNvPicPr>
          <p:nvPr/>
        </p:nvPicPr>
        <p:blipFill rotWithShape="1">
          <a:blip r:embed="rId2"/>
          <a:srcRect b="3864"/>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DEF8F5B5-B9D9-1F99-4591-4FE57A6FC918}"/>
              </a:ext>
            </a:extLst>
          </p:cNvPr>
          <p:cNvSpPr txBox="1"/>
          <p:nvPr/>
        </p:nvSpPr>
        <p:spPr>
          <a:xfrm>
            <a:off x="498883" y="330704"/>
            <a:ext cx="2709453"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John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2:8</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83334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dirty="0">
                <a:solidFill>
                  <a:srgbClr val="121212"/>
                </a:solidFill>
                <a:latin typeface="Arial" panose="020B0604020202020204" pitchFamily="34" charset="0"/>
              </a:rPr>
              <a:t> </a:t>
            </a:r>
            <a:r>
              <a:rPr lang="en-US" sz="4000" b="0" i="0" dirty="0">
                <a:solidFill>
                  <a:srgbClr val="777A7B"/>
                </a:solidFill>
                <a:effectLst/>
                <a:latin typeface="Arial" panose="020B0604020202020204" pitchFamily="34" charset="0"/>
              </a:rPr>
              <a:t> 9</a:t>
            </a:r>
            <a:r>
              <a:rPr lang="en-US" sz="4000" b="0" i="0" dirty="0">
                <a:solidFill>
                  <a:srgbClr val="121212"/>
                </a:solidFill>
                <a:effectLst/>
                <a:latin typeface="Arial" panose="020B0604020202020204" pitchFamily="34" charset="0"/>
              </a:rPr>
              <a:t>When the ruler of the feast tasted the water now become wine, and didn’t know where it came from (but the servants who had drawn the water knew), the ruler of the feast called the bridegroom</a:t>
            </a:r>
            <a:endParaRPr lang="en-ZA" dirty="0"/>
          </a:p>
        </p:txBody>
      </p:sp>
      <p:sp>
        <p:nvSpPr>
          <p:cNvPr id="2" name="TextBox 1">
            <a:extLst>
              <a:ext uri="{FF2B5EF4-FFF2-40B4-BE49-F238E27FC236}">
                <a16:creationId xmlns:a16="http://schemas.microsoft.com/office/drawing/2014/main" id="{D624BE9F-0611-DE0E-BCD4-20B27C423018}"/>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511564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DAFD7AA5-E841-B41F-6959-D5689217C1B2}"/>
              </a:ext>
            </a:extLst>
          </p:cNvPr>
          <p:cNvPicPr>
            <a:picLocks noChangeAspect="1"/>
          </p:cNvPicPr>
          <p:nvPr/>
        </p:nvPicPr>
        <p:blipFill rotWithShape="1">
          <a:blip r:embed="rId2"/>
          <a:srcRect b="1334"/>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1BE6B5B-AC85-AA41-72ED-486BE6157F34}"/>
              </a:ext>
            </a:extLst>
          </p:cNvPr>
          <p:cNvSpPr txBox="1"/>
          <p:nvPr/>
        </p:nvSpPr>
        <p:spPr>
          <a:xfrm>
            <a:off x="498883" y="330704"/>
            <a:ext cx="2709453"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John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2:9</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799939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777A7B"/>
                </a:solidFill>
                <a:effectLst/>
                <a:latin typeface="Arial" panose="020B0604020202020204" pitchFamily="34" charset="0"/>
              </a:rPr>
              <a:t>10</a:t>
            </a:r>
            <a:r>
              <a:rPr lang="en-US" sz="4400" b="0" i="0" dirty="0">
                <a:solidFill>
                  <a:srgbClr val="121212"/>
                </a:solidFill>
                <a:effectLst/>
                <a:latin typeface="Arial" panose="020B0604020202020204" pitchFamily="34" charset="0"/>
              </a:rPr>
              <a:t>and said to him, “Everyone serves the good wine first, and when the guests have drunk freely, then that which is worse. You have kept the good wine until now!”</a:t>
            </a:r>
            <a:endParaRPr lang="en-ZA" sz="4400" dirty="0"/>
          </a:p>
        </p:txBody>
      </p:sp>
      <p:sp>
        <p:nvSpPr>
          <p:cNvPr id="2" name="TextBox 1">
            <a:extLst>
              <a:ext uri="{FF2B5EF4-FFF2-40B4-BE49-F238E27FC236}">
                <a16:creationId xmlns:a16="http://schemas.microsoft.com/office/drawing/2014/main" id="{473DAEC1-7DD6-9849-4C68-B40746715CDB}"/>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404969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583B06F6-6EAA-505C-4103-CBDAF81F30DD}"/>
              </a:ext>
            </a:extLst>
          </p:cNvPr>
          <p:cNvPicPr>
            <a:picLocks noChangeAspect="1"/>
          </p:cNvPicPr>
          <p:nvPr/>
        </p:nvPicPr>
        <p:blipFill>
          <a:blip r:embed="rId2"/>
          <a:stretch>
            <a:fillRect/>
          </a:stretch>
        </p:blipFill>
        <p:spPr>
          <a:xfrm>
            <a:off x="0" y="1"/>
            <a:ext cx="12191999" cy="7155150"/>
          </a:xfrm>
          <a:prstGeom prst="rect">
            <a:avLst/>
          </a:prstGeom>
        </p:spPr>
      </p:pic>
      <p:sp>
        <p:nvSpPr>
          <p:cNvPr id="5" name="TextBox 4">
            <a:extLst>
              <a:ext uri="{FF2B5EF4-FFF2-40B4-BE49-F238E27FC236}">
                <a16:creationId xmlns:a16="http://schemas.microsoft.com/office/drawing/2014/main" id="{73607A13-CE1F-65A8-DE77-77D777D1EE34}"/>
              </a:ext>
            </a:extLst>
          </p:cNvPr>
          <p:cNvSpPr txBox="1"/>
          <p:nvPr/>
        </p:nvSpPr>
        <p:spPr>
          <a:xfrm>
            <a:off x="120871" y="584200"/>
            <a:ext cx="5975129" cy="2844800"/>
          </a:xfrm>
          <a:prstGeom prst="rect">
            <a:avLst/>
          </a:prstGeom>
          <a:noFill/>
        </p:spPr>
        <p:txBody>
          <a:bodyPr wrap="square" rtlCol="0">
            <a:noAutofit/>
          </a:bodyPr>
          <a:lstStyle/>
          <a:p>
            <a:r>
              <a:rPr lang="en-US" sz="6000" b="0" i="0" u="none" strike="noStrike" baseline="0" dirty="0">
                <a:solidFill>
                  <a:schemeClr val="bg1"/>
                </a:solidFill>
                <a:latin typeface="TimesNewRomanPSMT"/>
              </a:rPr>
              <a:t>Wedding at Cana - John 2:1-12</a:t>
            </a:r>
            <a:endParaRPr lang="en-ZA" sz="6000" dirty="0">
              <a:solidFill>
                <a:schemeClr val="bg1"/>
              </a:solidFill>
            </a:endParaRPr>
          </a:p>
          <a:p>
            <a:endParaRPr lang="en-ZA" dirty="0"/>
          </a:p>
        </p:txBody>
      </p:sp>
    </p:spTree>
    <p:extLst>
      <p:ext uri="{BB962C8B-B14F-4D97-AF65-F5344CB8AC3E}">
        <p14:creationId xmlns:p14="http://schemas.microsoft.com/office/powerpoint/2010/main" val="3759221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279E3B17-8E7E-4338-ED83-857A367C32B1}"/>
              </a:ext>
            </a:extLst>
          </p:cNvPr>
          <p:cNvPicPr>
            <a:picLocks noChangeAspect="1"/>
          </p:cNvPicPr>
          <p:nvPr/>
        </p:nvPicPr>
        <p:blipFill rotWithShape="1">
          <a:blip r:embed="rId2"/>
          <a:srcRect b="19080"/>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867504F9-8BD9-A1DF-E118-4A6060C51EE3}"/>
              </a:ext>
            </a:extLst>
          </p:cNvPr>
          <p:cNvSpPr txBox="1"/>
          <p:nvPr/>
        </p:nvSpPr>
        <p:spPr>
          <a:xfrm>
            <a:off x="498883" y="5698571"/>
            <a:ext cx="2709453"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John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2:10</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618424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777A7B"/>
                </a:solidFill>
                <a:effectLst/>
                <a:latin typeface="Arial" panose="020B0604020202020204" pitchFamily="34" charset="0"/>
              </a:rPr>
              <a:t>11</a:t>
            </a:r>
            <a:r>
              <a:rPr lang="en-US" sz="4000" b="0" i="0" dirty="0">
                <a:solidFill>
                  <a:srgbClr val="121212"/>
                </a:solidFill>
                <a:effectLst/>
                <a:latin typeface="Arial" panose="020B0604020202020204" pitchFamily="34" charset="0"/>
              </a:rPr>
              <a:t>This beginning of his signs Jesus did in Cana of Galilee, and revealed his glory; and his disciples believed in him.</a:t>
            </a:r>
            <a:endParaRPr lang="en-ZA" dirty="0"/>
          </a:p>
        </p:txBody>
      </p:sp>
      <p:sp>
        <p:nvSpPr>
          <p:cNvPr id="2" name="TextBox 1">
            <a:extLst>
              <a:ext uri="{FF2B5EF4-FFF2-40B4-BE49-F238E27FC236}">
                <a16:creationId xmlns:a16="http://schemas.microsoft.com/office/drawing/2014/main" id="{C1379E3B-4D11-FF9A-CD57-8D608739687F}"/>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789980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609A8242-C1B2-ABD5-A11F-D5DE964A217F}"/>
              </a:ext>
            </a:extLst>
          </p:cNvPr>
          <p:cNvPicPr>
            <a:picLocks noChangeAspect="1"/>
          </p:cNvPicPr>
          <p:nvPr/>
        </p:nvPicPr>
        <p:blipFill rotWithShape="1">
          <a:blip r:embed="rId2"/>
          <a:srcRect b="1334"/>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824BC803-C073-FBAE-2504-B53558BF7867}"/>
              </a:ext>
            </a:extLst>
          </p:cNvPr>
          <p:cNvSpPr txBox="1"/>
          <p:nvPr/>
        </p:nvSpPr>
        <p:spPr>
          <a:xfrm>
            <a:off x="498883" y="330704"/>
            <a:ext cx="2709453"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John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2:11</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783514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a:solidFill>
                  <a:srgbClr val="777A7B"/>
                </a:solidFill>
                <a:effectLst/>
                <a:latin typeface="Arial" panose="020B0604020202020204" pitchFamily="34" charset="0"/>
              </a:rPr>
              <a:t>12</a:t>
            </a:r>
            <a:r>
              <a:rPr lang="en-US" sz="4400" b="0" i="0">
                <a:solidFill>
                  <a:srgbClr val="121212"/>
                </a:solidFill>
                <a:effectLst/>
                <a:latin typeface="Arial" panose="020B0604020202020204" pitchFamily="34" charset="0"/>
              </a:rPr>
              <a:t>After this, he went down to Capernaum, he, and his mother, his brothers, and his disciples; and they stayed there a few days.</a:t>
            </a:r>
            <a:endParaRPr lang="en-ZA" dirty="0"/>
          </a:p>
        </p:txBody>
      </p:sp>
      <p:sp>
        <p:nvSpPr>
          <p:cNvPr id="2" name="TextBox 1">
            <a:extLst>
              <a:ext uri="{FF2B5EF4-FFF2-40B4-BE49-F238E27FC236}">
                <a16:creationId xmlns:a16="http://schemas.microsoft.com/office/drawing/2014/main" id="{AC182B68-8940-E2EF-4D1A-A30954297A96}"/>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691432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583B06F6-6EAA-505C-4103-CBDAF81F30DD}"/>
              </a:ext>
            </a:extLst>
          </p:cNvPr>
          <p:cNvPicPr>
            <a:picLocks noChangeAspect="1"/>
          </p:cNvPicPr>
          <p:nvPr/>
        </p:nvPicPr>
        <p:blipFill>
          <a:blip r:embed="rId2"/>
          <a:stretch>
            <a:fillRect/>
          </a:stretch>
        </p:blipFill>
        <p:spPr>
          <a:xfrm>
            <a:off x="0" y="1"/>
            <a:ext cx="12191999" cy="7155150"/>
          </a:xfrm>
          <a:prstGeom prst="rect">
            <a:avLst/>
          </a:prstGeom>
        </p:spPr>
      </p:pic>
      <p:sp>
        <p:nvSpPr>
          <p:cNvPr id="2" name="TextBox 1">
            <a:extLst>
              <a:ext uri="{FF2B5EF4-FFF2-40B4-BE49-F238E27FC236}">
                <a16:creationId xmlns:a16="http://schemas.microsoft.com/office/drawing/2014/main" id="{26193D02-CF5B-028D-FDE9-37E7332CA98E}"/>
              </a:ext>
            </a:extLst>
          </p:cNvPr>
          <p:cNvSpPr txBox="1"/>
          <p:nvPr/>
        </p:nvSpPr>
        <p:spPr>
          <a:xfrm>
            <a:off x="498883" y="330704"/>
            <a:ext cx="2709453"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John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2:12</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606082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6000" b="0" i="0" u="none" strike="noStrike" baseline="0" dirty="0">
                <a:latin typeface="TimesNewRomanPSMT"/>
              </a:rPr>
              <a:t>Wedding at Cana - John 2:1-12</a:t>
            </a:r>
            <a:endParaRPr lang="en-ZA" sz="6000" dirty="0"/>
          </a:p>
        </p:txBody>
      </p:sp>
      <p:sp>
        <p:nvSpPr>
          <p:cNvPr id="3" name="TextBox 2">
            <a:extLst>
              <a:ext uri="{FF2B5EF4-FFF2-40B4-BE49-F238E27FC236}">
                <a16:creationId xmlns:a16="http://schemas.microsoft.com/office/drawing/2014/main" id="{A6E9E8D0-C2F8-9328-0304-BC0B283E5330}"/>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923867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5" name="Picture 4">
            <a:extLst>
              <a:ext uri="{FF2B5EF4-FFF2-40B4-BE49-F238E27FC236}">
                <a16:creationId xmlns:a16="http://schemas.microsoft.com/office/drawing/2014/main" id="{C520FBE1-A7D7-432D-AF21-4A06F1D0A14F}"/>
              </a:ext>
            </a:extLst>
          </p:cNvPr>
          <p:cNvPicPr>
            <a:picLocks noChangeAspect="1"/>
          </p:cNvPicPr>
          <p:nvPr/>
        </p:nvPicPr>
        <p:blipFill>
          <a:blip r:embed="rId2"/>
          <a:stretch>
            <a:fillRect/>
          </a:stretch>
        </p:blipFill>
        <p:spPr>
          <a:xfrm>
            <a:off x="0" y="1"/>
            <a:ext cx="12191999" cy="7155150"/>
          </a:xfrm>
          <a:prstGeom prst="rect">
            <a:avLst/>
          </a:prstGeom>
        </p:spPr>
      </p:pic>
      <p:sp>
        <p:nvSpPr>
          <p:cNvPr id="2" name="TextBox 1">
            <a:extLst>
              <a:ext uri="{FF2B5EF4-FFF2-40B4-BE49-F238E27FC236}">
                <a16:creationId xmlns:a16="http://schemas.microsoft.com/office/drawing/2014/main" id="{7ABBAC85-E65C-B5CB-0CC6-4D576223D598}"/>
              </a:ext>
            </a:extLst>
          </p:cNvPr>
          <p:cNvSpPr txBox="1"/>
          <p:nvPr/>
        </p:nvSpPr>
        <p:spPr>
          <a:xfrm>
            <a:off x="120871" y="584200"/>
            <a:ext cx="5975129" cy="2844800"/>
          </a:xfrm>
          <a:prstGeom prst="rect">
            <a:avLst/>
          </a:prstGeom>
          <a:noFill/>
        </p:spPr>
        <p:txBody>
          <a:bodyPr wrap="square" rtlCol="0">
            <a:noAutofit/>
          </a:bodyPr>
          <a:lstStyle/>
          <a:p>
            <a:r>
              <a:rPr lang="en-US" sz="6000" b="0" i="0" u="none" strike="noStrike" baseline="0" dirty="0">
                <a:solidFill>
                  <a:schemeClr val="bg1"/>
                </a:solidFill>
                <a:latin typeface="TimesNewRomanPSMT"/>
              </a:rPr>
              <a:t>Wedding at Cana - John 2:1-12</a:t>
            </a:r>
            <a:endParaRPr lang="en-ZA" sz="6000" dirty="0">
              <a:solidFill>
                <a:schemeClr val="bg1"/>
              </a:solidFill>
            </a:endParaRPr>
          </a:p>
          <a:p>
            <a:endParaRPr lang="en-ZA" dirty="0"/>
          </a:p>
        </p:txBody>
      </p:sp>
    </p:spTree>
    <p:extLst>
      <p:ext uri="{BB962C8B-B14F-4D97-AF65-F5344CB8AC3E}">
        <p14:creationId xmlns:p14="http://schemas.microsoft.com/office/powerpoint/2010/main" val="3676245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777A7B"/>
                </a:solidFill>
                <a:effectLst/>
                <a:latin typeface="Arial" panose="020B0604020202020204" pitchFamily="34" charset="0"/>
              </a:rPr>
              <a:t>1</a:t>
            </a:r>
            <a:r>
              <a:rPr lang="en-US" sz="4400" b="0" i="0" dirty="0">
                <a:solidFill>
                  <a:srgbClr val="121212"/>
                </a:solidFill>
                <a:effectLst/>
                <a:latin typeface="Arial" panose="020B0604020202020204" pitchFamily="34" charset="0"/>
              </a:rPr>
              <a:t>The third day, there was a wedding in Cana of Galilee. Jesus’ mother was there. </a:t>
            </a:r>
            <a:r>
              <a:rPr lang="en-US" sz="4400" b="0" i="0" dirty="0">
                <a:solidFill>
                  <a:srgbClr val="777A7B"/>
                </a:solidFill>
                <a:effectLst/>
                <a:latin typeface="Arial" panose="020B0604020202020204" pitchFamily="34" charset="0"/>
              </a:rPr>
              <a:t>2</a:t>
            </a:r>
            <a:r>
              <a:rPr lang="en-US" sz="4400" b="0" i="0" dirty="0">
                <a:solidFill>
                  <a:srgbClr val="121212"/>
                </a:solidFill>
                <a:effectLst/>
                <a:latin typeface="Arial" panose="020B0604020202020204" pitchFamily="34" charset="0"/>
              </a:rPr>
              <a:t>Jesus also was invited, with his disciples, to the wedding.</a:t>
            </a:r>
            <a:endParaRPr lang="en-ZA" dirty="0"/>
          </a:p>
        </p:txBody>
      </p:sp>
      <p:sp>
        <p:nvSpPr>
          <p:cNvPr id="2" name="TextBox 1">
            <a:extLst>
              <a:ext uri="{FF2B5EF4-FFF2-40B4-BE49-F238E27FC236}">
                <a16:creationId xmlns:a16="http://schemas.microsoft.com/office/drawing/2014/main" id="{BB43D695-5A7F-058A-C898-F345C2F63BC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180228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8E610457-E8D2-3851-9F04-AF9DA1A11C28}"/>
              </a:ext>
            </a:extLst>
          </p:cNvPr>
          <p:cNvPicPr>
            <a:picLocks noChangeAspect="1"/>
          </p:cNvPicPr>
          <p:nvPr/>
        </p:nvPicPr>
        <p:blipFill rotWithShape="1">
          <a:blip r:embed="rId2"/>
          <a:srcRect l="2204"/>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E8DCB41-BCF6-CF33-8EDF-21B4D289CED5}"/>
              </a:ext>
            </a:extLst>
          </p:cNvPr>
          <p:cNvSpPr txBox="1"/>
          <p:nvPr/>
        </p:nvSpPr>
        <p:spPr>
          <a:xfrm>
            <a:off x="549683" y="5596970"/>
            <a:ext cx="2709453"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John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2:1,2</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095902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000" b="0" i="0" dirty="0">
                <a:solidFill>
                  <a:srgbClr val="777A7B"/>
                </a:solidFill>
                <a:effectLst/>
                <a:latin typeface="Arial" panose="020B0604020202020204" pitchFamily="34" charset="0"/>
              </a:rPr>
              <a:t>3</a:t>
            </a:r>
            <a:r>
              <a:rPr lang="en-US" sz="4000" b="0" i="0" dirty="0">
                <a:solidFill>
                  <a:srgbClr val="121212"/>
                </a:solidFill>
                <a:effectLst/>
                <a:latin typeface="Arial" panose="020B0604020202020204" pitchFamily="34" charset="0"/>
              </a:rPr>
              <a:t>When the wine ran out, Jesus’ mother said to him, “They have no wine.”</a:t>
            </a:r>
          </a:p>
          <a:p>
            <a:pPr algn="l"/>
            <a:r>
              <a:rPr lang="en-US" sz="4000" b="0" i="0" dirty="0">
                <a:solidFill>
                  <a:srgbClr val="777A7B"/>
                </a:solidFill>
                <a:effectLst/>
                <a:latin typeface="Arial" panose="020B0604020202020204" pitchFamily="34" charset="0"/>
              </a:rPr>
              <a:t>4</a:t>
            </a:r>
            <a:r>
              <a:rPr lang="en-US" sz="4000" b="0" i="0" dirty="0">
                <a:solidFill>
                  <a:srgbClr val="121212"/>
                </a:solidFill>
                <a:effectLst/>
                <a:latin typeface="Arial" panose="020B0604020202020204" pitchFamily="34" charset="0"/>
              </a:rPr>
              <a:t>Jesus said to her, </a:t>
            </a:r>
            <a:r>
              <a:rPr lang="en-US" sz="4000" b="0" i="0" dirty="0">
                <a:solidFill>
                  <a:srgbClr val="FF3D4D"/>
                </a:solidFill>
                <a:effectLst/>
                <a:latin typeface="Arial" panose="020B0604020202020204" pitchFamily="34" charset="0"/>
              </a:rPr>
              <a:t>“Woman, what does that have to do with you and me? My hour has not yet come.”</a:t>
            </a:r>
            <a:endParaRPr lang="en-US" sz="4000" b="0" i="0" dirty="0">
              <a:solidFill>
                <a:srgbClr val="121212"/>
              </a:solidFill>
              <a:effectLst/>
              <a:latin typeface="Arial" panose="020B0604020202020204" pitchFamily="34" charset="0"/>
            </a:endParaRPr>
          </a:p>
          <a:p>
            <a:endParaRPr lang="en-ZA" dirty="0"/>
          </a:p>
        </p:txBody>
      </p:sp>
      <p:sp>
        <p:nvSpPr>
          <p:cNvPr id="3" name="TextBox 2">
            <a:extLst>
              <a:ext uri="{FF2B5EF4-FFF2-40B4-BE49-F238E27FC236}">
                <a16:creationId xmlns:a16="http://schemas.microsoft.com/office/drawing/2014/main" id="{85445438-64E5-C109-5C02-9602B5C075D5}"/>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718612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BC622AE1-6F9B-AF0B-411C-5D47FA231E47}"/>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AA46F107-E713-C386-C8E8-95E2434E8B77}"/>
              </a:ext>
            </a:extLst>
          </p:cNvPr>
          <p:cNvSpPr txBox="1"/>
          <p:nvPr/>
        </p:nvSpPr>
        <p:spPr>
          <a:xfrm>
            <a:off x="498883" y="330704"/>
            <a:ext cx="2709453"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John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2:3,4</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66098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777A7B"/>
                </a:solidFill>
                <a:effectLst/>
                <a:latin typeface="Arial" panose="020B0604020202020204" pitchFamily="34" charset="0"/>
              </a:rPr>
              <a:t>5</a:t>
            </a:r>
            <a:r>
              <a:rPr lang="en-US" sz="4000" b="0" i="0" dirty="0">
                <a:solidFill>
                  <a:srgbClr val="121212"/>
                </a:solidFill>
                <a:effectLst/>
                <a:latin typeface="Arial" panose="020B0604020202020204" pitchFamily="34" charset="0"/>
              </a:rPr>
              <a:t>His mother said to the servants, “Whatever he says to you, do it.”</a:t>
            </a:r>
            <a:endParaRPr lang="en-ZA" sz="2000" dirty="0"/>
          </a:p>
        </p:txBody>
      </p:sp>
      <p:sp>
        <p:nvSpPr>
          <p:cNvPr id="3" name="TextBox 2">
            <a:extLst>
              <a:ext uri="{FF2B5EF4-FFF2-40B4-BE49-F238E27FC236}">
                <a16:creationId xmlns:a16="http://schemas.microsoft.com/office/drawing/2014/main" id="{BBBDAC41-1BFA-94D4-69A3-22406490724F}"/>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665805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3350</TotalTime>
  <Words>509</Words>
  <Application>Microsoft Office PowerPoint</Application>
  <PresentationFormat>Widescreen</PresentationFormat>
  <Paragraphs>51</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Microsoft Himalaya</vt:lpstr>
      <vt:lpstr>TimesNewRomanPS-BoldMT</vt:lpstr>
      <vt:lpstr>TimesNewRomanPSMT</vt:lpstr>
      <vt:lpstr>Office Theme</vt:lpstr>
      <vt:lpstr>33-3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14</cp:revision>
  <dcterms:created xsi:type="dcterms:W3CDTF">2021-07-20T09:23:46Z</dcterms:created>
  <dcterms:modified xsi:type="dcterms:W3CDTF">2023-01-25T14:42:36Z</dcterms:modified>
</cp:coreProperties>
</file>