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9" r:id="rId32"/>
    <p:sldId id="470" r:id="rId33"/>
    <p:sldId id="471" r:id="rId34"/>
    <p:sldId id="472" r:id="rId35"/>
    <p:sldId id="473" r:id="rId36"/>
    <p:sldId id="474" r:id="rId37"/>
    <p:sldId id="476" r:id="rId38"/>
    <p:sldId id="475" r:id="rId39"/>
    <p:sldId id="477" r:id="rId40"/>
    <p:sldId id="4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9" d="100"/>
          <a:sy n="59" d="100"/>
        </p:scale>
        <p:origin x="1104"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F4E5E7-8EA8-4509-BB89-19BC2E891B3B}"/>
    <pc:docChg chg="custSel modSld">
      <pc:chgData name="Leonie Smith" userId="fed1330f33f5650e" providerId="LiveId" clId="{FCF4E5E7-8EA8-4509-BB89-19BC2E891B3B}" dt="2023-01-13T08:27:35.287" v="109"/>
      <pc:docMkLst>
        <pc:docMk/>
      </pc:docMkLst>
      <pc:sldChg chg="addSp delSp modSp mod modTransition">
        <pc:chgData name="Leonie Smith" userId="fed1330f33f5650e" providerId="LiveId" clId="{FCF4E5E7-8EA8-4509-BB89-19BC2E891B3B}" dt="2023-01-09T12:49:36.644" v="16" actId="21"/>
        <pc:sldMkLst>
          <pc:docMk/>
          <pc:sldMk cId="3759221820" sldId="439"/>
        </pc:sldMkLst>
        <pc:spChg chg="del">
          <ac:chgData name="Leonie Smith" userId="fed1330f33f5650e" providerId="LiveId" clId="{FCF4E5E7-8EA8-4509-BB89-19BC2E891B3B}" dt="2023-01-09T12:48:12.665" v="0" actId="21"/>
          <ac:spMkLst>
            <pc:docMk/>
            <pc:sldMk cId="3759221820" sldId="439"/>
            <ac:spMk id="2" creationId="{AB7F7C71-64DE-080E-1115-606780BF5A8D}"/>
          </ac:spMkLst>
        </pc:spChg>
        <pc:spChg chg="del">
          <ac:chgData name="Leonie Smith" userId="fed1330f33f5650e" providerId="LiveId" clId="{FCF4E5E7-8EA8-4509-BB89-19BC2E891B3B}" dt="2023-01-09T12:49:34.209" v="15" actId="21"/>
          <ac:spMkLst>
            <pc:docMk/>
            <pc:sldMk cId="3759221820" sldId="439"/>
            <ac:spMk id="4" creationId="{9A13E2D8-2F59-44C1-B1D2-79C300C26DD4}"/>
          </ac:spMkLst>
        </pc:spChg>
        <pc:spChg chg="add mod">
          <ac:chgData name="Leonie Smith" userId="fed1330f33f5650e" providerId="LiveId" clId="{FCF4E5E7-8EA8-4509-BB89-19BC2E891B3B}" dt="2023-01-09T12:49:05.408" v="13"/>
          <ac:spMkLst>
            <pc:docMk/>
            <pc:sldMk cId="3759221820" sldId="439"/>
            <ac:spMk id="5" creationId="{FB4DAF33-601C-4F15-6B15-4027C2FB51E3}"/>
          </ac:spMkLst>
        </pc:spChg>
        <pc:spChg chg="del">
          <ac:chgData name="Leonie Smith" userId="fed1330f33f5650e" providerId="LiveId" clId="{FCF4E5E7-8EA8-4509-BB89-19BC2E891B3B}" dt="2023-01-09T12:49:36.644" v="16" actId="21"/>
          <ac:spMkLst>
            <pc:docMk/>
            <pc:sldMk cId="3759221820" sldId="439"/>
            <ac:spMk id="6" creationId="{416C064E-628E-47C0-A712-DB178FE9901E}"/>
          </ac:spMkLst>
        </pc:spChg>
      </pc:sldChg>
      <pc:sldChg chg="addSp delSp modSp mod modTransition modAnim">
        <pc:chgData name="Leonie Smith" userId="fed1330f33f5650e" providerId="LiveId" clId="{FCF4E5E7-8EA8-4509-BB89-19BC2E891B3B}" dt="2023-01-09T12:53:10.696" v="90"/>
        <pc:sldMkLst>
          <pc:docMk/>
          <pc:sldMk cId="923867738" sldId="440"/>
        </pc:sldMkLst>
        <pc:spChg chg="add mod">
          <ac:chgData name="Leonie Smith" userId="fed1330f33f5650e" providerId="LiveId" clId="{FCF4E5E7-8EA8-4509-BB89-19BC2E891B3B}" dt="2023-01-09T12:53:10.696" v="90"/>
          <ac:spMkLst>
            <pc:docMk/>
            <pc:sldMk cId="923867738" sldId="440"/>
            <ac:spMk id="2" creationId="{810DF474-C80F-1401-F7EE-6B44BC7658A2}"/>
          </ac:spMkLst>
        </pc:spChg>
        <pc:spChg chg="mod">
          <ac:chgData name="Leonie Smith" userId="fed1330f33f5650e" providerId="LiveId" clId="{FCF4E5E7-8EA8-4509-BB89-19BC2E891B3B}" dt="2023-01-09T12:48:26.190" v="4" actId="21"/>
          <ac:spMkLst>
            <pc:docMk/>
            <pc:sldMk cId="923867738" sldId="440"/>
            <ac:spMk id="4" creationId="{9A13E2D8-2F59-44C1-B1D2-79C300C26DD4}"/>
          </ac:spMkLst>
        </pc:spChg>
        <pc:spChg chg="del">
          <ac:chgData name="Leonie Smith" userId="fed1330f33f5650e" providerId="LiveId" clId="{FCF4E5E7-8EA8-4509-BB89-19BC2E891B3B}" dt="2023-01-09T12:49:39.868" v="17" actId="21"/>
          <ac:spMkLst>
            <pc:docMk/>
            <pc:sldMk cId="923867738" sldId="440"/>
            <ac:spMk id="6" creationId="{416C064E-628E-47C0-A712-DB178FE9901E}"/>
          </ac:spMkLst>
        </pc:spChg>
        <pc:picChg chg="del">
          <ac:chgData name="Leonie Smith" userId="fed1330f33f5650e" providerId="LiveId" clId="{FCF4E5E7-8EA8-4509-BB89-19BC2E891B3B}" dt="2023-01-09T12:49:22.111" v="14"/>
          <ac:picMkLst>
            <pc:docMk/>
            <pc:sldMk cId="923867738" sldId="440"/>
            <ac:picMk id="7" creationId="{B32878F1-38B7-C3D8-4FF1-362FFDAFCD7B}"/>
          </ac:picMkLst>
        </pc:picChg>
      </pc:sldChg>
      <pc:sldChg chg="delSp modSp mod modTransition">
        <pc:chgData name="Leonie Smith" userId="fed1330f33f5650e" providerId="LiveId" clId="{FCF4E5E7-8EA8-4509-BB89-19BC2E891B3B}" dt="2023-01-09T12:49:43.257" v="19" actId="21"/>
        <pc:sldMkLst>
          <pc:docMk/>
          <pc:sldMk cId="3676245138" sldId="441"/>
        </pc:sldMkLst>
        <pc:spChg chg="mod">
          <ac:chgData name="Leonie Smith" userId="fed1330f33f5650e" providerId="LiveId" clId="{FCF4E5E7-8EA8-4509-BB89-19BC2E891B3B}" dt="2023-01-09T12:48:59.226" v="12" actId="14100"/>
          <ac:spMkLst>
            <pc:docMk/>
            <pc:sldMk cId="3676245138" sldId="441"/>
            <ac:spMk id="2" creationId="{0B679CD3-7C4E-220A-DD0A-D9A3DAF10DB2}"/>
          </ac:spMkLst>
        </pc:spChg>
        <pc:spChg chg="del">
          <ac:chgData name="Leonie Smith" userId="fed1330f33f5650e" providerId="LiveId" clId="{FCF4E5E7-8EA8-4509-BB89-19BC2E891B3B}" dt="2023-01-09T12:49:42.040" v="18" actId="21"/>
          <ac:spMkLst>
            <pc:docMk/>
            <pc:sldMk cId="3676245138" sldId="441"/>
            <ac:spMk id="4" creationId="{9A13E2D8-2F59-44C1-B1D2-79C300C26DD4}"/>
          </ac:spMkLst>
        </pc:spChg>
        <pc:spChg chg="del">
          <ac:chgData name="Leonie Smith" userId="fed1330f33f5650e" providerId="LiveId" clId="{FCF4E5E7-8EA8-4509-BB89-19BC2E891B3B}" dt="2023-01-09T12:49:43.257" v="19" actId="21"/>
          <ac:spMkLst>
            <pc:docMk/>
            <pc:sldMk cId="3676245138" sldId="441"/>
            <ac:spMk id="6" creationId="{416C064E-628E-47C0-A712-DB178FE9901E}"/>
          </ac:spMkLst>
        </pc:spChg>
      </pc:sldChg>
      <pc:sldChg chg="addSp delSp modSp mod modTransition modAnim">
        <pc:chgData name="Leonie Smith" userId="fed1330f33f5650e" providerId="LiveId" clId="{FCF4E5E7-8EA8-4509-BB89-19BC2E891B3B}" dt="2023-01-09T12:53:08.578" v="89"/>
        <pc:sldMkLst>
          <pc:docMk/>
          <pc:sldMk cId="2180228365" sldId="442"/>
        </pc:sldMkLst>
        <pc:spChg chg="add mod">
          <ac:chgData name="Leonie Smith" userId="fed1330f33f5650e" providerId="LiveId" clId="{FCF4E5E7-8EA8-4509-BB89-19BC2E891B3B}" dt="2023-01-09T12:53:08.578" v="89"/>
          <ac:spMkLst>
            <pc:docMk/>
            <pc:sldMk cId="2180228365" sldId="442"/>
            <ac:spMk id="2" creationId="{6F1C313A-874E-E0A7-446B-9D3EAC287382}"/>
          </ac:spMkLst>
        </pc:spChg>
        <pc:spChg chg="del">
          <ac:chgData name="Leonie Smith" userId="fed1330f33f5650e" providerId="LiveId" clId="{FCF4E5E7-8EA8-4509-BB89-19BC2E891B3B}" dt="2023-01-09T12:49:47.005" v="20" actId="21"/>
          <ac:spMkLst>
            <pc:docMk/>
            <pc:sldMk cId="2180228365" sldId="442"/>
            <ac:spMk id="6" creationId="{416C064E-628E-47C0-A712-DB178FE9901E}"/>
          </ac:spMkLst>
        </pc:spChg>
        <pc:picChg chg="del">
          <ac:chgData name="Leonie Smith" userId="fed1330f33f5650e" providerId="LiveId" clId="{FCF4E5E7-8EA8-4509-BB89-19BC2E891B3B}" dt="2023-01-09T12:49:22.111" v="14"/>
          <ac:picMkLst>
            <pc:docMk/>
            <pc:sldMk cId="2180228365" sldId="442"/>
            <ac:picMk id="3" creationId="{3318F4A1-2E71-81BB-F7E8-5A3B5DD2C59A}"/>
          </ac:picMkLst>
        </pc:picChg>
      </pc:sldChg>
      <pc:sldChg chg="delSp modSp mod modTransition">
        <pc:chgData name="Leonie Smith" userId="fed1330f33f5650e" providerId="LiveId" clId="{FCF4E5E7-8EA8-4509-BB89-19BC2E891B3B}" dt="2023-01-09T12:53:33.357" v="91"/>
        <pc:sldMkLst>
          <pc:docMk/>
          <pc:sldMk cId="3095902142" sldId="443"/>
        </pc:sldMkLst>
        <pc:spChg chg="mod">
          <ac:chgData name="Leonie Smith" userId="fed1330f33f5650e" providerId="LiveId" clId="{FCF4E5E7-8EA8-4509-BB89-19BC2E891B3B}" dt="2023-01-09T12:53:33.357" v="91"/>
          <ac:spMkLst>
            <pc:docMk/>
            <pc:sldMk cId="3095902142" sldId="443"/>
            <ac:spMk id="2" creationId="{74B8A67F-C0C8-1F1F-0682-47D2F94C8BBF}"/>
          </ac:spMkLst>
        </pc:spChg>
        <pc:spChg chg="del">
          <ac:chgData name="Leonie Smith" userId="fed1330f33f5650e" providerId="LiveId" clId="{FCF4E5E7-8EA8-4509-BB89-19BC2E891B3B}" dt="2023-01-09T12:49:50.833" v="21" actId="21"/>
          <ac:spMkLst>
            <pc:docMk/>
            <pc:sldMk cId="3095902142" sldId="443"/>
            <ac:spMk id="4" creationId="{9A13E2D8-2F59-44C1-B1D2-79C300C26DD4}"/>
          </ac:spMkLst>
        </pc:spChg>
        <pc:spChg chg="del">
          <ac:chgData name="Leonie Smith" userId="fed1330f33f5650e" providerId="LiveId" clId="{FCF4E5E7-8EA8-4509-BB89-19BC2E891B3B}" dt="2023-01-09T12:49:52.048" v="22" actId="21"/>
          <ac:spMkLst>
            <pc:docMk/>
            <pc:sldMk cId="3095902142" sldId="443"/>
            <ac:spMk id="6" creationId="{416C064E-628E-47C0-A712-DB178FE9901E}"/>
          </ac:spMkLst>
        </pc:spChg>
      </pc:sldChg>
      <pc:sldChg chg="addSp delSp modSp mod modTransition modAnim">
        <pc:chgData name="Leonie Smith" userId="fed1330f33f5650e" providerId="LiveId" clId="{FCF4E5E7-8EA8-4509-BB89-19BC2E891B3B}" dt="2023-01-09T12:53:06.781" v="88"/>
        <pc:sldMkLst>
          <pc:docMk/>
          <pc:sldMk cId="1718612039" sldId="444"/>
        </pc:sldMkLst>
        <pc:spChg chg="add mod">
          <ac:chgData name="Leonie Smith" userId="fed1330f33f5650e" providerId="LiveId" clId="{FCF4E5E7-8EA8-4509-BB89-19BC2E891B3B}" dt="2023-01-09T12:53:06.781" v="88"/>
          <ac:spMkLst>
            <pc:docMk/>
            <pc:sldMk cId="1718612039" sldId="444"/>
            <ac:spMk id="2" creationId="{A60DCE11-85C4-BEA7-EED0-450A5F452A9F}"/>
          </ac:spMkLst>
        </pc:spChg>
        <pc:spChg chg="del">
          <ac:chgData name="Leonie Smith" userId="fed1330f33f5650e" providerId="LiveId" clId="{FCF4E5E7-8EA8-4509-BB89-19BC2E891B3B}" dt="2023-01-09T12:49:54.724" v="23" actId="21"/>
          <ac:spMkLst>
            <pc:docMk/>
            <pc:sldMk cId="1718612039" sldId="444"/>
            <ac:spMk id="6" creationId="{416C064E-628E-47C0-A712-DB178FE9901E}"/>
          </ac:spMkLst>
        </pc:spChg>
        <pc:picChg chg="del">
          <ac:chgData name="Leonie Smith" userId="fed1330f33f5650e" providerId="LiveId" clId="{FCF4E5E7-8EA8-4509-BB89-19BC2E891B3B}" dt="2023-01-09T12:49:22.111" v="14"/>
          <ac:picMkLst>
            <pc:docMk/>
            <pc:sldMk cId="1718612039" sldId="444"/>
            <ac:picMk id="7" creationId="{A48AB3FF-4036-3F4A-4C30-0013FD855305}"/>
          </ac:picMkLst>
        </pc:picChg>
      </pc:sldChg>
      <pc:sldChg chg="delSp modSp mod modTransition">
        <pc:chgData name="Leonie Smith" userId="fed1330f33f5650e" providerId="LiveId" clId="{FCF4E5E7-8EA8-4509-BB89-19BC2E891B3B}" dt="2023-01-09T12:53:38.922" v="92"/>
        <pc:sldMkLst>
          <pc:docMk/>
          <pc:sldMk cId="2166098122" sldId="445"/>
        </pc:sldMkLst>
        <pc:spChg chg="mod">
          <ac:chgData name="Leonie Smith" userId="fed1330f33f5650e" providerId="LiveId" clId="{FCF4E5E7-8EA8-4509-BB89-19BC2E891B3B}" dt="2023-01-09T12:53:38.922" v="92"/>
          <ac:spMkLst>
            <pc:docMk/>
            <pc:sldMk cId="2166098122" sldId="445"/>
            <ac:spMk id="2" creationId="{5F4CFC14-4A02-D72D-8A2F-4A7CA51117DE}"/>
          </ac:spMkLst>
        </pc:spChg>
        <pc:spChg chg="del">
          <ac:chgData name="Leonie Smith" userId="fed1330f33f5650e" providerId="LiveId" clId="{FCF4E5E7-8EA8-4509-BB89-19BC2E891B3B}" dt="2023-01-09T12:49:58.192" v="24" actId="21"/>
          <ac:spMkLst>
            <pc:docMk/>
            <pc:sldMk cId="2166098122" sldId="445"/>
            <ac:spMk id="4" creationId="{9A13E2D8-2F59-44C1-B1D2-79C300C26DD4}"/>
          </ac:spMkLst>
        </pc:spChg>
        <pc:spChg chg="del">
          <ac:chgData name="Leonie Smith" userId="fed1330f33f5650e" providerId="LiveId" clId="{FCF4E5E7-8EA8-4509-BB89-19BC2E891B3B}" dt="2023-01-09T12:49:59.292" v="25" actId="21"/>
          <ac:spMkLst>
            <pc:docMk/>
            <pc:sldMk cId="2166098122" sldId="445"/>
            <ac:spMk id="6" creationId="{416C064E-628E-47C0-A712-DB178FE9901E}"/>
          </ac:spMkLst>
        </pc:spChg>
      </pc:sldChg>
      <pc:sldChg chg="addSp delSp modSp mod modTransition modAnim">
        <pc:chgData name="Leonie Smith" userId="fed1330f33f5650e" providerId="LiveId" clId="{FCF4E5E7-8EA8-4509-BB89-19BC2E891B3B}" dt="2023-01-09T12:53:05.058" v="87"/>
        <pc:sldMkLst>
          <pc:docMk/>
          <pc:sldMk cId="665805102" sldId="446"/>
        </pc:sldMkLst>
        <pc:spChg chg="add mod">
          <ac:chgData name="Leonie Smith" userId="fed1330f33f5650e" providerId="LiveId" clId="{FCF4E5E7-8EA8-4509-BB89-19BC2E891B3B}" dt="2023-01-09T12:53:05.058" v="87"/>
          <ac:spMkLst>
            <pc:docMk/>
            <pc:sldMk cId="665805102" sldId="446"/>
            <ac:spMk id="2" creationId="{115B7795-9F06-09AD-DB95-F8F5399A536C}"/>
          </ac:spMkLst>
        </pc:spChg>
        <pc:spChg chg="del">
          <ac:chgData name="Leonie Smith" userId="fed1330f33f5650e" providerId="LiveId" clId="{FCF4E5E7-8EA8-4509-BB89-19BC2E891B3B}" dt="2023-01-09T12:50:02.798" v="26" actId="21"/>
          <ac:spMkLst>
            <pc:docMk/>
            <pc:sldMk cId="665805102" sldId="446"/>
            <ac:spMk id="6" creationId="{416C064E-628E-47C0-A712-DB178FE9901E}"/>
          </ac:spMkLst>
        </pc:spChg>
        <pc:picChg chg="del">
          <ac:chgData name="Leonie Smith" userId="fed1330f33f5650e" providerId="LiveId" clId="{FCF4E5E7-8EA8-4509-BB89-19BC2E891B3B}" dt="2023-01-09T12:49:22.111" v="14"/>
          <ac:picMkLst>
            <pc:docMk/>
            <pc:sldMk cId="665805102" sldId="446"/>
            <ac:picMk id="3" creationId="{F2591048-E018-3799-BFB3-6D99714D31ED}"/>
          </ac:picMkLst>
        </pc:picChg>
      </pc:sldChg>
      <pc:sldChg chg="delSp modSp mod modTransition">
        <pc:chgData name="Leonie Smith" userId="fed1330f33f5650e" providerId="LiveId" clId="{FCF4E5E7-8EA8-4509-BB89-19BC2E891B3B}" dt="2023-01-09T12:53:45.231" v="93"/>
        <pc:sldMkLst>
          <pc:docMk/>
          <pc:sldMk cId="2422728137" sldId="447"/>
        </pc:sldMkLst>
        <pc:spChg chg="mod">
          <ac:chgData name="Leonie Smith" userId="fed1330f33f5650e" providerId="LiveId" clId="{FCF4E5E7-8EA8-4509-BB89-19BC2E891B3B}" dt="2023-01-09T12:53:45.231" v="93"/>
          <ac:spMkLst>
            <pc:docMk/>
            <pc:sldMk cId="2422728137" sldId="447"/>
            <ac:spMk id="2" creationId="{F1BDDAA4-349E-917C-983F-8C9F398259F5}"/>
          </ac:spMkLst>
        </pc:spChg>
        <pc:spChg chg="del">
          <ac:chgData name="Leonie Smith" userId="fed1330f33f5650e" providerId="LiveId" clId="{FCF4E5E7-8EA8-4509-BB89-19BC2E891B3B}" dt="2023-01-09T12:50:06.642" v="27" actId="21"/>
          <ac:spMkLst>
            <pc:docMk/>
            <pc:sldMk cId="2422728137" sldId="447"/>
            <ac:spMk id="4" creationId="{9A13E2D8-2F59-44C1-B1D2-79C300C26DD4}"/>
          </ac:spMkLst>
        </pc:spChg>
        <pc:spChg chg="del">
          <ac:chgData name="Leonie Smith" userId="fed1330f33f5650e" providerId="LiveId" clId="{FCF4E5E7-8EA8-4509-BB89-19BC2E891B3B}" dt="2023-01-09T12:50:07.677" v="28" actId="21"/>
          <ac:spMkLst>
            <pc:docMk/>
            <pc:sldMk cId="2422728137" sldId="447"/>
            <ac:spMk id="6" creationId="{416C064E-628E-47C0-A712-DB178FE9901E}"/>
          </ac:spMkLst>
        </pc:spChg>
      </pc:sldChg>
      <pc:sldChg chg="addSp delSp modSp mod modTransition modAnim">
        <pc:chgData name="Leonie Smith" userId="fed1330f33f5650e" providerId="LiveId" clId="{FCF4E5E7-8EA8-4509-BB89-19BC2E891B3B}" dt="2023-01-09T12:53:03.166" v="86"/>
        <pc:sldMkLst>
          <pc:docMk/>
          <pc:sldMk cId="843663555" sldId="448"/>
        </pc:sldMkLst>
        <pc:spChg chg="add mod">
          <ac:chgData name="Leonie Smith" userId="fed1330f33f5650e" providerId="LiveId" clId="{FCF4E5E7-8EA8-4509-BB89-19BC2E891B3B}" dt="2023-01-09T12:53:03.166" v="86"/>
          <ac:spMkLst>
            <pc:docMk/>
            <pc:sldMk cId="843663555" sldId="448"/>
            <ac:spMk id="2" creationId="{AE46F7B9-599D-BBE3-D4E7-A89E48C0A51F}"/>
          </ac:spMkLst>
        </pc:spChg>
        <pc:spChg chg="del">
          <ac:chgData name="Leonie Smith" userId="fed1330f33f5650e" providerId="LiveId" clId="{FCF4E5E7-8EA8-4509-BB89-19BC2E891B3B}" dt="2023-01-09T12:50:10.755" v="29" actId="21"/>
          <ac:spMkLst>
            <pc:docMk/>
            <pc:sldMk cId="843663555" sldId="448"/>
            <ac:spMk id="6" creationId="{416C064E-628E-47C0-A712-DB178FE9901E}"/>
          </ac:spMkLst>
        </pc:spChg>
        <pc:picChg chg="del">
          <ac:chgData name="Leonie Smith" userId="fed1330f33f5650e" providerId="LiveId" clId="{FCF4E5E7-8EA8-4509-BB89-19BC2E891B3B}" dt="2023-01-09T12:49:22.111" v="14"/>
          <ac:picMkLst>
            <pc:docMk/>
            <pc:sldMk cId="843663555" sldId="448"/>
            <ac:picMk id="3" creationId="{4424602A-99E4-BF5B-7721-818D88AD821F}"/>
          </ac:picMkLst>
        </pc:picChg>
      </pc:sldChg>
      <pc:sldChg chg="delSp modSp mod modTransition">
        <pc:chgData name="Leonie Smith" userId="fed1330f33f5650e" providerId="LiveId" clId="{FCF4E5E7-8EA8-4509-BB89-19BC2E891B3B}" dt="2023-01-09T12:53:51.213" v="94"/>
        <pc:sldMkLst>
          <pc:docMk/>
          <pc:sldMk cId="4160448636" sldId="449"/>
        </pc:sldMkLst>
        <pc:spChg chg="mod">
          <ac:chgData name="Leonie Smith" userId="fed1330f33f5650e" providerId="LiveId" clId="{FCF4E5E7-8EA8-4509-BB89-19BC2E891B3B}" dt="2023-01-09T12:53:51.213" v="94"/>
          <ac:spMkLst>
            <pc:docMk/>
            <pc:sldMk cId="4160448636" sldId="449"/>
            <ac:spMk id="2" creationId="{3BEEFCD2-03F8-BDFA-1ECD-343E74BD5A19}"/>
          </ac:spMkLst>
        </pc:spChg>
        <pc:spChg chg="del">
          <ac:chgData name="Leonie Smith" userId="fed1330f33f5650e" providerId="LiveId" clId="{FCF4E5E7-8EA8-4509-BB89-19BC2E891B3B}" dt="2023-01-09T12:50:13.618" v="30" actId="21"/>
          <ac:spMkLst>
            <pc:docMk/>
            <pc:sldMk cId="4160448636" sldId="449"/>
            <ac:spMk id="4" creationId="{9A13E2D8-2F59-44C1-B1D2-79C300C26DD4}"/>
          </ac:spMkLst>
        </pc:spChg>
        <pc:spChg chg="del">
          <ac:chgData name="Leonie Smith" userId="fed1330f33f5650e" providerId="LiveId" clId="{FCF4E5E7-8EA8-4509-BB89-19BC2E891B3B}" dt="2023-01-09T12:50:14.727" v="31" actId="21"/>
          <ac:spMkLst>
            <pc:docMk/>
            <pc:sldMk cId="4160448636" sldId="449"/>
            <ac:spMk id="6" creationId="{416C064E-628E-47C0-A712-DB178FE9901E}"/>
          </ac:spMkLst>
        </pc:spChg>
      </pc:sldChg>
      <pc:sldChg chg="addSp delSp modSp mod modTransition modAnim">
        <pc:chgData name="Leonie Smith" userId="fed1330f33f5650e" providerId="LiveId" clId="{FCF4E5E7-8EA8-4509-BB89-19BC2E891B3B}" dt="2023-01-09T12:53:01.087" v="85"/>
        <pc:sldMkLst>
          <pc:docMk/>
          <pc:sldMk cId="538051216" sldId="450"/>
        </pc:sldMkLst>
        <pc:spChg chg="add mod">
          <ac:chgData name="Leonie Smith" userId="fed1330f33f5650e" providerId="LiveId" clId="{FCF4E5E7-8EA8-4509-BB89-19BC2E891B3B}" dt="2023-01-09T12:53:01.087" v="85"/>
          <ac:spMkLst>
            <pc:docMk/>
            <pc:sldMk cId="538051216" sldId="450"/>
            <ac:spMk id="2" creationId="{E55E7643-A5BD-184F-6E0A-C2A7F3C4F7D9}"/>
          </ac:spMkLst>
        </pc:spChg>
        <pc:spChg chg="del">
          <ac:chgData name="Leonie Smith" userId="fed1330f33f5650e" providerId="LiveId" clId="{FCF4E5E7-8EA8-4509-BB89-19BC2E891B3B}" dt="2023-01-09T12:50:17.357" v="32" actId="21"/>
          <ac:spMkLst>
            <pc:docMk/>
            <pc:sldMk cId="538051216" sldId="450"/>
            <ac:spMk id="6" creationId="{416C064E-628E-47C0-A712-DB178FE9901E}"/>
          </ac:spMkLst>
        </pc:spChg>
        <pc:picChg chg="del">
          <ac:chgData name="Leonie Smith" userId="fed1330f33f5650e" providerId="LiveId" clId="{FCF4E5E7-8EA8-4509-BB89-19BC2E891B3B}" dt="2023-01-09T12:49:22.111" v="14"/>
          <ac:picMkLst>
            <pc:docMk/>
            <pc:sldMk cId="538051216" sldId="450"/>
            <ac:picMk id="9" creationId="{3325C88B-E985-0015-795F-99DD9E160008}"/>
          </ac:picMkLst>
        </pc:picChg>
      </pc:sldChg>
      <pc:sldChg chg="delSp modSp mod modTransition">
        <pc:chgData name="Leonie Smith" userId="fed1330f33f5650e" providerId="LiveId" clId="{FCF4E5E7-8EA8-4509-BB89-19BC2E891B3B}" dt="2023-01-09T12:53:56.566" v="95"/>
        <pc:sldMkLst>
          <pc:docMk/>
          <pc:sldMk cId="3386340796" sldId="451"/>
        </pc:sldMkLst>
        <pc:spChg chg="mod">
          <ac:chgData name="Leonie Smith" userId="fed1330f33f5650e" providerId="LiveId" clId="{FCF4E5E7-8EA8-4509-BB89-19BC2E891B3B}" dt="2023-01-09T12:53:56.566" v="95"/>
          <ac:spMkLst>
            <pc:docMk/>
            <pc:sldMk cId="3386340796" sldId="451"/>
            <ac:spMk id="2" creationId="{FB898EA1-39D6-9EA4-DEF9-AD95D0D3BDAF}"/>
          </ac:spMkLst>
        </pc:spChg>
        <pc:spChg chg="del">
          <ac:chgData name="Leonie Smith" userId="fed1330f33f5650e" providerId="LiveId" clId="{FCF4E5E7-8EA8-4509-BB89-19BC2E891B3B}" dt="2023-01-09T12:50:20.201" v="33" actId="21"/>
          <ac:spMkLst>
            <pc:docMk/>
            <pc:sldMk cId="3386340796" sldId="451"/>
            <ac:spMk id="4" creationId="{9A13E2D8-2F59-44C1-B1D2-79C300C26DD4}"/>
          </ac:spMkLst>
        </pc:spChg>
        <pc:spChg chg="del">
          <ac:chgData name="Leonie Smith" userId="fed1330f33f5650e" providerId="LiveId" clId="{FCF4E5E7-8EA8-4509-BB89-19BC2E891B3B}" dt="2023-01-09T12:50:21.205" v="34" actId="21"/>
          <ac:spMkLst>
            <pc:docMk/>
            <pc:sldMk cId="3386340796" sldId="451"/>
            <ac:spMk id="6" creationId="{416C064E-628E-47C0-A712-DB178FE9901E}"/>
          </ac:spMkLst>
        </pc:spChg>
      </pc:sldChg>
      <pc:sldChg chg="addSp delSp modSp mod modTransition modAnim">
        <pc:chgData name="Leonie Smith" userId="fed1330f33f5650e" providerId="LiveId" clId="{FCF4E5E7-8EA8-4509-BB89-19BC2E891B3B}" dt="2023-01-09T12:52:59.411" v="84"/>
        <pc:sldMkLst>
          <pc:docMk/>
          <pc:sldMk cId="4002949039" sldId="452"/>
        </pc:sldMkLst>
        <pc:spChg chg="add mod">
          <ac:chgData name="Leonie Smith" userId="fed1330f33f5650e" providerId="LiveId" clId="{FCF4E5E7-8EA8-4509-BB89-19BC2E891B3B}" dt="2023-01-09T12:52:59.411" v="84"/>
          <ac:spMkLst>
            <pc:docMk/>
            <pc:sldMk cId="4002949039" sldId="452"/>
            <ac:spMk id="2" creationId="{F5A90A6F-54AC-06B0-3E4F-D30673320043}"/>
          </ac:spMkLst>
        </pc:spChg>
        <pc:spChg chg="del">
          <ac:chgData name="Leonie Smith" userId="fed1330f33f5650e" providerId="LiveId" clId="{FCF4E5E7-8EA8-4509-BB89-19BC2E891B3B}" dt="2023-01-09T12:50:24.954" v="35" actId="21"/>
          <ac:spMkLst>
            <pc:docMk/>
            <pc:sldMk cId="4002949039" sldId="452"/>
            <ac:spMk id="6" creationId="{416C064E-628E-47C0-A712-DB178FE9901E}"/>
          </ac:spMkLst>
        </pc:spChg>
        <pc:picChg chg="del">
          <ac:chgData name="Leonie Smith" userId="fed1330f33f5650e" providerId="LiveId" clId="{FCF4E5E7-8EA8-4509-BB89-19BC2E891B3B}" dt="2023-01-09T12:49:22.111" v="14"/>
          <ac:picMkLst>
            <pc:docMk/>
            <pc:sldMk cId="4002949039" sldId="452"/>
            <ac:picMk id="8" creationId="{E7622023-A85A-E3E6-886A-AB5A3BD1D24C}"/>
          </ac:picMkLst>
        </pc:picChg>
      </pc:sldChg>
      <pc:sldChg chg="delSp modSp mod modTransition">
        <pc:chgData name="Leonie Smith" userId="fed1330f33f5650e" providerId="LiveId" clId="{FCF4E5E7-8EA8-4509-BB89-19BC2E891B3B}" dt="2023-01-09T12:54:01.453" v="96"/>
        <pc:sldMkLst>
          <pc:docMk/>
          <pc:sldMk cId="283334129" sldId="453"/>
        </pc:sldMkLst>
        <pc:spChg chg="mod">
          <ac:chgData name="Leonie Smith" userId="fed1330f33f5650e" providerId="LiveId" clId="{FCF4E5E7-8EA8-4509-BB89-19BC2E891B3B}" dt="2023-01-09T12:54:01.453" v="96"/>
          <ac:spMkLst>
            <pc:docMk/>
            <pc:sldMk cId="283334129" sldId="453"/>
            <ac:spMk id="2" creationId="{E7E61CD7-D409-319E-BD2F-CDCB43FB8238}"/>
          </ac:spMkLst>
        </pc:spChg>
        <pc:spChg chg="del">
          <ac:chgData name="Leonie Smith" userId="fed1330f33f5650e" providerId="LiveId" clId="{FCF4E5E7-8EA8-4509-BB89-19BC2E891B3B}" dt="2023-01-09T12:50:27.542" v="36" actId="21"/>
          <ac:spMkLst>
            <pc:docMk/>
            <pc:sldMk cId="283334129" sldId="453"/>
            <ac:spMk id="4" creationId="{9A13E2D8-2F59-44C1-B1D2-79C300C26DD4}"/>
          </ac:spMkLst>
        </pc:spChg>
        <pc:spChg chg="del">
          <ac:chgData name="Leonie Smith" userId="fed1330f33f5650e" providerId="LiveId" clId="{FCF4E5E7-8EA8-4509-BB89-19BC2E891B3B}" dt="2023-01-09T12:50:28.517" v="37" actId="21"/>
          <ac:spMkLst>
            <pc:docMk/>
            <pc:sldMk cId="283334129" sldId="453"/>
            <ac:spMk id="6" creationId="{416C064E-628E-47C0-A712-DB178FE9901E}"/>
          </ac:spMkLst>
        </pc:spChg>
      </pc:sldChg>
      <pc:sldChg chg="addSp delSp modSp mod modTransition modAnim">
        <pc:chgData name="Leonie Smith" userId="fed1330f33f5650e" providerId="LiveId" clId="{FCF4E5E7-8EA8-4509-BB89-19BC2E891B3B}" dt="2023-01-09T12:52:57.685" v="83"/>
        <pc:sldMkLst>
          <pc:docMk/>
          <pc:sldMk cId="2511564658" sldId="454"/>
        </pc:sldMkLst>
        <pc:spChg chg="add mod">
          <ac:chgData name="Leonie Smith" userId="fed1330f33f5650e" providerId="LiveId" clId="{FCF4E5E7-8EA8-4509-BB89-19BC2E891B3B}" dt="2023-01-09T12:52:57.685" v="83"/>
          <ac:spMkLst>
            <pc:docMk/>
            <pc:sldMk cId="2511564658" sldId="454"/>
            <ac:spMk id="2" creationId="{1A43792D-FA11-48A7-CDAB-171657C058E2}"/>
          </ac:spMkLst>
        </pc:spChg>
        <pc:spChg chg="del">
          <ac:chgData name="Leonie Smith" userId="fed1330f33f5650e" providerId="LiveId" clId="{FCF4E5E7-8EA8-4509-BB89-19BC2E891B3B}" dt="2023-01-09T12:50:32.482" v="38" actId="21"/>
          <ac:spMkLst>
            <pc:docMk/>
            <pc:sldMk cId="2511564658" sldId="454"/>
            <ac:spMk id="6" creationId="{416C064E-628E-47C0-A712-DB178FE9901E}"/>
          </ac:spMkLst>
        </pc:spChg>
        <pc:picChg chg="del">
          <ac:chgData name="Leonie Smith" userId="fed1330f33f5650e" providerId="LiveId" clId="{FCF4E5E7-8EA8-4509-BB89-19BC2E891B3B}" dt="2023-01-09T12:49:22.111" v="14"/>
          <ac:picMkLst>
            <pc:docMk/>
            <pc:sldMk cId="2511564658" sldId="454"/>
            <ac:picMk id="8" creationId="{400F9DD7-80D7-93A5-75CE-CE7ABD5DACFC}"/>
          </ac:picMkLst>
        </pc:picChg>
      </pc:sldChg>
      <pc:sldChg chg="delSp modSp mod modTransition">
        <pc:chgData name="Leonie Smith" userId="fed1330f33f5650e" providerId="LiveId" clId="{FCF4E5E7-8EA8-4509-BB89-19BC2E891B3B}" dt="2023-01-09T12:54:07.364" v="97"/>
        <pc:sldMkLst>
          <pc:docMk/>
          <pc:sldMk cId="1799939013" sldId="455"/>
        </pc:sldMkLst>
        <pc:spChg chg="mod">
          <ac:chgData name="Leonie Smith" userId="fed1330f33f5650e" providerId="LiveId" clId="{FCF4E5E7-8EA8-4509-BB89-19BC2E891B3B}" dt="2023-01-09T12:54:07.364" v="97"/>
          <ac:spMkLst>
            <pc:docMk/>
            <pc:sldMk cId="1799939013" sldId="455"/>
            <ac:spMk id="2" creationId="{EC096E5E-FA03-1975-9923-8E4B62A6A202}"/>
          </ac:spMkLst>
        </pc:spChg>
        <pc:spChg chg="del">
          <ac:chgData name="Leonie Smith" userId="fed1330f33f5650e" providerId="LiveId" clId="{FCF4E5E7-8EA8-4509-BB89-19BC2E891B3B}" dt="2023-01-09T12:50:35.441" v="39" actId="21"/>
          <ac:spMkLst>
            <pc:docMk/>
            <pc:sldMk cId="1799939013" sldId="455"/>
            <ac:spMk id="4" creationId="{9A13E2D8-2F59-44C1-B1D2-79C300C26DD4}"/>
          </ac:spMkLst>
        </pc:spChg>
        <pc:spChg chg="del">
          <ac:chgData name="Leonie Smith" userId="fed1330f33f5650e" providerId="LiveId" clId="{FCF4E5E7-8EA8-4509-BB89-19BC2E891B3B}" dt="2023-01-09T12:50:36.474" v="40" actId="21"/>
          <ac:spMkLst>
            <pc:docMk/>
            <pc:sldMk cId="1799939013" sldId="455"/>
            <ac:spMk id="6" creationId="{416C064E-628E-47C0-A712-DB178FE9901E}"/>
          </ac:spMkLst>
        </pc:spChg>
      </pc:sldChg>
      <pc:sldChg chg="addSp delSp modSp mod modTransition modAnim">
        <pc:chgData name="Leonie Smith" userId="fed1330f33f5650e" providerId="LiveId" clId="{FCF4E5E7-8EA8-4509-BB89-19BC2E891B3B}" dt="2023-01-09T12:52:55.711" v="82"/>
        <pc:sldMkLst>
          <pc:docMk/>
          <pc:sldMk cId="4049696417" sldId="456"/>
        </pc:sldMkLst>
        <pc:spChg chg="add mod">
          <ac:chgData name="Leonie Smith" userId="fed1330f33f5650e" providerId="LiveId" clId="{FCF4E5E7-8EA8-4509-BB89-19BC2E891B3B}" dt="2023-01-09T12:52:55.711" v="82"/>
          <ac:spMkLst>
            <pc:docMk/>
            <pc:sldMk cId="4049696417" sldId="456"/>
            <ac:spMk id="2" creationId="{74010CA0-B86E-5C6F-FEC5-CE9F14DCF60D}"/>
          </ac:spMkLst>
        </pc:spChg>
        <pc:spChg chg="del">
          <ac:chgData name="Leonie Smith" userId="fed1330f33f5650e" providerId="LiveId" clId="{FCF4E5E7-8EA8-4509-BB89-19BC2E891B3B}" dt="2023-01-09T12:50:39.829" v="41" actId="21"/>
          <ac:spMkLst>
            <pc:docMk/>
            <pc:sldMk cId="4049696417" sldId="456"/>
            <ac:spMk id="6" creationId="{416C064E-628E-47C0-A712-DB178FE9901E}"/>
          </ac:spMkLst>
        </pc:spChg>
        <pc:picChg chg="del">
          <ac:chgData name="Leonie Smith" userId="fed1330f33f5650e" providerId="LiveId" clId="{FCF4E5E7-8EA8-4509-BB89-19BC2E891B3B}" dt="2023-01-09T12:49:22.111" v="14"/>
          <ac:picMkLst>
            <pc:docMk/>
            <pc:sldMk cId="4049696417" sldId="456"/>
            <ac:picMk id="3" creationId="{59CE67BD-615A-89A8-6E41-1810C6485F98}"/>
          </ac:picMkLst>
        </pc:picChg>
      </pc:sldChg>
      <pc:sldChg chg="delSp modSp mod modTransition">
        <pc:chgData name="Leonie Smith" userId="fed1330f33f5650e" providerId="LiveId" clId="{FCF4E5E7-8EA8-4509-BB89-19BC2E891B3B}" dt="2023-01-09T12:54:12.796" v="98"/>
        <pc:sldMkLst>
          <pc:docMk/>
          <pc:sldMk cId="2618424304" sldId="457"/>
        </pc:sldMkLst>
        <pc:spChg chg="mod">
          <ac:chgData name="Leonie Smith" userId="fed1330f33f5650e" providerId="LiveId" clId="{FCF4E5E7-8EA8-4509-BB89-19BC2E891B3B}" dt="2023-01-09T12:54:12.796" v="98"/>
          <ac:spMkLst>
            <pc:docMk/>
            <pc:sldMk cId="2618424304" sldId="457"/>
            <ac:spMk id="2" creationId="{19CCB269-6475-243E-CF88-0E776833BC94}"/>
          </ac:spMkLst>
        </pc:spChg>
        <pc:spChg chg="del">
          <ac:chgData name="Leonie Smith" userId="fed1330f33f5650e" providerId="LiveId" clId="{FCF4E5E7-8EA8-4509-BB89-19BC2E891B3B}" dt="2023-01-09T12:50:42.498" v="42" actId="21"/>
          <ac:spMkLst>
            <pc:docMk/>
            <pc:sldMk cId="2618424304" sldId="457"/>
            <ac:spMk id="4" creationId="{9A13E2D8-2F59-44C1-B1D2-79C300C26DD4}"/>
          </ac:spMkLst>
        </pc:spChg>
        <pc:spChg chg="del">
          <ac:chgData name="Leonie Smith" userId="fed1330f33f5650e" providerId="LiveId" clId="{FCF4E5E7-8EA8-4509-BB89-19BC2E891B3B}" dt="2023-01-09T12:50:43.456" v="43" actId="21"/>
          <ac:spMkLst>
            <pc:docMk/>
            <pc:sldMk cId="2618424304" sldId="457"/>
            <ac:spMk id="6" creationId="{416C064E-628E-47C0-A712-DB178FE9901E}"/>
          </ac:spMkLst>
        </pc:spChg>
      </pc:sldChg>
      <pc:sldChg chg="addSp delSp modSp mod modTransition modAnim">
        <pc:chgData name="Leonie Smith" userId="fed1330f33f5650e" providerId="LiveId" clId="{FCF4E5E7-8EA8-4509-BB89-19BC2E891B3B}" dt="2023-01-09T12:52:53.957" v="81"/>
        <pc:sldMkLst>
          <pc:docMk/>
          <pc:sldMk cId="2789980734" sldId="458"/>
        </pc:sldMkLst>
        <pc:spChg chg="add mod">
          <ac:chgData name="Leonie Smith" userId="fed1330f33f5650e" providerId="LiveId" clId="{FCF4E5E7-8EA8-4509-BB89-19BC2E891B3B}" dt="2023-01-09T12:52:53.957" v="81"/>
          <ac:spMkLst>
            <pc:docMk/>
            <pc:sldMk cId="2789980734" sldId="458"/>
            <ac:spMk id="2" creationId="{70DDFDD3-89AF-835B-2CA9-89FCC063F1E1}"/>
          </ac:spMkLst>
        </pc:spChg>
        <pc:spChg chg="del">
          <ac:chgData name="Leonie Smith" userId="fed1330f33f5650e" providerId="LiveId" clId="{FCF4E5E7-8EA8-4509-BB89-19BC2E891B3B}" dt="2023-01-09T12:50:46.508" v="44" actId="21"/>
          <ac:spMkLst>
            <pc:docMk/>
            <pc:sldMk cId="2789980734" sldId="458"/>
            <ac:spMk id="6" creationId="{416C064E-628E-47C0-A712-DB178FE9901E}"/>
          </ac:spMkLst>
        </pc:spChg>
        <pc:picChg chg="del">
          <ac:chgData name="Leonie Smith" userId="fed1330f33f5650e" providerId="LiveId" clId="{FCF4E5E7-8EA8-4509-BB89-19BC2E891B3B}" dt="2023-01-09T12:49:22.111" v="14"/>
          <ac:picMkLst>
            <pc:docMk/>
            <pc:sldMk cId="2789980734" sldId="458"/>
            <ac:picMk id="7" creationId="{AF3AD271-85E0-4061-4317-F219FFDA3B67}"/>
          </ac:picMkLst>
        </pc:picChg>
      </pc:sldChg>
      <pc:sldChg chg="delSp modSp mod modTransition">
        <pc:chgData name="Leonie Smith" userId="fed1330f33f5650e" providerId="LiveId" clId="{FCF4E5E7-8EA8-4509-BB89-19BC2E891B3B}" dt="2023-01-09T12:54:17.682" v="99"/>
        <pc:sldMkLst>
          <pc:docMk/>
          <pc:sldMk cId="783514268" sldId="459"/>
        </pc:sldMkLst>
        <pc:spChg chg="mod">
          <ac:chgData name="Leonie Smith" userId="fed1330f33f5650e" providerId="LiveId" clId="{FCF4E5E7-8EA8-4509-BB89-19BC2E891B3B}" dt="2023-01-09T12:54:17.682" v="99"/>
          <ac:spMkLst>
            <pc:docMk/>
            <pc:sldMk cId="783514268" sldId="459"/>
            <ac:spMk id="2" creationId="{D63E6158-0521-E34F-511B-0BC99C51B7AE}"/>
          </ac:spMkLst>
        </pc:spChg>
        <pc:spChg chg="del">
          <ac:chgData name="Leonie Smith" userId="fed1330f33f5650e" providerId="LiveId" clId="{FCF4E5E7-8EA8-4509-BB89-19BC2E891B3B}" dt="2023-01-09T12:50:49.479" v="45" actId="21"/>
          <ac:spMkLst>
            <pc:docMk/>
            <pc:sldMk cId="783514268" sldId="459"/>
            <ac:spMk id="4" creationId="{9A13E2D8-2F59-44C1-B1D2-79C300C26DD4}"/>
          </ac:spMkLst>
        </pc:spChg>
        <pc:spChg chg="del">
          <ac:chgData name="Leonie Smith" userId="fed1330f33f5650e" providerId="LiveId" clId="{FCF4E5E7-8EA8-4509-BB89-19BC2E891B3B}" dt="2023-01-09T12:50:50.466" v="46" actId="21"/>
          <ac:spMkLst>
            <pc:docMk/>
            <pc:sldMk cId="783514268" sldId="459"/>
            <ac:spMk id="6" creationId="{416C064E-628E-47C0-A712-DB178FE9901E}"/>
          </ac:spMkLst>
        </pc:spChg>
      </pc:sldChg>
      <pc:sldChg chg="addSp delSp modSp mod modTransition modAnim">
        <pc:chgData name="Leonie Smith" userId="fed1330f33f5650e" providerId="LiveId" clId="{FCF4E5E7-8EA8-4509-BB89-19BC2E891B3B}" dt="2023-01-09T12:52:51.880" v="80"/>
        <pc:sldMkLst>
          <pc:docMk/>
          <pc:sldMk cId="2691432836" sldId="460"/>
        </pc:sldMkLst>
        <pc:spChg chg="add mod">
          <ac:chgData name="Leonie Smith" userId="fed1330f33f5650e" providerId="LiveId" clId="{FCF4E5E7-8EA8-4509-BB89-19BC2E891B3B}" dt="2023-01-09T12:52:51.880" v="80"/>
          <ac:spMkLst>
            <pc:docMk/>
            <pc:sldMk cId="2691432836" sldId="460"/>
            <ac:spMk id="3" creationId="{613870CE-5343-956F-DEF2-652FE64470BE}"/>
          </ac:spMkLst>
        </pc:spChg>
        <pc:spChg chg="del">
          <ac:chgData name="Leonie Smith" userId="fed1330f33f5650e" providerId="LiveId" clId="{FCF4E5E7-8EA8-4509-BB89-19BC2E891B3B}" dt="2023-01-09T12:50:53.866" v="47" actId="21"/>
          <ac:spMkLst>
            <pc:docMk/>
            <pc:sldMk cId="2691432836" sldId="460"/>
            <ac:spMk id="6" creationId="{416C064E-628E-47C0-A712-DB178FE9901E}"/>
          </ac:spMkLst>
        </pc:spChg>
        <pc:picChg chg="del">
          <ac:chgData name="Leonie Smith" userId="fed1330f33f5650e" providerId="LiveId" clId="{FCF4E5E7-8EA8-4509-BB89-19BC2E891B3B}" dt="2023-01-09T12:49:22.111" v="14"/>
          <ac:picMkLst>
            <pc:docMk/>
            <pc:sldMk cId="2691432836" sldId="460"/>
            <ac:picMk id="2" creationId="{653577C0-D662-ED42-C15F-CB0B475603D4}"/>
          </ac:picMkLst>
        </pc:picChg>
      </pc:sldChg>
      <pc:sldChg chg="delSp modSp mod modTransition">
        <pc:chgData name="Leonie Smith" userId="fed1330f33f5650e" providerId="LiveId" clId="{FCF4E5E7-8EA8-4509-BB89-19BC2E891B3B}" dt="2023-01-09T12:54:22.835" v="100"/>
        <pc:sldMkLst>
          <pc:docMk/>
          <pc:sldMk cId="3868250199" sldId="461"/>
        </pc:sldMkLst>
        <pc:spChg chg="mod">
          <ac:chgData name="Leonie Smith" userId="fed1330f33f5650e" providerId="LiveId" clId="{FCF4E5E7-8EA8-4509-BB89-19BC2E891B3B}" dt="2023-01-09T12:54:22.835" v="100"/>
          <ac:spMkLst>
            <pc:docMk/>
            <pc:sldMk cId="3868250199" sldId="461"/>
            <ac:spMk id="2" creationId="{4678BB36-E111-8FE4-5A91-E3D0FA71B6FB}"/>
          </ac:spMkLst>
        </pc:spChg>
        <pc:spChg chg="del">
          <ac:chgData name="Leonie Smith" userId="fed1330f33f5650e" providerId="LiveId" clId="{FCF4E5E7-8EA8-4509-BB89-19BC2E891B3B}" dt="2023-01-09T12:50:56.831" v="48" actId="21"/>
          <ac:spMkLst>
            <pc:docMk/>
            <pc:sldMk cId="3868250199" sldId="461"/>
            <ac:spMk id="4" creationId="{9A13E2D8-2F59-44C1-B1D2-79C300C26DD4}"/>
          </ac:spMkLst>
        </pc:spChg>
        <pc:spChg chg="del">
          <ac:chgData name="Leonie Smith" userId="fed1330f33f5650e" providerId="LiveId" clId="{FCF4E5E7-8EA8-4509-BB89-19BC2E891B3B}" dt="2023-01-09T12:50:57.888" v="49" actId="21"/>
          <ac:spMkLst>
            <pc:docMk/>
            <pc:sldMk cId="3868250199" sldId="461"/>
            <ac:spMk id="6" creationId="{416C064E-628E-47C0-A712-DB178FE9901E}"/>
          </ac:spMkLst>
        </pc:spChg>
      </pc:sldChg>
      <pc:sldChg chg="addSp delSp modSp mod modTransition modAnim">
        <pc:chgData name="Leonie Smith" userId="fed1330f33f5650e" providerId="LiveId" clId="{FCF4E5E7-8EA8-4509-BB89-19BC2E891B3B}" dt="2023-01-09T12:52:49.825" v="79"/>
        <pc:sldMkLst>
          <pc:docMk/>
          <pc:sldMk cId="3941201962" sldId="462"/>
        </pc:sldMkLst>
        <pc:spChg chg="add mod">
          <ac:chgData name="Leonie Smith" userId="fed1330f33f5650e" providerId="LiveId" clId="{FCF4E5E7-8EA8-4509-BB89-19BC2E891B3B}" dt="2023-01-09T12:52:49.825" v="79"/>
          <ac:spMkLst>
            <pc:docMk/>
            <pc:sldMk cId="3941201962" sldId="462"/>
            <ac:spMk id="2" creationId="{7DD282CA-6386-D3A6-EE43-6800360C9854}"/>
          </ac:spMkLst>
        </pc:spChg>
        <pc:spChg chg="del">
          <ac:chgData name="Leonie Smith" userId="fed1330f33f5650e" providerId="LiveId" clId="{FCF4E5E7-8EA8-4509-BB89-19BC2E891B3B}" dt="2023-01-09T12:51:00.085" v="50" actId="21"/>
          <ac:spMkLst>
            <pc:docMk/>
            <pc:sldMk cId="3941201962" sldId="462"/>
            <ac:spMk id="6" creationId="{416C064E-628E-47C0-A712-DB178FE9901E}"/>
          </ac:spMkLst>
        </pc:spChg>
        <pc:picChg chg="del">
          <ac:chgData name="Leonie Smith" userId="fed1330f33f5650e" providerId="LiveId" clId="{FCF4E5E7-8EA8-4509-BB89-19BC2E891B3B}" dt="2023-01-09T12:49:22.111" v="14"/>
          <ac:picMkLst>
            <pc:docMk/>
            <pc:sldMk cId="3941201962" sldId="462"/>
            <ac:picMk id="5" creationId="{0681A927-B310-785B-CD91-3688D1F77F7A}"/>
          </ac:picMkLst>
        </pc:picChg>
      </pc:sldChg>
      <pc:sldChg chg="delSp modSp mod modTransition">
        <pc:chgData name="Leonie Smith" userId="fed1330f33f5650e" providerId="LiveId" clId="{FCF4E5E7-8EA8-4509-BB89-19BC2E891B3B}" dt="2023-01-09T12:54:27.732" v="101"/>
        <pc:sldMkLst>
          <pc:docMk/>
          <pc:sldMk cId="2982327576" sldId="463"/>
        </pc:sldMkLst>
        <pc:spChg chg="mod">
          <ac:chgData name="Leonie Smith" userId="fed1330f33f5650e" providerId="LiveId" clId="{FCF4E5E7-8EA8-4509-BB89-19BC2E891B3B}" dt="2023-01-09T12:54:27.732" v="101"/>
          <ac:spMkLst>
            <pc:docMk/>
            <pc:sldMk cId="2982327576" sldId="463"/>
            <ac:spMk id="2" creationId="{527BCDEF-3D34-32B9-D218-A8C45B69CF91}"/>
          </ac:spMkLst>
        </pc:spChg>
        <pc:spChg chg="del">
          <ac:chgData name="Leonie Smith" userId="fed1330f33f5650e" providerId="LiveId" clId="{FCF4E5E7-8EA8-4509-BB89-19BC2E891B3B}" dt="2023-01-09T12:51:03.355" v="51" actId="21"/>
          <ac:spMkLst>
            <pc:docMk/>
            <pc:sldMk cId="2982327576" sldId="463"/>
            <ac:spMk id="4" creationId="{9A13E2D8-2F59-44C1-B1D2-79C300C26DD4}"/>
          </ac:spMkLst>
        </pc:spChg>
        <pc:spChg chg="del">
          <ac:chgData name="Leonie Smith" userId="fed1330f33f5650e" providerId="LiveId" clId="{FCF4E5E7-8EA8-4509-BB89-19BC2E891B3B}" dt="2023-01-09T12:51:04.375" v="52" actId="21"/>
          <ac:spMkLst>
            <pc:docMk/>
            <pc:sldMk cId="2982327576" sldId="463"/>
            <ac:spMk id="6" creationId="{416C064E-628E-47C0-A712-DB178FE9901E}"/>
          </ac:spMkLst>
        </pc:spChg>
      </pc:sldChg>
      <pc:sldChg chg="addSp delSp modSp mod modTransition modAnim">
        <pc:chgData name="Leonie Smith" userId="fed1330f33f5650e" providerId="LiveId" clId="{FCF4E5E7-8EA8-4509-BB89-19BC2E891B3B}" dt="2023-01-09T12:52:47.988" v="78"/>
        <pc:sldMkLst>
          <pc:docMk/>
          <pc:sldMk cId="3471468068" sldId="464"/>
        </pc:sldMkLst>
        <pc:spChg chg="add mod">
          <ac:chgData name="Leonie Smith" userId="fed1330f33f5650e" providerId="LiveId" clId="{FCF4E5E7-8EA8-4509-BB89-19BC2E891B3B}" dt="2023-01-09T12:52:47.988" v="78"/>
          <ac:spMkLst>
            <pc:docMk/>
            <pc:sldMk cId="3471468068" sldId="464"/>
            <ac:spMk id="3" creationId="{38E893B7-F109-0227-D99F-F58BE82882B9}"/>
          </ac:spMkLst>
        </pc:spChg>
        <pc:spChg chg="del">
          <ac:chgData name="Leonie Smith" userId="fed1330f33f5650e" providerId="LiveId" clId="{FCF4E5E7-8EA8-4509-BB89-19BC2E891B3B}" dt="2023-01-09T12:51:08.112" v="53" actId="21"/>
          <ac:spMkLst>
            <pc:docMk/>
            <pc:sldMk cId="3471468068" sldId="464"/>
            <ac:spMk id="6" creationId="{416C064E-628E-47C0-A712-DB178FE9901E}"/>
          </ac:spMkLst>
        </pc:spChg>
        <pc:picChg chg="del">
          <ac:chgData name="Leonie Smith" userId="fed1330f33f5650e" providerId="LiveId" clId="{FCF4E5E7-8EA8-4509-BB89-19BC2E891B3B}" dt="2023-01-09T12:49:22.111" v="14"/>
          <ac:picMkLst>
            <pc:docMk/>
            <pc:sldMk cId="3471468068" sldId="464"/>
            <ac:picMk id="2" creationId="{FCEF553A-21E4-CFDB-31EF-FE94FAAC1834}"/>
          </ac:picMkLst>
        </pc:picChg>
      </pc:sldChg>
      <pc:sldChg chg="delSp modSp mod modTransition">
        <pc:chgData name="Leonie Smith" userId="fed1330f33f5650e" providerId="LiveId" clId="{FCF4E5E7-8EA8-4509-BB89-19BC2E891B3B}" dt="2023-01-09T12:54:33.836" v="102"/>
        <pc:sldMkLst>
          <pc:docMk/>
          <pc:sldMk cId="3894174290" sldId="465"/>
        </pc:sldMkLst>
        <pc:spChg chg="mod">
          <ac:chgData name="Leonie Smith" userId="fed1330f33f5650e" providerId="LiveId" clId="{FCF4E5E7-8EA8-4509-BB89-19BC2E891B3B}" dt="2023-01-09T12:54:33.836" v="102"/>
          <ac:spMkLst>
            <pc:docMk/>
            <pc:sldMk cId="3894174290" sldId="465"/>
            <ac:spMk id="2" creationId="{13B7A2CF-BF37-86AC-DAE9-263FB666BFC2}"/>
          </ac:spMkLst>
        </pc:spChg>
        <pc:spChg chg="del">
          <ac:chgData name="Leonie Smith" userId="fed1330f33f5650e" providerId="LiveId" clId="{FCF4E5E7-8EA8-4509-BB89-19BC2E891B3B}" dt="2023-01-09T12:51:10.812" v="54" actId="21"/>
          <ac:spMkLst>
            <pc:docMk/>
            <pc:sldMk cId="3894174290" sldId="465"/>
            <ac:spMk id="4" creationId="{9A13E2D8-2F59-44C1-B1D2-79C300C26DD4}"/>
          </ac:spMkLst>
        </pc:spChg>
        <pc:spChg chg="del">
          <ac:chgData name="Leonie Smith" userId="fed1330f33f5650e" providerId="LiveId" clId="{FCF4E5E7-8EA8-4509-BB89-19BC2E891B3B}" dt="2023-01-09T12:51:11.758" v="55" actId="21"/>
          <ac:spMkLst>
            <pc:docMk/>
            <pc:sldMk cId="3894174290" sldId="465"/>
            <ac:spMk id="6" creationId="{416C064E-628E-47C0-A712-DB178FE9901E}"/>
          </ac:spMkLst>
        </pc:spChg>
      </pc:sldChg>
      <pc:sldChg chg="addSp delSp modSp mod modTransition modAnim">
        <pc:chgData name="Leonie Smith" userId="fed1330f33f5650e" providerId="LiveId" clId="{FCF4E5E7-8EA8-4509-BB89-19BC2E891B3B}" dt="2023-01-09T12:52:46.214" v="77"/>
        <pc:sldMkLst>
          <pc:docMk/>
          <pc:sldMk cId="581074576" sldId="466"/>
        </pc:sldMkLst>
        <pc:spChg chg="add mod">
          <ac:chgData name="Leonie Smith" userId="fed1330f33f5650e" providerId="LiveId" clId="{FCF4E5E7-8EA8-4509-BB89-19BC2E891B3B}" dt="2023-01-09T12:52:46.214" v="77"/>
          <ac:spMkLst>
            <pc:docMk/>
            <pc:sldMk cId="581074576" sldId="466"/>
            <ac:spMk id="3" creationId="{C982B1AF-01D6-E19E-2C65-763C855E3CA8}"/>
          </ac:spMkLst>
        </pc:spChg>
        <pc:spChg chg="del">
          <ac:chgData name="Leonie Smith" userId="fed1330f33f5650e" providerId="LiveId" clId="{FCF4E5E7-8EA8-4509-BB89-19BC2E891B3B}" dt="2023-01-09T12:51:15.162" v="56" actId="21"/>
          <ac:spMkLst>
            <pc:docMk/>
            <pc:sldMk cId="581074576" sldId="466"/>
            <ac:spMk id="6" creationId="{416C064E-628E-47C0-A712-DB178FE9901E}"/>
          </ac:spMkLst>
        </pc:spChg>
        <pc:picChg chg="del">
          <ac:chgData name="Leonie Smith" userId="fed1330f33f5650e" providerId="LiveId" clId="{FCF4E5E7-8EA8-4509-BB89-19BC2E891B3B}" dt="2023-01-09T12:49:22.111" v="14"/>
          <ac:picMkLst>
            <pc:docMk/>
            <pc:sldMk cId="581074576" sldId="466"/>
            <ac:picMk id="2" creationId="{A6C13BC0-F5E3-F624-4483-BD0AA84B0FA7}"/>
          </ac:picMkLst>
        </pc:picChg>
      </pc:sldChg>
      <pc:sldChg chg="delSp modSp mod modTransition">
        <pc:chgData name="Leonie Smith" userId="fed1330f33f5650e" providerId="LiveId" clId="{FCF4E5E7-8EA8-4509-BB89-19BC2E891B3B}" dt="2023-01-09T12:54:38.529" v="103"/>
        <pc:sldMkLst>
          <pc:docMk/>
          <pc:sldMk cId="2711152741" sldId="467"/>
        </pc:sldMkLst>
        <pc:spChg chg="mod">
          <ac:chgData name="Leonie Smith" userId="fed1330f33f5650e" providerId="LiveId" clId="{FCF4E5E7-8EA8-4509-BB89-19BC2E891B3B}" dt="2023-01-09T12:54:38.529" v="103"/>
          <ac:spMkLst>
            <pc:docMk/>
            <pc:sldMk cId="2711152741" sldId="467"/>
            <ac:spMk id="2" creationId="{F979018A-7714-33B6-6761-C53F51E8D4CD}"/>
          </ac:spMkLst>
        </pc:spChg>
        <pc:spChg chg="del">
          <ac:chgData name="Leonie Smith" userId="fed1330f33f5650e" providerId="LiveId" clId="{FCF4E5E7-8EA8-4509-BB89-19BC2E891B3B}" dt="2023-01-09T12:51:17.869" v="57" actId="21"/>
          <ac:spMkLst>
            <pc:docMk/>
            <pc:sldMk cId="2711152741" sldId="467"/>
            <ac:spMk id="4" creationId="{9A13E2D8-2F59-44C1-B1D2-79C300C26DD4}"/>
          </ac:spMkLst>
        </pc:spChg>
        <pc:spChg chg="del">
          <ac:chgData name="Leonie Smith" userId="fed1330f33f5650e" providerId="LiveId" clId="{FCF4E5E7-8EA8-4509-BB89-19BC2E891B3B}" dt="2023-01-09T12:51:18.880" v="58" actId="21"/>
          <ac:spMkLst>
            <pc:docMk/>
            <pc:sldMk cId="2711152741" sldId="467"/>
            <ac:spMk id="6" creationId="{416C064E-628E-47C0-A712-DB178FE9901E}"/>
          </ac:spMkLst>
        </pc:spChg>
      </pc:sldChg>
      <pc:sldChg chg="delSp modSp mod modTransition modAnim">
        <pc:chgData name="Leonie Smith" userId="fed1330f33f5650e" providerId="LiveId" clId="{FCF4E5E7-8EA8-4509-BB89-19BC2E891B3B}" dt="2023-01-13T08:27:35.287" v="109"/>
        <pc:sldMkLst>
          <pc:docMk/>
          <pc:sldMk cId="826482979" sldId="468"/>
        </pc:sldMkLst>
        <pc:spChg chg="mod">
          <ac:chgData name="Leonie Smith" userId="fed1330f33f5650e" providerId="LiveId" clId="{FCF4E5E7-8EA8-4509-BB89-19BC2E891B3B}" dt="2023-01-13T08:27:35.287" v="109"/>
          <ac:spMkLst>
            <pc:docMk/>
            <pc:sldMk cId="826482979" sldId="468"/>
            <ac:spMk id="3" creationId="{5F96472B-1870-F55F-618C-EA4C69EAE1B6}"/>
          </ac:spMkLst>
        </pc:spChg>
        <pc:picChg chg="del">
          <ac:chgData name="Leonie Smith" userId="fed1330f33f5650e" providerId="LiveId" clId="{FCF4E5E7-8EA8-4509-BB89-19BC2E891B3B}" dt="2023-01-09T12:49:22.111" v="14"/>
          <ac:picMkLst>
            <pc:docMk/>
            <pc:sldMk cId="826482979" sldId="468"/>
            <ac:picMk id="5" creationId="{816911BF-6D43-F6A7-9CD8-9AD0273C6629}"/>
          </ac:picMkLst>
        </pc:picChg>
      </pc:sldChg>
      <pc:sldChg chg="addSp delSp modSp mod modTransition modAnim">
        <pc:chgData name="Leonie Smith" userId="fed1330f33f5650e" providerId="LiveId" clId="{FCF4E5E7-8EA8-4509-BB89-19BC2E891B3B}" dt="2023-01-09T12:52:44.442" v="76"/>
        <pc:sldMkLst>
          <pc:docMk/>
          <pc:sldMk cId="140128688" sldId="469"/>
        </pc:sldMkLst>
        <pc:spChg chg="add mod">
          <ac:chgData name="Leonie Smith" userId="fed1330f33f5650e" providerId="LiveId" clId="{FCF4E5E7-8EA8-4509-BB89-19BC2E891B3B}" dt="2023-01-09T12:52:44.442" v="76"/>
          <ac:spMkLst>
            <pc:docMk/>
            <pc:sldMk cId="140128688" sldId="469"/>
            <ac:spMk id="3" creationId="{DF15B1B2-67E4-58AD-D2C2-C1D407EE8F4F}"/>
          </ac:spMkLst>
        </pc:spChg>
        <pc:spChg chg="del">
          <ac:chgData name="Leonie Smith" userId="fed1330f33f5650e" providerId="LiveId" clId="{FCF4E5E7-8EA8-4509-BB89-19BC2E891B3B}" dt="2023-01-09T12:51:21.967" v="59" actId="21"/>
          <ac:spMkLst>
            <pc:docMk/>
            <pc:sldMk cId="140128688" sldId="469"/>
            <ac:spMk id="6" creationId="{416C064E-628E-47C0-A712-DB178FE9901E}"/>
          </ac:spMkLst>
        </pc:spChg>
        <pc:picChg chg="del">
          <ac:chgData name="Leonie Smith" userId="fed1330f33f5650e" providerId="LiveId" clId="{FCF4E5E7-8EA8-4509-BB89-19BC2E891B3B}" dt="2023-01-09T12:49:22.111" v="14"/>
          <ac:picMkLst>
            <pc:docMk/>
            <pc:sldMk cId="140128688" sldId="469"/>
            <ac:picMk id="2" creationId="{1859CF2B-C4E4-FD0E-E319-70842F8B2C43}"/>
          </ac:picMkLst>
        </pc:picChg>
      </pc:sldChg>
      <pc:sldChg chg="modSp mod modTransition">
        <pc:chgData name="Leonie Smith" userId="fed1330f33f5650e" providerId="LiveId" clId="{FCF4E5E7-8EA8-4509-BB89-19BC2E891B3B}" dt="2023-01-09T12:54:43.279" v="104"/>
        <pc:sldMkLst>
          <pc:docMk/>
          <pc:sldMk cId="4068791124" sldId="470"/>
        </pc:sldMkLst>
        <pc:spChg chg="mod">
          <ac:chgData name="Leonie Smith" userId="fed1330f33f5650e" providerId="LiveId" clId="{FCF4E5E7-8EA8-4509-BB89-19BC2E891B3B}" dt="2023-01-09T12:54:43.279" v="104"/>
          <ac:spMkLst>
            <pc:docMk/>
            <pc:sldMk cId="4068791124" sldId="470"/>
            <ac:spMk id="2" creationId="{0AB63D33-9BBE-9899-D15A-4BB54020369E}"/>
          </ac:spMkLst>
        </pc:spChg>
      </pc:sldChg>
      <pc:sldChg chg="addSp delSp modSp mod modTransition modAnim">
        <pc:chgData name="Leonie Smith" userId="fed1330f33f5650e" providerId="LiveId" clId="{FCF4E5E7-8EA8-4509-BB89-19BC2E891B3B}" dt="2023-01-09T12:52:42.583" v="75"/>
        <pc:sldMkLst>
          <pc:docMk/>
          <pc:sldMk cId="659064439" sldId="471"/>
        </pc:sldMkLst>
        <pc:spChg chg="add mod">
          <ac:chgData name="Leonie Smith" userId="fed1330f33f5650e" providerId="LiveId" clId="{FCF4E5E7-8EA8-4509-BB89-19BC2E891B3B}" dt="2023-01-09T12:52:42.583" v="75"/>
          <ac:spMkLst>
            <pc:docMk/>
            <pc:sldMk cId="659064439" sldId="471"/>
            <ac:spMk id="2" creationId="{5B8D4DD9-12E8-6BD1-7D5F-1561FA99A4E4}"/>
          </ac:spMkLst>
        </pc:spChg>
        <pc:spChg chg="del">
          <ac:chgData name="Leonie Smith" userId="fed1330f33f5650e" providerId="LiveId" clId="{FCF4E5E7-8EA8-4509-BB89-19BC2E891B3B}" dt="2023-01-09T12:51:32.592" v="60" actId="21"/>
          <ac:spMkLst>
            <pc:docMk/>
            <pc:sldMk cId="659064439" sldId="471"/>
            <ac:spMk id="6" creationId="{416C064E-628E-47C0-A712-DB178FE9901E}"/>
          </ac:spMkLst>
        </pc:spChg>
        <pc:picChg chg="del">
          <ac:chgData name="Leonie Smith" userId="fed1330f33f5650e" providerId="LiveId" clId="{FCF4E5E7-8EA8-4509-BB89-19BC2E891B3B}" dt="2023-01-09T12:49:22.111" v="14"/>
          <ac:picMkLst>
            <pc:docMk/>
            <pc:sldMk cId="659064439" sldId="471"/>
            <ac:picMk id="3" creationId="{2AF76509-BAB3-5BD7-32F8-BF4B0AFAFAED}"/>
          </ac:picMkLst>
        </pc:picChg>
      </pc:sldChg>
      <pc:sldChg chg="delSp modSp mod modTransition">
        <pc:chgData name="Leonie Smith" userId="fed1330f33f5650e" providerId="LiveId" clId="{FCF4E5E7-8EA8-4509-BB89-19BC2E891B3B}" dt="2023-01-09T12:54:48.410" v="105"/>
        <pc:sldMkLst>
          <pc:docMk/>
          <pc:sldMk cId="3595195488" sldId="472"/>
        </pc:sldMkLst>
        <pc:spChg chg="mod">
          <ac:chgData name="Leonie Smith" userId="fed1330f33f5650e" providerId="LiveId" clId="{FCF4E5E7-8EA8-4509-BB89-19BC2E891B3B}" dt="2023-01-09T12:54:48.410" v="105"/>
          <ac:spMkLst>
            <pc:docMk/>
            <pc:sldMk cId="3595195488" sldId="472"/>
            <ac:spMk id="2" creationId="{1C17180D-04EB-E195-8BE8-F09FE436A375}"/>
          </ac:spMkLst>
        </pc:spChg>
        <pc:spChg chg="del">
          <ac:chgData name="Leonie Smith" userId="fed1330f33f5650e" providerId="LiveId" clId="{FCF4E5E7-8EA8-4509-BB89-19BC2E891B3B}" dt="2023-01-09T12:51:35.364" v="61" actId="21"/>
          <ac:spMkLst>
            <pc:docMk/>
            <pc:sldMk cId="3595195488" sldId="472"/>
            <ac:spMk id="4" creationId="{9A13E2D8-2F59-44C1-B1D2-79C300C26DD4}"/>
          </ac:spMkLst>
        </pc:spChg>
        <pc:spChg chg="del">
          <ac:chgData name="Leonie Smith" userId="fed1330f33f5650e" providerId="LiveId" clId="{FCF4E5E7-8EA8-4509-BB89-19BC2E891B3B}" dt="2023-01-09T12:51:36.608" v="62" actId="21"/>
          <ac:spMkLst>
            <pc:docMk/>
            <pc:sldMk cId="3595195488" sldId="472"/>
            <ac:spMk id="6" creationId="{416C064E-628E-47C0-A712-DB178FE9901E}"/>
          </ac:spMkLst>
        </pc:spChg>
      </pc:sldChg>
      <pc:sldChg chg="addSp delSp modSp mod modTransition modAnim">
        <pc:chgData name="Leonie Smith" userId="fed1330f33f5650e" providerId="LiveId" clId="{FCF4E5E7-8EA8-4509-BB89-19BC2E891B3B}" dt="2023-01-09T12:52:40.539" v="74"/>
        <pc:sldMkLst>
          <pc:docMk/>
          <pc:sldMk cId="1143535396" sldId="473"/>
        </pc:sldMkLst>
        <pc:spChg chg="add mod">
          <ac:chgData name="Leonie Smith" userId="fed1330f33f5650e" providerId="LiveId" clId="{FCF4E5E7-8EA8-4509-BB89-19BC2E891B3B}" dt="2023-01-09T12:52:40.539" v="74"/>
          <ac:spMkLst>
            <pc:docMk/>
            <pc:sldMk cId="1143535396" sldId="473"/>
            <ac:spMk id="2" creationId="{C224972A-6167-67F5-D153-9C0D515A643A}"/>
          </ac:spMkLst>
        </pc:spChg>
        <pc:spChg chg="del">
          <ac:chgData name="Leonie Smith" userId="fed1330f33f5650e" providerId="LiveId" clId="{FCF4E5E7-8EA8-4509-BB89-19BC2E891B3B}" dt="2023-01-09T12:51:40.317" v="63" actId="21"/>
          <ac:spMkLst>
            <pc:docMk/>
            <pc:sldMk cId="1143535396" sldId="473"/>
            <ac:spMk id="6" creationId="{416C064E-628E-47C0-A712-DB178FE9901E}"/>
          </ac:spMkLst>
        </pc:spChg>
        <pc:picChg chg="del">
          <ac:chgData name="Leonie Smith" userId="fed1330f33f5650e" providerId="LiveId" clId="{FCF4E5E7-8EA8-4509-BB89-19BC2E891B3B}" dt="2023-01-09T12:49:22.111" v="14"/>
          <ac:picMkLst>
            <pc:docMk/>
            <pc:sldMk cId="1143535396" sldId="473"/>
            <ac:picMk id="9" creationId="{6492620A-A612-5D30-5F2D-17E893940755}"/>
          </ac:picMkLst>
        </pc:picChg>
      </pc:sldChg>
      <pc:sldChg chg="delSp modSp mod modTransition">
        <pc:chgData name="Leonie Smith" userId="fed1330f33f5650e" providerId="LiveId" clId="{FCF4E5E7-8EA8-4509-BB89-19BC2E891B3B}" dt="2023-01-09T12:54:54.916" v="106"/>
        <pc:sldMkLst>
          <pc:docMk/>
          <pc:sldMk cId="3878170982" sldId="474"/>
        </pc:sldMkLst>
        <pc:spChg chg="mod">
          <ac:chgData name="Leonie Smith" userId="fed1330f33f5650e" providerId="LiveId" clId="{FCF4E5E7-8EA8-4509-BB89-19BC2E891B3B}" dt="2023-01-09T12:54:54.916" v="106"/>
          <ac:spMkLst>
            <pc:docMk/>
            <pc:sldMk cId="3878170982" sldId="474"/>
            <ac:spMk id="2" creationId="{5B5C57B6-606D-12FE-30C5-22C41673A758}"/>
          </ac:spMkLst>
        </pc:spChg>
        <pc:spChg chg="del">
          <ac:chgData name="Leonie Smith" userId="fed1330f33f5650e" providerId="LiveId" clId="{FCF4E5E7-8EA8-4509-BB89-19BC2E891B3B}" dt="2023-01-09T12:51:43.354" v="64" actId="21"/>
          <ac:spMkLst>
            <pc:docMk/>
            <pc:sldMk cId="3878170982" sldId="474"/>
            <ac:spMk id="4" creationId="{9A13E2D8-2F59-44C1-B1D2-79C300C26DD4}"/>
          </ac:spMkLst>
        </pc:spChg>
        <pc:spChg chg="del">
          <ac:chgData name="Leonie Smith" userId="fed1330f33f5650e" providerId="LiveId" clId="{FCF4E5E7-8EA8-4509-BB89-19BC2E891B3B}" dt="2023-01-09T12:51:44.482" v="65" actId="21"/>
          <ac:spMkLst>
            <pc:docMk/>
            <pc:sldMk cId="3878170982" sldId="474"/>
            <ac:spMk id="6" creationId="{416C064E-628E-47C0-A712-DB178FE9901E}"/>
          </ac:spMkLst>
        </pc:spChg>
      </pc:sldChg>
      <pc:sldChg chg="delSp modSp mod modTransition">
        <pc:chgData name="Leonie Smith" userId="fed1330f33f5650e" providerId="LiveId" clId="{FCF4E5E7-8EA8-4509-BB89-19BC2E891B3B}" dt="2023-01-09T12:54:59.577" v="107"/>
        <pc:sldMkLst>
          <pc:docMk/>
          <pc:sldMk cId="792266801" sldId="475"/>
        </pc:sldMkLst>
        <pc:spChg chg="mod">
          <ac:chgData name="Leonie Smith" userId="fed1330f33f5650e" providerId="LiveId" clId="{FCF4E5E7-8EA8-4509-BB89-19BC2E891B3B}" dt="2023-01-09T12:54:59.577" v="107"/>
          <ac:spMkLst>
            <pc:docMk/>
            <pc:sldMk cId="792266801" sldId="475"/>
            <ac:spMk id="2" creationId="{1E822476-7ED1-18A7-71A4-AF85B6A68F3D}"/>
          </ac:spMkLst>
        </pc:spChg>
        <pc:spChg chg="del">
          <ac:chgData name="Leonie Smith" userId="fed1330f33f5650e" providerId="LiveId" clId="{FCF4E5E7-8EA8-4509-BB89-19BC2E891B3B}" dt="2023-01-09T12:51:50.973" v="67" actId="21"/>
          <ac:spMkLst>
            <pc:docMk/>
            <pc:sldMk cId="792266801" sldId="475"/>
            <ac:spMk id="4" creationId="{9A13E2D8-2F59-44C1-B1D2-79C300C26DD4}"/>
          </ac:spMkLst>
        </pc:spChg>
        <pc:spChg chg="del">
          <ac:chgData name="Leonie Smith" userId="fed1330f33f5650e" providerId="LiveId" clId="{FCF4E5E7-8EA8-4509-BB89-19BC2E891B3B}" dt="2023-01-09T12:51:51.979" v="68" actId="21"/>
          <ac:spMkLst>
            <pc:docMk/>
            <pc:sldMk cId="792266801" sldId="475"/>
            <ac:spMk id="6" creationId="{416C064E-628E-47C0-A712-DB178FE9901E}"/>
          </ac:spMkLst>
        </pc:spChg>
      </pc:sldChg>
      <pc:sldChg chg="addSp delSp modSp mod modTransition modAnim">
        <pc:chgData name="Leonie Smith" userId="fed1330f33f5650e" providerId="LiveId" clId="{FCF4E5E7-8EA8-4509-BB89-19BC2E891B3B}" dt="2023-01-09T12:52:38.364" v="73"/>
        <pc:sldMkLst>
          <pc:docMk/>
          <pc:sldMk cId="342685455" sldId="476"/>
        </pc:sldMkLst>
        <pc:spChg chg="add mod">
          <ac:chgData name="Leonie Smith" userId="fed1330f33f5650e" providerId="LiveId" clId="{FCF4E5E7-8EA8-4509-BB89-19BC2E891B3B}" dt="2023-01-09T12:52:38.364" v="73"/>
          <ac:spMkLst>
            <pc:docMk/>
            <pc:sldMk cId="342685455" sldId="476"/>
            <ac:spMk id="2" creationId="{6EB8E7D3-A9B6-6C16-0EFA-18B4D821F457}"/>
          </ac:spMkLst>
        </pc:spChg>
        <pc:spChg chg="del">
          <ac:chgData name="Leonie Smith" userId="fed1330f33f5650e" providerId="LiveId" clId="{FCF4E5E7-8EA8-4509-BB89-19BC2E891B3B}" dt="2023-01-09T12:51:47.605" v="66" actId="21"/>
          <ac:spMkLst>
            <pc:docMk/>
            <pc:sldMk cId="342685455" sldId="476"/>
            <ac:spMk id="6" creationId="{416C064E-628E-47C0-A712-DB178FE9901E}"/>
          </ac:spMkLst>
        </pc:spChg>
        <pc:picChg chg="del">
          <ac:chgData name="Leonie Smith" userId="fed1330f33f5650e" providerId="LiveId" clId="{FCF4E5E7-8EA8-4509-BB89-19BC2E891B3B}" dt="2023-01-09T12:49:22.111" v="14"/>
          <ac:picMkLst>
            <pc:docMk/>
            <pc:sldMk cId="342685455" sldId="476"/>
            <ac:picMk id="5" creationId="{FF63E6E6-24C5-823B-5C52-E3F66C47E4AF}"/>
          </ac:picMkLst>
        </pc:picChg>
      </pc:sldChg>
      <pc:sldChg chg="addSp delSp modSp mod modTransition modAnim">
        <pc:chgData name="Leonie Smith" userId="fed1330f33f5650e" providerId="LiveId" clId="{FCF4E5E7-8EA8-4509-BB89-19BC2E891B3B}" dt="2023-01-09T12:52:36.143" v="72"/>
        <pc:sldMkLst>
          <pc:docMk/>
          <pc:sldMk cId="559525649" sldId="477"/>
        </pc:sldMkLst>
        <pc:spChg chg="add mod">
          <ac:chgData name="Leonie Smith" userId="fed1330f33f5650e" providerId="LiveId" clId="{FCF4E5E7-8EA8-4509-BB89-19BC2E891B3B}" dt="2023-01-09T12:52:36.143" v="72"/>
          <ac:spMkLst>
            <pc:docMk/>
            <pc:sldMk cId="559525649" sldId="477"/>
            <ac:spMk id="2" creationId="{68F2C1C3-AEC1-D716-9B64-3BEB766DCA94}"/>
          </ac:spMkLst>
        </pc:spChg>
        <pc:spChg chg="del">
          <ac:chgData name="Leonie Smith" userId="fed1330f33f5650e" providerId="LiveId" clId="{FCF4E5E7-8EA8-4509-BB89-19BC2E891B3B}" dt="2023-01-09T12:51:57.125" v="69" actId="21"/>
          <ac:spMkLst>
            <pc:docMk/>
            <pc:sldMk cId="559525649" sldId="477"/>
            <ac:spMk id="6" creationId="{416C064E-628E-47C0-A712-DB178FE9901E}"/>
          </ac:spMkLst>
        </pc:spChg>
        <pc:picChg chg="del">
          <ac:chgData name="Leonie Smith" userId="fed1330f33f5650e" providerId="LiveId" clId="{FCF4E5E7-8EA8-4509-BB89-19BC2E891B3B}" dt="2023-01-09T12:49:22.111" v="14"/>
          <ac:picMkLst>
            <pc:docMk/>
            <pc:sldMk cId="559525649" sldId="477"/>
            <ac:picMk id="12" creationId="{E12E2691-A12D-A022-8124-305B70CA7BB7}"/>
          </ac:picMkLst>
        </pc:picChg>
      </pc:sldChg>
      <pc:sldChg chg="delSp modSp mod modTransition">
        <pc:chgData name="Leonie Smith" userId="fed1330f33f5650e" providerId="LiveId" clId="{FCF4E5E7-8EA8-4509-BB89-19BC2E891B3B}" dt="2023-01-09T12:55:04.617" v="108"/>
        <pc:sldMkLst>
          <pc:docMk/>
          <pc:sldMk cId="2208052318" sldId="479"/>
        </pc:sldMkLst>
        <pc:spChg chg="mod">
          <ac:chgData name="Leonie Smith" userId="fed1330f33f5650e" providerId="LiveId" clId="{FCF4E5E7-8EA8-4509-BB89-19BC2E891B3B}" dt="2023-01-09T12:55:04.617" v="108"/>
          <ac:spMkLst>
            <pc:docMk/>
            <pc:sldMk cId="2208052318" sldId="479"/>
            <ac:spMk id="2" creationId="{A20B4DB0-CAA6-A921-849A-0BA9625250A5}"/>
          </ac:spMkLst>
        </pc:spChg>
        <pc:spChg chg="del">
          <ac:chgData name="Leonie Smith" userId="fed1330f33f5650e" providerId="LiveId" clId="{FCF4E5E7-8EA8-4509-BB89-19BC2E891B3B}" dt="2023-01-09T12:52:00.894" v="70" actId="21"/>
          <ac:spMkLst>
            <pc:docMk/>
            <pc:sldMk cId="2208052318" sldId="479"/>
            <ac:spMk id="4" creationId="{9A13E2D8-2F59-44C1-B1D2-79C300C26DD4}"/>
          </ac:spMkLst>
        </pc:spChg>
        <pc:spChg chg="del">
          <ac:chgData name="Leonie Smith" userId="fed1330f33f5650e" providerId="LiveId" clId="{FCF4E5E7-8EA8-4509-BB89-19BC2E891B3B}" dt="2023-01-09T12:52:01.928" v="71" actId="21"/>
          <ac:spMkLst>
            <pc:docMk/>
            <pc:sldMk cId="2208052318" sldId="479"/>
            <ac:spMk id="6" creationId="{416C064E-628E-47C0-A712-DB178FE9901E}"/>
          </ac:spMkLst>
        </pc:spChg>
      </pc:sldChg>
    </pc:docChg>
  </pc:docChgLst>
  <pc:docChgLst>
    <pc:chgData name="Alfred Smith" userId="3c60a3631c0db8ad" providerId="LiveId" clId="{400E9264-17AF-4FBA-8574-27B547E102B1}"/>
    <pc:docChg chg="modSld">
      <pc:chgData name="Alfred Smith" userId="3c60a3631c0db8ad" providerId="LiveId" clId="{400E9264-17AF-4FBA-8574-27B547E102B1}" dt="2023-01-25T14:42:30.186" v="0"/>
      <pc:docMkLst>
        <pc:docMk/>
      </pc:docMkLst>
      <pc:sldChg chg="modSp mod">
        <pc:chgData name="Alfred Smith" userId="3c60a3631c0db8ad" providerId="LiveId" clId="{400E9264-17AF-4FBA-8574-27B547E102B1}" dt="2023-01-25T14:42:30.186" v="0"/>
        <pc:sldMkLst>
          <pc:docMk/>
          <pc:sldMk cId="826482979" sldId="468"/>
        </pc:sldMkLst>
        <pc:spChg chg="mod">
          <ac:chgData name="Alfred Smith" userId="3c60a3631c0db8ad" providerId="LiveId" clId="{400E9264-17AF-4FBA-8574-27B547E102B1}" dt="2023-01-25T14:42:30.186" v="0"/>
          <ac:spMkLst>
            <pc:docMk/>
            <pc:sldMk cId="826482979" sldId="468"/>
            <ac:spMk id="3" creationId="{5F96472B-1870-F55F-618C-EA4C69EAE1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3000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33-4</a:t>
            </a:r>
          </a:p>
        </p:txBody>
      </p:sp>
      <p:sp>
        <p:nvSpPr>
          <p:cNvPr id="3" name="Content Placeholder 2">
            <a:extLst>
              <a:ext uri="{FF2B5EF4-FFF2-40B4-BE49-F238E27FC236}">
                <a16:creationId xmlns:a16="http://schemas.microsoft.com/office/drawing/2014/main" id="{5F96472B-1870-F55F-618C-EA4C69EAE1B6}"/>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82648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737A63-BCC5-9EC3-F61E-476869576B69}"/>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1BDDAA4-349E-917C-983F-8C9F398259F5}"/>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Nicodemus said to him, “How can a man be born when he is old? Can he enter a second time into his mother’s womb and be born?”</a:t>
            </a:r>
            <a:endParaRPr lang="en-ZA" dirty="0"/>
          </a:p>
        </p:txBody>
      </p:sp>
      <p:sp>
        <p:nvSpPr>
          <p:cNvPr id="2" name="TextBox 1">
            <a:extLst>
              <a:ext uri="{FF2B5EF4-FFF2-40B4-BE49-F238E27FC236}">
                <a16:creationId xmlns:a16="http://schemas.microsoft.com/office/drawing/2014/main" id="{AE46F7B9-599D-BBE3-D4E7-A89E48C0A51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43663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687D80-1F30-ADA0-ED56-41F44F8E45CB}"/>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BEEFCD2-03F8-BDFA-1ECD-343E74BD5A19}"/>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5</a:t>
            </a:r>
            <a:r>
              <a:rPr lang="en-US" sz="3600" b="0" i="0" dirty="0">
                <a:solidFill>
                  <a:srgbClr val="121212"/>
                </a:solidFill>
                <a:effectLst/>
                <a:latin typeface="Arial" panose="020B0604020202020204" pitchFamily="34" charset="0"/>
              </a:rPr>
              <a:t>Jesus answered, </a:t>
            </a:r>
            <a:r>
              <a:rPr lang="en-US" sz="3600" b="0" i="0" dirty="0">
                <a:solidFill>
                  <a:srgbClr val="FF3D4D"/>
                </a:solidFill>
                <a:effectLst/>
                <a:latin typeface="Arial" panose="020B0604020202020204" pitchFamily="34" charset="0"/>
              </a:rPr>
              <a:t>“Most certainly I tell you, unless one is born of water and Spirit, he can’t enter into God’s Kingdom.</a:t>
            </a:r>
            <a:endParaRPr lang="en-ZA" dirty="0"/>
          </a:p>
        </p:txBody>
      </p:sp>
      <p:sp>
        <p:nvSpPr>
          <p:cNvPr id="2" name="TextBox 1">
            <a:extLst>
              <a:ext uri="{FF2B5EF4-FFF2-40B4-BE49-F238E27FC236}">
                <a16:creationId xmlns:a16="http://schemas.microsoft.com/office/drawing/2014/main" id="{E55E7643-A5BD-184F-6E0A-C2A7F3C4F7D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38051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3DB4A7-3FAF-0B91-3B9D-55C044D4ECEB}"/>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B898EA1-39D6-9EA4-DEF9-AD95D0D3BDAF}"/>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6</a:t>
            </a:r>
            <a:r>
              <a:rPr lang="en-US" sz="4400" b="0" i="0" dirty="0">
                <a:solidFill>
                  <a:srgbClr val="FF3D4D"/>
                </a:solidFill>
                <a:effectLst/>
                <a:latin typeface="Arial" panose="020B0604020202020204" pitchFamily="34" charset="0"/>
              </a:rPr>
              <a:t>That which is born of the flesh is flesh. That which is born of the Spirit is spirit. </a:t>
            </a:r>
            <a:r>
              <a:rPr lang="en-US" sz="4400" b="0" i="0" dirty="0">
                <a:solidFill>
                  <a:srgbClr val="777A7B"/>
                </a:solidFill>
                <a:effectLst/>
                <a:latin typeface="Arial" panose="020B0604020202020204" pitchFamily="34" charset="0"/>
              </a:rPr>
              <a:t>7</a:t>
            </a:r>
            <a:r>
              <a:rPr lang="en-US" sz="4400" b="0" i="0" dirty="0">
                <a:solidFill>
                  <a:srgbClr val="FF3D4D"/>
                </a:solidFill>
                <a:effectLst/>
                <a:latin typeface="Arial" panose="020B0604020202020204" pitchFamily="34" charset="0"/>
              </a:rPr>
              <a:t>Don’t marvel that I said to you, ‘You must be born anew.’</a:t>
            </a:r>
            <a:endParaRPr lang="en-ZA" dirty="0"/>
          </a:p>
        </p:txBody>
      </p:sp>
      <p:sp>
        <p:nvSpPr>
          <p:cNvPr id="2" name="TextBox 1">
            <a:extLst>
              <a:ext uri="{FF2B5EF4-FFF2-40B4-BE49-F238E27FC236}">
                <a16:creationId xmlns:a16="http://schemas.microsoft.com/office/drawing/2014/main" id="{F5A90A6F-54AC-06B0-3E4F-D3067332004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02949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15FB94-AD66-5275-A694-9EA7683D5BC5}"/>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7E61CD7-D409-319E-BD2F-CDCB43FB8238}"/>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8</a:t>
            </a:r>
            <a:r>
              <a:rPr lang="en-US" sz="4000" b="0" i="0" dirty="0">
                <a:solidFill>
                  <a:srgbClr val="FF3D4D"/>
                </a:solidFill>
                <a:effectLst/>
                <a:latin typeface="Arial" panose="020B0604020202020204" pitchFamily="34" charset="0"/>
              </a:rPr>
              <a:t>The wind</a:t>
            </a:r>
            <a:r>
              <a:rPr lang="en-US" sz="4000" b="0" i="0" dirty="0">
                <a:solidFill>
                  <a:srgbClr val="121212"/>
                </a:solidFill>
                <a:effectLst/>
                <a:latin typeface="Arial" panose="020B0604020202020204" pitchFamily="34" charset="0"/>
              </a:rPr>
              <a:t> </a:t>
            </a:r>
            <a:r>
              <a:rPr lang="en-US" sz="4000" b="0" i="0" dirty="0">
                <a:solidFill>
                  <a:srgbClr val="FF3D4D"/>
                </a:solidFill>
                <a:effectLst/>
                <a:latin typeface="Arial" panose="020B0604020202020204" pitchFamily="34" charset="0"/>
              </a:rPr>
              <a:t>blows where it wants to, and you hear its sound, but don’t know where it comes from and where it is going. So is everyone who is born of the Spirit.”</a:t>
            </a:r>
            <a:endParaRPr lang="en-ZA" dirty="0"/>
          </a:p>
        </p:txBody>
      </p:sp>
      <p:sp>
        <p:nvSpPr>
          <p:cNvPr id="2" name="TextBox 1">
            <a:extLst>
              <a:ext uri="{FF2B5EF4-FFF2-40B4-BE49-F238E27FC236}">
                <a16:creationId xmlns:a16="http://schemas.microsoft.com/office/drawing/2014/main" id="{1A43792D-FA11-48A7-CDAB-171657C058E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11564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0448D6-2469-12C9-2355-9D7E2060E08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C096E5E-FA03-1975-9923-8E4B62A6A202}"/>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Nicodemus answered him, “How can these things be?”</a:t>
            </a:r>
          </a:p>
          <a:p>
            <a:pPr algn="l"/>
            <a:r>
              <a:rPr lang="en-US" sz="4000" b="0" i="0" dirty="0">
                <a:solidFill>
                  <a:srgbClr val="777A7B"/>
                </a:solidFill>
                <a:effectLst/>
                <a:latin typeface="Arial" panose="020B0604020202020204" pitchFamily="34" charset="0"/>
              </a:rPr>
              <a:t>10</a:t>
            </a:r>
            <a:r>
              <a:rPr lang="en-US" sz="4000" b="0" i="0" dirty="0">
                <a:solidFill>
                  <a:srgbClr val="121212"/>
                </a:solidFill>
                <a:effectLst/>
                <a:latin typeface="Arial" panose="020B0604020202020204" pitchFamily="34" charset="0"/>
              </a:rPr>
              <a:t>Jesus answered him, </a:t>
            </a:r>
            <a:r>
              <a:rPr lang="en-US" sz="4000" b="0" i="0" dirty="0">
                <a:solidFill>
                  <a:srgbClr val="FF3D4D"/>
                </a:solidFill>
                <a:effectLst/>
                <a:latin typeface="Arial" panose="020B0604020202020204" pitchFamily="34" charset="0"/>
              </a:rPr>
              <a:t>“Are you the teacher of Israel, and don’t understand these things?</a:t>
            </a:r>
            <a:endParaRPr lang="en-US" sz="4000" b="0" i="0" dirty="0">
              <a:solidFill>
                <a:srgbClr val="121212"/>
              </a:solidFill>
              <a:effectLst/>
              <a:latin typeface="Arial" panose="020B0604020202020204" pitchFamily="34" charset="0"/>
            </a:endParaRPr>
          </a:p>
          <a:p>
            <a:endParaRPr lang="en-ZA" dirty="0"/>
          </a:p>
        </p:txBody>
      </p:sp>
      <p:sp>
        <p:nvSpPr>
          <p:cNvPr id="2" name="TextBox 1">
            <a:extLst>
              <a:ext uri="{FF2B5EF4-FFF2-40B4-BE49-F238E27FC236}">
                <a16:creationId xmlns:a16="http://schemas.microsoft.com/office/drawing/2014/main" id="{74010CA0-B86E-5C6F-FEC5-CE9F14DCF6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9696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B4DAF33-601C-4F15-6B15-4027C2FB51E3}"/>
              </a:ext>
            </a:extLst>
          </p:cNvPr>
          <p:cNvSpPr txBox="1"/>
          <p:nvPr/>
        </p:nvSpPr>
        <p:spPr>
          <a:xfrm>
            <a:off x="254073" y="554182"/>
            <a:ext cx="5079928" cy="2729345"/>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Nicodemus – </a:t>
            </a:r>
          </a:p>
          <a:p>
            <a:pPr algn="l"/>
            <a:r>
              <a:rPr lang="en-US" sz="6000" b="0" i="0" u="none" strike="noStrike" baseline="0" dirty="0">
                <a:solidFill>
                  <a:schemeClr val="bg1"/>
                </a:solidFill>
                <a:latin typeface="TimesNewRomanPSMT"/>
              </a:rPr>
              <a:t>John 3:1-21</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E37C78-E97C-504C-0F75-3DCB43933D3A}"/>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9CCB269-6475-243E-CF88-0E776833BC94}"/>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11</a:t>
            </a:r>
            <a:r>
              <a:rPr lang="en-US" sz="4000" b="0" i="0" dirty="0">
                <a:solidFill>
                  <a:srgbClr val="FF3D4D"/>
                </a:solidFill>
                <a:effectLst/>
                <a:latin typeface="Arial" panose="020B0604020202020204" pitchFamily="34" charset="0"/>
              </a:rPr>
              <a:t>Most certainly I tell you, we speak that which we know and testify of that which we have seen, and you don’t receive our witness. </a:t>
            </a:r>
            <a:endParaRPr lang="en-ZA" dirty="0"/>
          </a:p>
        </p:txBody>
      </p:sp>
      <p:sp>
        <p:nvSpPr>
          <p:cNvPr id="2" name="TextBox 1">
            <a:extLst>
              <a:ext uri="{FF2B5EF4-FFF2-40B4-BE49-F238E27FC236}">
                <a16:creationId xmlns:a16="http://schemas.microsoft.com/office/drawing/2014/main" id="{70DDFDD3-89AF-835B-2CA9-89FCC063F1E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8998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E3BC20-60E6-0FE9-D4F9-31B350AF1737}"/>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63E6158-0521-E34F-511B-0BC99C51B7AE}"/>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12</a:t>
            </a:r>
            <a:r>
              <a:rPr lang="en-US" sz="3600" b="0" i="0" dirty="0">
                <a:solidFill>
                  <a:srgbClr val="FF3D4D"/>
                </a:solidFill>
                <a:effectLst/>
                <a:latin typeface="Arial" panose="020B0604020202020204" pitchFamily="34" charset="0"/>
              </a:rPr>
              <a:t>If I told you earthly things and you don’t believe, how will you believe if I tell you heavenly things? </a:t>
            </a:r>
            <a:endParaRPr lang="en-ZA" dirty="0"/>
          </a:p>
        </p:txBody>
      </p:sp>
      <p:sp>
        <p:nvSpPr>
          <p:cNvPr id="3" name="TextBox 2">
            <a:extLst>
              <a:ext uri="{FF2B5EF4-FFF2-40B4-BE49-F238E27FC236}">
                <a16:creationId xmlns:a16="http://schemas.microsoft.com/office/drawing/2014/main" id="{613870CE-5343-956F-DEF2-652FE64470B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91432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73D908-5B2B-95D2-71D4-53AD4FF2B47F}"/>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678BB36-E111-8FE4-5A91-E3D0FA71B6FB}"/>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13</a:t>
            </a:r>
            <a:r>
              <a:rPr lang="en-US" sz="4000" b="0" i="0" dirty="0">
                <a:solidFill>
                  <a:srgbClr val="FF3D4D"/>
                </a:solidFill>
                <a:effectLst/>
                <a:latin typeface="Arial" panose="020B0604020202020204" pitchFamily="34" charset="0"/>
              </a:rPr>
              <a:t>No one has ascended into heaven but he who descended out of heaven, the Son of Man, who is in heaven. </a:t>
            </a:r>
            <a:endParaRPr lang="en-ZA" dirty="0"/>
          </a:p>
        </p:txBody>
      </p:sp>
      <p:sp>
        <p:nvSpPr>
          <p:cNvPr id="2" name="TextBox 1">
            <a:extLst>
              <a:ext uri="{FF2B5EF4-FFF2-40B4-BE49-F238E27FC236}">
                <a16:creationId xmlns:a16="http://schemas.microsoft.com/office/drawing/2014/main" id="{7DD282CA-6386-D3A6-EE43-6800360C985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4120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4F630B-FE04-A78C-B98F-BE8C3332610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27BCDEF-3D34-32B9-D218-A8C45B69CF91}"/>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en-US" sz="4000" b="0" i="0" dirty="0">
                <a:solidFill>
                  <a:srgbClr val="FF3D4D"/>
                </a:solidFill>
                <a:effectLst/>
                <a:latin typeface="Arial" panose="020B0604020202020204" pitchFamily="34" charset="0"/>
              </a:rPr>
              <a:t>As Moses lifted up the serpent in the wilderness, even so must the Son of Man be lifted up, </a:t>
            </a:r>
            <a:r>
              <a:rPr lang="en-US" sz="4000" b="0" i="0" dirty="0">
                <a:solidFill>
                  <a:srgbClr val="777A7B"/>
                </a:solidFill>
                <a:effectLst/>
                <a:latin typeface="Arial" panose="020B0604020202020204" pitchFamily="34" charset="0"/>
              </a:rPr>
              <a:t>15</a:t>
            </a:r>
            <a:r>
              <a:rPr lang="en-US" sz="4000" b="0" i="0" dirty="0">
                <a:solidFill>
                  <a:srgbClr val="FF3D4D"/>
                </a:solidFill>
                <a:effectLst/>
                <a:latin typeface="Arial" panose="020B0604020202020204" pitchFamily="34" charset="0"/>
              </a:rPr>
              <a:t>that whoever believes in him should not perish, but have eternal life. </a:t>
            </a:r>
            <a:endParaRPr lang="en-ZA" dirty="0"/>
          </a:p>
        </p:txBody>
      </p:sp>
      <p:sp>
        <p:nvSpPr>
          <p:cNvPr id="3" name="TextBox 2">
            <a:extLst>
              <a:ext uri="{FF2B5EF4-FFF2-40B4-BE49-F238E27FC236}">
                <a16:creationId xmlns:a16="http://schemas.microsoft.com/office/drawing/2014/main" id="{38E893B7-F109-0227-D99F-F58BE82882B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7146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BDC2F7-58F4-0DE4-2277-20D5083D4271}"/>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3B7A2CF-BF37-86AC-DAE9-263FB666BFC2}"/>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a:t>
            </a:r>
            <a:r>
              <a:rPr lang="en-US" sz="4000" b="0" i="0" dirty="0">
                <a:solidFill>
                  <a:srgbClr val="FF3D4D"/>
                </a:solidFill>
                <a:effectLst/>
                <a:latin typeface="Arial" panose="020B0604020202020204" pitchFamily="34" charset="0"/>
              </a:rPr>
              <a:t>For God so loved the world, that he gave his only born</a:t>
            </a:r>
            <a:r>
              <a:rPr lang="en-US" sz="4000" b="0" i="0" dirty="0">
                <a:solidFill>
                  <a:srgbClr val="121212"/>
                </a:solidFill>
                <a:effectLst/>
                <a:latin typeface="Arial" panose="020B0604020202020204" pitchFamily="34" charset="0"/>
              </a:rPr>
              <a:t> </a:t>
            </a:r>
            <a:r>
              <a:rPr lang="en-US" sz="4000" b="0" i="0" dirty="0">
                <a:solidFill>
                  <a:srgbClr val="FF3D4D"/>
                </a:solidFill>
                <a:effectLst/>
                <a:latin typeface="Arial" panose="020B0604020202020204" pitchFamily="34" charset="0"/>
              </a:rPr>
              <a:t>Son, that whoever believes in him should not perish, but have eternal life. </a:t>
            </a:r>
            <a:endParaRPr lang="en-ZA" dirty="0"/>
          </a:p>
        </p:txBody>
      </p:sp>
      <p:sp>
        <p:nvSpPr>
          <p:cNvPr id="3" name="TextBox 2">
            <a:extLst>
              <a:ext uri="{FF2B5EF4-FFF2-40B4-BE49-F238E27FC236}">
                <a16:creationId xmlns:a16="http://schemas.microsoft.com/office/drawing/2014/main" id="{C982B1AF-01D6-E19E-2C65-763C855E3CA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Nicodemus - John 3:1-21</a:t>
            </a:r>
          </a:p>
        </p:txBody>
      </p:sp>
      <p:sp>
        <p:nvSpPr>
          <p:cNvPr id="2" name="TextBox 1">
            <a:extLst>
              <a:ext uri="{FF2B5EF4-FFF2-40B4-BE49-F238E27FC236}">
                <a16:creationId xmlns:a16="http://schemas.microsoft.com/office/drawing/2014/main" id="{810DF474-C80F-1401-F7EE-6B44BC7658A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23867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591F9D-3E2F-B5D0-D248-889F798F956F}"/>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979018A-7714-33B6-6761-C53F51E8D4CD}"/>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17</a:t>
            </a:r>
            <a:r>
              <a:rPr lang="en-US" sz="3600" b="0" i="0" dirty="0">
                <a:solidFill>
                  <a:srgbClr val="FF3D4D"/>
                </a:solidFill>
                <a:effectLst/>
                <a:latin typeface="Arial" panose="020B0604020202020204" pitchFamily="34" charset="0"/>
              </a:rPr>
              <a:t>For God didn’t send his Son into the world to judge the world, but that the world should be saved through him.</a:t>
            </a:r>
            <a:endParaRPr lang="en-ZA" dirty="0"/>
          </a:p>
        </p:txBody>
      </p:sp>
      <p:sp>
        <p:nvSpPr>
          <p:cNvPr id="3" name="TextBox 2">
            <a:extLst>
              <a:ext uri="{FF2B5EF4-FFF2-40B4-BE49-F238E27FC236}">
                <a16:creationId xmlns:a16="http://schemas.microsoft.com/office/drawing/2014/main" id="{DF15B1B2-67E4-58AD-D2C2-C1D407EE8F4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40128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5B1109-05DB-FEF4-5330-7534459C3AF6}"/>
              </a:ext>
            </a:extLst>
          </p:cNvPr>
          <p:cNvPicPr>
            <a:picLocks noChangeAspect="1"/>
          </p:cNvPicPr>
          <p:nvPr/>
        </p:nvPicPr>
        <p:blipFill>
          <a:blip r:embed="rId2"/>
          <a:stretch>
            <a:fillRect/>
          </a:stretch>
        </p:blipFill>
        <p:spPr>
          <a:xfrm>
            <a:off x="0" y="-500916"/>
            <a:ext cx="12191999" cy="7358916"/>
          </a:xfrm>
          <a:prstGeom prst="rect">
            <a:avLst/>
          </a:prstGeom>
        </p:spPr>
      </p:pic>
      <p:sp>
        <p:nvSpPr>
          <p:cNvPr id="2" name="TextBox 1">
            <a:extLst>
              <a:ext uri="{FF2B5EF4-FFF2-40B4-BE49-F238E27FC236}">
                <a16:creationId xmlns:a16="http://schemas.microsoft.com/office/drawing/2014/main" id="{0AB63D33-9BBE-9899-D15A-4BB54020369E}"/>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8791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18</a:t>
            </a:r>
            <a:r>
              <a:rPr lang="en-US" sz="4000" b="0" i="0" dirty="0">
                <a:solidFill>
                  <a:srgbClr val="FF3D4D"/>
                </a:solidFill>
                <a:effectLst/>
                <a:latin typeface="Arial" panose="020B0604020202020204" pitchFamily="34" charset="0"/>
              </a:rPr>
              <a:t>He who believes in him is not judged. He who doesn’t believe has been judged already, because he has not believed in the name of the only born Son of God.</a:t>
            </a:r>
            <a:endParaRPr lang="en-ZA" dirty="0"/>
          </a:p>
        </p:txBody>
      </p:sp>
      <p:sp>
        <p:nvSpPr>
          <p:cNvPr id="2" name="TextBox 1">
            <a:extLst>
              <a:ext uri="{FF2B5EF4-FFF2-40B4-BE49-F238E27FC236}">
                <a16:creationId xmlns:a16="http://schemas.microsoft.com/office/drawing/2014/main" id="{5B8D4DD9-12E8-6BD1-7D5F-1561FA99A4E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59064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208847-7DD2-B724-AC53-DB28A67836CA}"/>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C17180D-04EB-E195-8BE8-F09FE436A375}"/>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5195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19</a:t>
            </a:r>
            <a:r>
              <a:rPr lang="en-US" sz="4000" b="0" i="0" dirty="0">
                <a:solidFill>
                  <a:srgbClr val="FF3D4D"/>
                </a:solidFill>
                <a:effectLst/>
                <a:latin typeface="Arial" panose="020B0604020202020204" pitchFamily="34" charset="0"/>
              </a:rPr>
              <a:t>This is the judgment, that the light has come into the world, and men loved the darkness rather than the light, for their works were evil.</a:t>
            </a:r>
            <a:endParaRPr lang="en-ZA" dirty="0"/>
          </a:p>
        </p:txBody>
      </p:sp>
      <p:sp>
        <p:nvSpPr>
          <p:cNvPr id="2" name="TextBox 1">
            <a:extLst>
              <a:ext uri="{FF2B5EF4-FFF2-40B4-BE49-F238E27FC236}">
                <a16:creationId xmlns:a16="http://schemas.microsoft.com/office/drawing/2014/main" id="{C224972A-6167-67F5-D153-9C0D515A643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43535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C1972B-0EE1-2753-81AD-7AC61D78E3C2}"/>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B5C57B6-606D-12FE-30C5-22C41673A758}"/>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78170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20</a:t>
            </a:r>
            <a:r>
              <a:rPr lang="en-US" sz="4400" b="0" i="0" dirty="0">
                <a:solidFill>
                  <a:srgbClr val="FF3D4D"/>
                </a:solidFill>
                <a:effectLst/>
                <a:latin typeface="Arial" panose="020B0604020202020204" pitchFamily="34" charset="0"/>
              </a:rPr>
              <a:t>For everyone who does evil hates the light and doesn’t come to the light, lest his works would be exposed.</a:t>
            </a:r>
            <a:endParaRPr lang="en-ZA" dirty="0"/>
          </a:p>
        </p:txBody>
      </p:sp>
      <p:sp>
        <p:nvSpPr>
          <p:cNvPr id="2" name="TextBox 1">
            <a:extLst>
              <a:ext uri="{FF2B5EF4-FFF2-40B4-BE49-F238E27FC236}">
                <a16:creationId xmlns:a16="http://schemas.microsoft.com/office/drawing/2014/main" id="{6EB8E7D3-A9B6-6C16-0EFA-18B4D821F45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2685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0B30FA-5760-BCED-4807-438A099C4B8E}"/>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E822476-7ED1-18A7-71A4-AF85B6A68F3D}"/>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2266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21</a:t>
            </a:r>
            <a:r>
              <a:rPr lang="en-US" sz="4400" b="0" i="0" dirty="0">
                <a:solidFill>
                  <a:srgbClr val="FF3D4D"/>
                </a:solidFill>
                <a:effectLst/>
                <a:latin typeface="Arial" panose="020B0604020202020204" pitchFamily="34" charset="0"/>
              </a:rPr>
              <a:t>But he who does the truth comes to the light, that his works may be revealed, that they have been done in God.”</a:t>
            </a:r>
            <a:endParaRPr lang="en-ZA" dirty="0"/>
          </a:p>
        </p:txBody>
      </p:sp>
      <p:sp>
        <p:nvSpPr>
          <p:cNvPr id="2" name="TextBox 1">
            <a:extLst>
              <a:ext uri="{FF2B5EF4-FFF2-40B4-BE49-F238E27FC236}">
                <a16:creationId xmlns:a16="http://schemas.microsoft.com/office/drawing/2014/main" id="{68F2C1C3-AEC1-D716-9B64-3BEB766DCA9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5952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AC17AB-EEA6-5858-67B6-9E0A7AB5A038}"/>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B679CD3-7C4E-220A-DD0A-D9A3DAF10DB2}"/>
              </a:ext>
            </a:extLst>
          </p:cNvPr>
          <p:cNvSpPr txBox="1"/>
          <p:nvPr/>
        </p:nvSpPr>
        <p:spPr>
          <a:xfrm>
            <a:off x="254073" y="554182"/>
            <a:ext cx="5079928" cy="2729345"/>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Nicodemus – </a:t>
            </a:r>
          </a:p>
          <a:p>
            <a:pPr algn="l"/>
            <a:r>
              <a:rPr lang="en-US" sz="6000" b="0" i="0" u="none" strike="noStrike" baseline="0" dirty="0">
                <a:solidFill>
                  <a:schemeClr val="bg1"/>
                </a:solidFill>
                <a:latin typeface="TimesNewRomanPSMT"/>
              </a:rPr>
              <a:t>John 3:1-21</a:t>
            </a:r>
          </a:p>
          <a:p>
            <a:endParaRPr lang="en-ZA" dirty="0"/>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20B4DB0-CAA6-A921-849A-0BA9625250A5}"/>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805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a:t>
            </a:r>
            <a:r>
              <a:rPr lang="en-US" sz="3600" b="0" i="0" dirty="0">
                <a:solidFill>
                  <a:srgbClr val="121212"/>
                </a:solidFill>
                <a:effectLst/>
                <a:latin typeface="Arial" panose="020B0604020202020204" pitchFamily="34" charset="0"/>
              </a:rPr>
              <a:t>Now there was a man of the Pharisees named Nicodemus, a ruler of the Jews. </a:t>
            </a:r>
            <a:endParaRPr lang="en-ZA" dirty="0"/>
          </a:p>
        </p:txBody>
      </p:sp>
      <p:sp>
        <p:nvSpPr>
          <p:cNvPr id="2" name="TextBox 1">
            <a:extLst>
              <a:ext uri="{FF2B5EF4-FFF2-40B4-BE49-F238E27FC236}">
                <a16:creationId xmlns:a16="http://schemas.microsoft.com/office/drawing/2014/main" id="{6F1C313A-874E-E0A7-446B-9D3EAC28738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8022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332D05-D1D3-06D5-F8EA-EC277A83FC3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4B8A67F-C0C8-1F1F-0682-47D2F94C8BBF}"/>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He came to Jesus by night and said to him, “Rabbi, we know that you are a teacher come from God, for no one can do these signs that you do, unless God is with him.”</a:t>
            </a:r>
            <a:endParaRPr lang="en-ZA" sz="4000" dirty="0"/>
          </a:p>
        </p:txBody>
      </p:sp>
      <p:sp>
        <p:nvSpPr>
          <p:cNvPr id="2" name="TextBox 1">
            <a:extLst>
              <a:ext uri="{FF2B5EF4-FFF2-40B4-BE49-F238E27FC236}">
                <a16:creationId xmlns:a16="http://schemas.microsoft.com/office/drawing/2014/main" id="{A60DCE11-85C4-BEA7-EED0-450A5F452A9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1861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51A73E-EAF2-B257-5BE0-28CBF585124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F4CFC14-4A02-D72D-8A2F-4A7CA51117DE}"/>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Jesus answered him, </a:t>
            </a:r>
            <a:r>
              <a:rPr lang="en-US" sz="4000" b="0" i="0" dirty="0">
                <a:solidFill>
                  <a:srgbClr val="FF3D4D"/>
                </a:solidFill>
                <a:effectLst/>
                <a:latin typeface="Arial" panose="020B0604020202020204" pitchFamily="34" charset="0"/>
              </a:rPr>
              <a:t>“Most certainly I tell you, unless one is born anew, he can’t see God’s Kingdom.”</a:t>
            </a:r>
            <a:endParaRPr lang="en-ZA" dirty="0"/>
          </a:p>
        </p:txBody>
      </p:sp>
      <p:sp>
        <p:nvSpPr>
          <p:cNvPr id="2" name="TextBox 1">
            <a:extLst>
              <a:ext uri="{FF2B5EF4-FFF2-40B4-BE49-F238E27FC236}">
                <a16:creationId xmlns:a16="http://schemas.microsoft.com/office/drawing/2014/main" id="{115B7795-9F06-09AD-DB95-F8F5399A536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5805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3219</TotalTime>
  <Words>744</Words>
  <Application>Microsoft Office PowerPoint</Application>
  <PresentationFormat>Widescreen</PresentationFormat>
  <Paragraphs>77</Paragraphs>
  <Slides>40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Microsoft Himalaya</vt:lpstr>
      <vt:lpstr>TimesNewRomanPS-BoldMT</vt:lpstr>
      <vt:lpstr>TimesNewRomanPSMT</vt:lpstr>
      <vt:lpstr>Office Theme</vt:lpstr>
      <vt:lpstr>33-4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2023-01-25T14:42:31Z</dcterms:modified>
</cp:coreProperties>
</file>