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468" r:id="rId2"/>
    <p:sldId id="439" r:id="rId3"/>
    <p:sldId id="440" r:id="rId4"/>
    <p:sldId id="441" r:id="rId5"/>
    <p:sldId id="442" r:id="rId6"/>
    <p:sldId id="445" r:id="rId7"/>
    <p:sldId id="446" r:id="rId8"/>
    <p:sldId id="447" r:id="rId9"/>
    <p:sldId id="448" r:id="rId10"/>
    <p:sldId id="449" r:id="rId11"/>
    <p:sldId id="450" r:id="rId12"/>
    <p:sldId id="451" r:id="rId13"/>
    <p:sldId id="452" r:id="rId14"/>
    <p:sldId id="453" r:id="rId15"/>
    <p:sldId id="456" r:id="rId16"/>
    <p:sldId id="457" r:id="rId17"/>
    <p:sldId id="458" r:id="rId18"/>
    <p:sldId id="459" r:id="rId19"/>
    <p:sldId id="460" r:id="rId20"/>
    <p:sldId id="461" r:id="rId21"/>
    <p:sldId id="462" r:id="rId22"/>
    <p:sldId id="463" r:id="rId23"/>
    <p:sldId id="464" r:id="rId24"/>
    <p:sldId id="465" r:id="rId25"/>
    <p:sldId id="495" r:id="rId26"/>
    <p:sldId id="496" r:id="rId27"/>
    <p:sldId id="466" r:id="rId28"/>
    <p:sldId id="467" r:id="rId29"/>
    <p:sldId id="469" r:id="rId30"/>
    <p:sldId id="470" r:id="rId31"/>
    <p:sldId id="471" r:id="rId32"/>
    <p:sldId id="472" r:id="rId33"/>
    <p:sldId id="473" r:id="rId34"/>
    <p:sldId id="474" r:id="rId35"/>
    <p:sldId id="475" r:id="rId36"/>
    <p:sldId id="476" r:id="rId37"/>
    <p:sldId id="487" r:id="rId38"/>
    <p:sldId id="488" r:id="rId39"/>
    <p:sldId id="489" r:id="rId40"/>
    <p:sldId id="492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63" autoAdjust="0"/>
    <p:restoredTop sz="83852" autoAdjust="0"/>
  </p:normalViewPr>
  <p:slideViewPr>
    <p:cSldViewPr snapToGrid="0">
      <p:cViewPr varScale="1">
        <p:scale>
          <a:sx n="45" d="100"/>
          <a:sy n="45" d="100"/>
        </p:scale>
        <p:origin x="216" y="4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onie Smith" userId="fed1330f33f5650e" providerId="LiveId" clId="{CEC73F15-C1BC-4DD6-B234-2D9A9909197C}"/>
    <pc:docChg chg="custSel modSld">
      <pc:chgData name="Leonie Smith" userId="fed1330f33f5650e" providerId="LiveId" clId="{CEC73F15-C1BC-4DD6-B234-2D9A9909197C}" dt="2023-01-13T08:27:52.381" v="97"/>
      <pc:docMkLst>
        <pc:docMk/>
      </pc:docMkLst>
      <pc:sldChg chg="addSp delSp modSp mod modTransition">
        <pc:chgData name="Leonie Smith" userId="fed1330f33f5650e" providerId="LiveId" clId="{CEC73F15-C1BC-4DD6-B234-2D9A9909197C}" dt="2023-01-09T13:14:06.790" v="13"/>
        <pc:sldMkLst>
          <pc:docMk/>
          <pc:sldMk cId="3759221820" sldId="439"/>
        </pc:sldMkLst>
        <pc:spChg chg="del">
          <ac:chgData name="Leonie Smith" userId="fed1330f33f5650e" providerId="LiveId" clId="{CEC73F15-C1BC-4DD6-B234-2D9A9909197C}" dt="2023-01-09T13:12:30.773" v="0" actId="21"/>
          <ac:spMkLst>
            <pc:docMk/>
            <pc:sldMk cId="3759221820" sldId="439"/>
            <ac:spMk id="2" creationId="{834582EE-6A90-6C5F-18A9-445FB55ECA6E}"/>
          </ac:spMkLst>
        </pc:spChg>
        <pc:spChg chg="add mod">
          <ac:chgData name="Leonie Smith" userId="fed1330f33f5650e" providerId="LiveId" clId="{CEC73F15-C1BC-4DD6-B234-2D9A9909197C}" dt="2023-01-09T13:13:48.772" v="12"/>
          <ac:spMkLst>
            <pc:docMk/>
            <pc:sldMk cId="3759221820" sldId="439"/>
            <ac:spMk id="4" creationId="{352DE7F9-F276-0008-3442-7128405D0FC5}"/>
          </ac:spMkLst>
        </pc:spChg>
      </pc:sldChg>
      <pc:sldChg chg="addSp delSp modSp mod modTransition modAnim">
        <pc:chgData name="Leonie Smith" userId="fed1330f33f5650e" providerId="LiveId" clId="{CEC73F15-C1BC-4DD6-B234-2D9A9909197C}" dt="2023-01-09T13:18:10.029" v="60"/>
        <pc:sldMkLst>
          <pc:docMk/>
          <pc:sldMk cId="923867738" sldId="440"/>
        </pc:sldMkLst>
        <pc:spChg chg="add mod">
          <ac:chgData name="Leonie Smith" userId="fed1330f33f5650e" providerId="LiveId" clId="{CEC73F15-C1BC-4DD6-B234-2D9A9909197C}" dt="2023-01-09T13:18:10.029" v="60"/>
          <ac:spMkLst>
            <pc:docMk/>
            <pc:sldMk cId="923867738" sldId="440"/>
            <ac:spMk id="3" creationId="{51C0E50E-84A1-D346-D95A-68F84AF293CA}"/>
          </ac:spMkLst>
        </pc:spChg>
        <pc:spChg chg="mod">
          <ac:chgData name="Leonie Smith" userId="fed1330f33f5650e" providerId="LiveId" clId="{CEC73F15-C1BC-4DD6-B234-2D9A9909197C}" dt="2023-01-09T13:12:42.413" v="4" actId="21"/>
          <ac:spMkLst>
            <pc:docMk/>
            <pc:sldMk cId="923867738" sldId="440"/>
            <ac:spMk id="4" creationId="{9A13E2D8-2F59-44C1-B1D2-79C300C26DD4}"/>
          </ac:spMkLst>
        </pc:spChg>
        <pc:spChg chg="del">
          <ac:chgData name="Leonie Smith" userId="fed1330f33f5650e" providerId="LiveId" clId="{CEC73F15-C1BC-4DD6-B234-2D9A9909197C}" dt="2023-01-09T13:14:25.014" v="14" actId="21"/>
          <ac:spMkLst>
            <pc:docMk/>
            <pc:sldMk cId="923867738" sldId="440"/>
            <ac:spMk id="6" creationId="{416C064E-628E-47C0-A712-DB178FE9901E}"/>
          </ac:spMkLst>
        </pc:spChg>
        <pc:picChg chg="del">
          <ac:chgData name="Leonie Smith" userId="fed1330f33f5650e" providerId="LiveId" clId="{CEC73F15-C1BC-4DD6-B234-2D9A9909197C}" dt="2023-01-09T13:14:06.790" v="13"/>
          <ac:picMkLst>
            <pc:docMk/>
            <pc:sldMk cId="923867738" sldId="440"/>
            <ac:picMk id="2" creationId="{2B2C0D62-B545-ABC2-85DF-4FB3A1B5CCBF}"/>
          </ac:picMkLst>
        </pc:picChg>
      </pc:sldChg>
      <pc:sldChg chg="modSp mod modTransition">
        <pc:chgData name="Leonie Smith" userId="fed1330f33f5650e" providerId="LiveId" clId="{CEC73F15-C1BC-4DD6-B234-2D9A9909197C}" dt="2023-01-09T13:14:06.790" v="13"/>
        <pc:sldMkLst>
          <pc:docMk/>
          <pc:sldMk cId="3676245138" sldId="441"/>
        </pc:sldMkLst>
        <pc:spChg chg="mod">
          <ac:chgData name="Leonie Smith" userId="fed1330f33f5650e" providerId="LiveId" clId="{CEC73F15-C1BC-4DD6-B234-2D9A9909197C}" dt="2023-01-09T13:13:43.498" v="11" actId="1076"/>
          <ac:spMkLst>
            <pc:docMk/>
            <pc:sldMk cId="3676245138" sldId="441"/>
            <ac:spMk id="2" creationId="{684FB881-1391-577A-3900-E68A5E160E6B}"/>
          </ac:spMkLst>
        </pc:spChg>
      </pc:sldChg>
      <pc:sldChg chg="addSp delSp modSp mod modTransition modAnim">
        <pc:chgData name="Leonie Smith" userId="fed1330f33f5650e" providerId="LiveId" clId="{CEC73F15-C1BC-4DD6-B234-2D9A9909197C}" dt="2023-01-09T13:18:12.295" v="61"/>
        <pc:sldMkLst>
          <pc:docMk/>
          <pc:sldMk cId="2180228365" sldId="442"/>
        </pc:sldMkLst>
        <pc:spChg chg="add mod">
          <ac:chgData name="Leonie Smith" userId="fed1330f33f5650e" providerId="LiveId" clId="{CEC73F15-C1BC-4DD6-B234-2D9A9909197C}" dt="2023-01-09T13:18:12.295" v="61"/>
          <ac:spMkLst>
            <pc:docMk/>
            <pc:sldMk cId="2180228365" sldId="442"/>
            <ac:spMk id="2" creationId="{AE26FAD0-9EDF-890F-1B20-32B8D4296252}"/>
          </ac:spMkLst>
        </pc:spChg>
        <pc:spChg chg="del">
          <ac:chgData name="Leonie Smith" userId="fed1330f33f5650e" providerId="LiveId" clId="{CEC73F15-C1BC-4DD6-B234-2D9A9909197C}" dt="2023-01-09T13:14:33.792" v="15" actId="21"/>
          <ac:spMkLst>
            <pc:docMk/>
            <pc:sldMk cId="2180228365" sldId="442"/>
            <ac:spMk id="6" creationId="{416C064E-628E-47C0-A712-DB178FE9901E}"/>
          </ac:spMkLst>
        </pc:spChg>
        <pc:picChg chg="del">
          <ac:chgData name="Leonie Smith" userId="fed1330f33f5650e" providerId="LiveId" clId="{CEC73F15-C1BC-4DD6-B234-2D9A9909197C}" dt="2023-01-09T13:14:06.790" v="13"/>
          <ac:picMkLst>
            <pc:docMk/>
            <pc:sldMk cId="2180228365" sldId="442"/>
            <ac:picMk id="3" creationId="{A5B55BAB-2391-5CAA-6B49-C7F5C7DE0992}"/>
          </ac:picMkLst>
        </pc:picChg>
      </pc:sldChg>
      <pc:sldChg chg="delSp modSp mod modTransition">
        <pc:chgData name="Leonie Smith" userId="fed1330f33f5650e" providerId="LiveId" clId="{CEC73F15-C1BC-4DD6-B234-2D9A9909197C}" dt="2023-01-09T13:19:03.924" v="79"/>
        <pc:sldMkLst>
          <pc:docMk/>
          <pc:sldMk cId="2166098122" sldId="445"/>
        </pc:sldMkLst>
        <pc:spChg chg="mod">
          <ac:chgData name="Leonie Smith" userId="fed1330f33f5650e" providerId="LiveId" clId="{CEC73F15-C1BC-4DD6-B234-2D9A9909197C}" dt="2023-01-09T13:19:03.924" v="79"/>
          <ac:spMkLst>
            <pc:docMk/>
            <pc:sldMk cId="2166098122" sldId="445"/>
            <ac:spMk id="2" creationId="{5C8ADB5C-43E8-FB86-DE6E-1C082BCDD369}"/>
          </ac:spMkLst>
        </pc:spChg>
        <pc:spChg chg="del">
          <ac:chgData name="Leonie Smith" userId="fed1330f33f5650e" providerId="LiveId" clId="{CEC73F15-C1BC-4DD6-B234-2D9A9909197C}" dt="2023-01-09T13:14:44.411" v="16" actId="21"/>
          <ac:spMkLst>
            <pc:docMk/>
            <pc:sldMk cId="2166098122" sldId="445"/>
            <ac:spMk id="4" creationId="{9A13E2D8-2F59-44C1-B1D2-79C300C26DD4}"/>
          </ac:spMkLst>
        </pc:spChg>
        <pc:spChg chg="del">
          <ac:chgData name="Leonie Smith" userId="fed1330f33f5650e" providerId="LiveId" clId="{CEC73F15-C1BC-4DD6-B234-2D9A9909197C}" dt="2023-01-09T13:14:46.012" v="17" actId="21"/>
          <ac:spMkLst>
            <pc:docMk/>
            <pc:sldMk cId="2166098122" sldId="445"/>
            <ac:spMk id="6" creationId="{416C064E-628E-47C0-A712-DB178FE9901E}"/>
          </ac:spMkLst>
        </pc:spChg>
      </pc:sldChg>
      <pc:sldChg chg="addSp delSp modSp mod modTransition modAnim">
        <pc:chgData name="Leonie Smith" userId="fed1330f33f5650e" providerId="LiveId" clId="{CEC73F15-C1BC-4DD6-B234-2D9A9909197C}" dt="2023-01-09T13:18:14.240" v="62"/>
        <pc:sldMkLst>
          <pc:docMk/>
          <pc:sldMk cId="665805102" sldId="446"/>
        </pc:sldMkLst>
        <pc:spChg chg="add mod">
          <ac:chgData name="Leonie Smith" userId="fed1330f33f5650e" providerId="LiveId" clId="{CEC73F15-C1BC-4DD6-B234-2D9A9909197C}" dt="2023-01-09T13:18:14.240" v="62"/>
          <ac:spMkLst>
            <pc:docMk/>
            <pc:sldMk cId="665805102" sldId="446"/>
            <ac:spMk id="2" creationId="{93D8A0BE-6051-7792-9BE3-0A07FC8BE01B}"/>
          </ac:spMkLst>
        </pc:spChg>
        <pc:spChg chg="del">
          <ac:chgData name="Leonie Smith" userId="fed1330f33f5650e" providerId="LiveId" clId="{CEC73F15-C1BC-4DD6-B234-2D9A9909197C}" dt="2023-01-09T13:14:49.845" v="18" actId="21"/>
          <ac:spMkLst>
            <pc:docMk/>
            <pc:sldMk cId="665805102" sldId="446"/>
            <ac:spMk id="6" creationId="{416C064E-628E-47C0-A712-DB178FE9901E}"/>
          </ac:spMkLst>
        </pc:spChg>
        <pc:picChg chg="del">
          <ac:chgData name="Leonie Smith" userId="fed1330f33f5650e" providerId="LiveId" clId="{CEC73F15-C1BC-4DD6-B234-2D9A9909197C}" dt="2023-01-09T13:14:06.790" v="13"/>
          <ac:picMkLst>
            <pc:docMk/>
            <pc:sldMk cId="665805102" sldId="446"/>
            <ac:picMk id="8" creationId="{C5E1F1E3-DF85-795B-752D-D6CEE6EA18A0}"/>
          </ac:picMkLst>
        </pc:picChg>
      </pc:sldChg>
      <pc:sldChg chg="delSp modSp mod modTransition">
        <pc:chgData name="Leonie Smith" userId="fed1330f33f5650e" providerId="LiveId" clId="{CEC73F15-C1BC-4DD6-B234-2D9A9909197C}" dt="2023-01-09T13:19:09.854" v="80"/>
        <pc:sldMkLst>
          <pc:docMk/>
          <pc:sldMk cId="2422728137" sldId="447"/>
        </pc:sldMkLst>
        <pc:spChg chg="mod">
          <ac:chgData name="Leonie Smith" userId="fed1330f33f5650e" providerId="LiveId" clId="{CEC73F15-C1BC-4DD6-B234-2D9A9909197C}" dt="2023-01-09T13:19:09.854" v="80"/>
          <ac:spMkLst>
            <pc:docMk/>
            <pc:sldMk cId="2422728137" sldId="447"/>
            <ac:spMk id="2" creationId="{794C6F7D-018F-0E35-3DD9-6D8B066B059A}"/>
          </ac:spMkLst>
        </pc:spChg>
        <pc:spChg chg="del">
          <ac:chgData name="Leonie Smith" userId="fed1330f33f5650e" providerId="LiveId" clId="{CEC73F15-C1BC-4DD6-B234-2D9A9909197C}" dt="2023-01-09T13:14:52.992" v="19" actId="21"/>
          <ac:spMkLst>
            <pc:docMk/>
            <pc:sldMk cId="2422728137" sldId="447"/>
            <ac:spMk id="4" creationId="{9A13E2D8-2F59-44C1-B1D2-79C300C26DD4}"/>
          </ac:spMkLst>
        </pc:spChg>
        <pc:spChg chg="del">
          <ac:chgData name="Leonie Smith" userId="fed1330f33f5650e" providerId="LiveId" clId="{CEC73F15-C1BC-4DD6-B234-2D9A9909197C}" dt="2023-01-09T13:14:54.055" v="20" actId="21"/>
          <ac:spMkLst>
            <pc:docMk/>
            <pc:sldMk cId="2422728137" sldId="447"/>
            <ac:spMk id="6" creationId="{416C064E-628E-47C0-A712-DB178FE9901E}"/>
          </ac:spMkLst>
        </pc:spChg>
      </pc:sldChg>
      <pc:sldChg chg="addSp delSp modSp mod modTransition modAnim">
        <pc:chgData name="Leonie Smith" userId="fed1330f33f5650e" providerId="LiveId" clId="{CEC73F15-C1BC-4DD6-B234-2D9A9909197C}" dt="2023-01-09T13:18:16.408" v="63"/>
        <pc:sldMkLst>
          <pc:docMk/>
          <pc:sldMk cId="843663555" sldId="448"/>
        </pc:sldMkLst>
        <pc:spChg chg="add mod">
          <ac:chgData name="Leonie Smith" userId="fed1330f33f5650e" providerId="LiveId" clId="{CEC73F15-C1BC-4DD6-B234-2D9A9909197C}" dt="2023-01-09T13:18:16.408" v="63"/>
          <ac:spMkLst>
            <pc:docMk/>
            <pc:sldMk cId="843663555" sldId="448"/>
            <ac:spMk id="3" creationId="{A7DEBB8B-E774-03B8-B932-4518673902D8}"/>
          </ac:spMkLst>
        </pc:spChg>
        <pc:spChg chg="del">
          <ac:chgData name="Leonie Smith" userId="fed1330f33f5650e" providerId="LiveId" clId="{CEC73F15-C1BC-4DD6-B234-2D9A9909197C}" dt="2023-01-09T13:14:57.296" v="21" actId="21"/>
          <ac:spMkLst>
            <pc:docMk/>
            <pc:sldMk cId="843663555" sldId="448"/>
            <ac:spMk id="6" creationId="{416C064E-628E-47C0-A712-DB178FE9901E}"/>
          </ac:spMkLst>
        </pc:spChg>
        <pc:picChg chg="del">
          <ac:chgData name="Leonie Smith" userId="fed1330f33f5650e" providerId="LiveId" clId="{CEC73F15-C1BC-4DD6-B234-2D9A9909197C}" dt="2023-01-09T13:14:06.790" v="13"/>
          <ac:picMkLst>
            <pc:docMk/>
            <pc:sldMk cId="843663555" sldId="448"/>
            <ac:picMk id="2" creationId="{29B7CF87-7502-40E4-2C43-24FD01051CC7}"/>
          </ac:picMkLst>
        </pc:picChg>
      </pc:sldChg>
      <pc:sldChg chg="delSp modSp mod modTransition">
        <pc:chgData name="Leonie Smith" userId="fed1330f33f5650e" providerId="LiveId" clId="{CEC73F15-C1BC-4DD6-B234-2D9A9909197C}" dt="2023-01-09T13:19:15.018" v="81"/>
        <pc:sldMkLst>
          <pc:docMk/>
          <pc:sldMk cId="4160448636" sldId="449"/>
        </pc:sldMkLst>
        <pc:spChg chg="mod">
          <ac:chgData name="Leonie Smith" userId="fed1330f33f5650e" providerId="LiveId" clId="{CEC73F15-C1BC-4DD6-B234-2D9A9909197C}" dt="2023-01-09T13:19:15.018" v="81"/>
          <ac:spMkLst>
            <pc:docMk/>
            <pc:sldMk cId="4160448636" sldId="449"/>
            <ac:spMk id="2" creationId="{E0F88C7D-06B5-B799-B842-567E328CFF3F}"/>
          </ac:spMkLst>
        </pc:spChg>
        <pc:spChg chg="del">
          <ac:chgData name="Leonie Smith" userId="fed1330f33f5650e" providerId="LiveId" clId="{CEC73F15-C1BC-4DD6-B234-2D9A9909197C}" dt="2023-01-09T13:15:00.297" v="22" actId="21"/>
          <ac:spMkLst>
            <pc:docMk/>
            <pc:sldMk cId="4160448636" sldId="449"/>
            <ac:spMk id="4" creationId="{9A13E2D8-2F59-44C1-B1D2-79C300C26DD4}"/>
          </ac:spMkLst>
        </pc:spChg>
        <pc:spChg chg="del">
          <ac:chgData name="Leonie Smith" userId="fed1330f33f5650e" providerId="LiveId" clId="{CEC73F15-C1BC-4DD6-B234-2D9A9909197C}" dt="2023-01-09T13:15:01.287" v="23" actId="21"/>
          <ac:spMkLst>
            <pc:docMk/>
            <pc:sldMk cId="4160448636" sldId="449"/>
            <ac:spMk id="6" creationId="{416C064E-628E-47C0-A712-DB178FE9901E}"/>
          </ac:spMkLst>
        </pc:spChg>
      </pc:sldChg>
      <pc:sldChg chg="addSp delSp modSp mod modTransition modAnim">
        <pc:chgData name="Leonie Smith" userId="fed1330f33f5650e" providerId="LiveId" clId="{CEC73F15-C1BC-4DD6-B234-2D9A9909197C}" dt="2023-01-09T13:18:18.271" v="64"/>
        <pc:sldMkLst>
          <pc:docMk/>
          <pc:sldMk cId="538051216" sldId="450"/>
        </pc:sldMkLst>
        <pc:spChg chg="add mod">
          <ac:chgData name="Leonie Smith" userId="fed1330f33f5650e" providerId="LiveId" clId="{CEC73F15-C1BC-4DD6-B234-2D9A9909197C}" dt="2023-01-09T13:18:18.271" v="64"/>
          <ac:spMkLst>
            <pc:docMk/>
            <pc:sldMk cId="538051216" sldId="450"/>
            <ac:spMk id="2" creationId="{4DB27A5C-2104-30E3-A891-1F8CC1E7BBB7}"/>
          </ac:spMkLst>
        </pc:spChg>
        <pc:spChg chg="del">
          <ac:chgData name="Leonie Smith" userId="fed1330f33f5650e" providerId="LiveId" clId="{CEC73F15-C1BC-4DD6-B234-2D9A9909197C}" dt="2023-01-09T13:15:04.545" v="24" actId="21"/>
          <ac:spMkLst>
            <pc:docMk/>
            <pc:sldMk cId="538051216" sldId="450"/>
            <ac:spMk id="6" creationId="{416C064E-628E-47C0-A712-DB178FE9901E}"/>
          </ac:spMkLst>
        </pc:spChg>
        <pc:picChg chg="del">
          <ac:chgData name="Leonie Smith" userId="fed1330f33f5650e" providerId="LiveId" clId="{CEC73F15-C1BC-4DD6-B234-2D9A9909197C}" dt="2023-01-09T13:14:06.790" v="13"/>
          <ac:picMkLst>
            <pc:docMk/>
            <pc:sldMk cId="538051216" sldId="450"/>
            <ac:picMk id="7" creationId="{AD24FB48-A2AF-33CE-D8A2-DAA41131A851}"/>
          </ac:picMkLst>
        </pc:picChg>
      </pc:sldChg>
      <pc:sldChg chg="delSp modSp mod modTransition">
        <pc:chgData name="Leonie Smith" userId="fed1330f33f5650e" providerId="LiveId" clId="{CEC73F15-C1BC-4DD6-B234-2D9A9909197C}" dt="2023-01-09T13:19:19.078" v="82"/>
        <pc:sldMkLst>
          <pc:docMk/>
          <pc:sldMk cId="3386340796" sldId="451"/>
        </pc:sldMkLst>
        <pc:spChg chg="mod">
          <ac:chgData name="Leonie Smith" userId="fed1330f33f5650e" providerId="LiveId" clId="{CEC73F15-C1BC-4DD6-B234-2D9A9909197C}" dt="2023-01-09T13:19:19.078" v="82"/>
          <ac:spMkLst>
            <pc:docMk/>
            <pc:sldMk cId="3386340796" sldId="451"/>
            <ac:spMk id="2" creationId="{2F9191E9-6AD8-7952-12B6-A7C0C7048FDE}"/>
          </ac:spMkLst>
        </pc:spChg>
        <pc:spChg chg="del">
          <ac:chgData name="Leonie Smith" userId="fed1330f33f5650e" providerId="LiveId" clId="{CEC73F15-C1BC-4DD6-B234-2D9A9909197C}" dt="2023-01-09T13:15:08.699" v="25" actId="21"/>
          <ac:spMkLst>
            <pc:docMk/>
            <pc:sldMk cId="3386340796" sldId="451"/>
            <ac:spMk id="4" creationId="{9A13E2D8-2F59-44C1-B1D2-79C300C26DD4}"/>
          </ac:spMkLst>
        </pc:spChg>
        <pc:spChg chg="del">
          <ac:chgData name="Leonie Smith" userId="fed1330f33f5650e" providerId="LiveId" clId="{CEC73F15-C1BC-4DD6-B234-2D9A9909197C}" dt="2023-01-09T13:15:09.627" v="26" actId="21"/>
          <ac:spMkLst>
            <pc:docMk/>
            <pc:sldMk cId="3386340796" sldId="451"/>
            <ac:spMk id="6" creationId="{416C064E-628E-47C0-A712-DB178FE9901E}"/>
          </ac:spMkLst>
        </pc:spChg>
      </pc:sldChg>
      <pc:sldChg chg="addSp delSp modSp mod modTransition modAnim">
        <pc:chgData name="Leonie Smith" userId="fed1330f33f5650e" providerId="LiveId" clId="{CEC73F15-C1BC-4DD6-B234-2D9A9909197C}" dt="2023-01-09T13:18:20.346" v="65"/>
        <pc:sldMkLst>
          <pc:docMk/>
          <pc:sldMk cId="4002949039" sldId="452"/>
        </pc:sldMkLst>
        <pc:spChg chg="add mod">
          <ac:chgData name="Leonie Smith" userId="fed1330f33f5650e" providerId="LiveId" clId="{CEC73F15-C1BC-4DD6-B234-2D9A9909197C}" dt="2023-01-09T13:18:20.346" v="65"/>
          <ac:spMkLst>
            <pc:docMk/>
            <pc:sldMk cId="4002949039" sldId="452"/>
            <ac:spMk id="2" creationId="{F84AC8D1-088C-0888-CA34-3823C24A5A87}"/>
          </ac:spMkLst>
        </pc:spChg>
        <pc:spChg chg="del">
          <ac:chgData name="Leonie Smith" userId="fed1330f33f5650e" providerId="LiveId" clId="{CEC73F15-C1BC-4DD6-B234-2D9A9909197C}" dt="2023-01-09T13:15:12.140" v="27" actId="21"/>
          <ac:spMkLst>
            <pc:docMk/>
            <pc:sldMk cId="4002949039" sldId="452"/>
            <ac:spMk id="6" creationId="{416C064E-628E-47C0-A712-DB178FE9901E}"/>
          </ac:spMkLst>
        </pc:spChg>
        <pc:picChg chg="del">
          <ac:chgData name="Leonie Smith" userId="fed1330f33f5650e" providerId="LiveId" clId="{CEC73F15-C1BC-4DD6-B234-2D9A9909197C}" dt="2023-01-09T13:14:06.790" v="13"/>
          <ac:picMkLst>
            <pc:docMk/>
            <pc:sldMk cId="4002949039" sldId="452"/>
            <ac:picMk id="8" creationId="{6B5DB17A-ACB7-2325-55DE-0F0FCD1BEF86}"/>
          </ac:picMkLst>
        </pc:picChg>
      </pc:sldChg>
      <pc:sldChg chg="delSp modSp mod modTransition">
        <pc:chgData name="Leonie Smith" userId="fed1330f33f5650e" providerId="LiveId" clId="{CEC73F15-C1BC-4DD6-B234-2D9A9909197C}" dt="2023-01-09T13:19:24.045" v="83"/>
        <pc:sldMkLst>
          <pc:docMk/>
          <pc:sldMk cId="283334129" sldId="453"/>
        </pc:sldMkLst>
        <pc:spChg chg="mod">
          <ac:chgData name="Leonie Smith" userId="fed1330f33f5650e" providerId="LiveId" clId="{CEC73F15-C1BC-4DD6-B234-2D9A9909197C}" dt="2023-01-09T13:19:24.045" v="83"/>
          <ac:spMkLst>
            <pc:docMk/>
            <pc:sldMk cId="283334129" sldId="453"/>
            <ac:spMk id="2" creationId="{03DD0C5A-9C8E-EA81-BF20-32BF7AE0801C}"/>
          </ac:spMkLst>
        </pc:spChg>
        <pc:spChg chg="del">
          <ac:chgData name="Leonie Smith" userId="fed1330f33f5650e" providerId="LiveId" clId="{CEC73F15-C1BC-4DD6-B234-2D9A9909197C}" dt="2023-01-09T13:15:19.211" v="28" actId="21"/>
          <ac:spMkLst>
            <pc:docMk/>
            <pc:sldMk cId="283334129" sldId="453"/>
            <ac:spMk id="6" creationId="{416C064E-628E-47C0-A712-DB178FE9901E}"/>
          </ac:spMkLst>
        </pc:spChg>
      </pc:sldChg>
      <pc:sldChg chg="addSp delSp modSp mod modTransition modAnim">
        <pc:chgData name="Leonie Smith" userId="fed1330f33f5650e" providerId="LiveId" clId="{CEC73F15-C1BC-4DD6-B234-2D9A9909197C}" dt="2023-01-09T13:18:22.751" v="66"/>
        <pc:sldMkLst>
          <pc:docMk/>
          <pc:sldMk cId="4049696417" sldId="456"/>
        </pc:sldMkLst>
        <pc:spChg chg="add mod">
          <ac:chgData name="Leonie Smith" userId="fed1330f33f5650e" providerId="LiveId" clId="{CEC73F15-C1BC-4DD6-B234-2D9A9909197C}" dt="2023-01-09T13:18:22.751" v="66"/>
          <ac:spMkLst>
            <pc:docMk/>
            <pc:sldMk cId="4049696417" sldId="456"/>
            <ac:spMk id="2" creationId="{6F736CDB-2C1F-D199-CD74-8634DB98CF8C}"/>
          </ac:spMkLst>
        </pc:spChg>
        <pc:spChg chg="del">
          <ac:chgData name="Leonie Smith" userId="fed1330f33f5650e" providerId="LiveId" clId="{CEC73F15-C1BC-4DD6-B234-2D9A9909197C}" dt="2023-01-09T13:15:25.467" v="29" actId="21"/>
          <ac:spMkLst>
            <pc:docMk/>
            <pc:sldMk cId="4049696417" sldId="456"/>
            <ac:spMk id="6" creationId="{416C064E-628E-47C0-A712-DB178FE9901E}"/>
          </ac:spMkLst>
        </pc:spChg>
        <pc:picChg chg="del">
          <ac:chgData name="Leonie Smith" userId="fed1330f33f5650e" providerId="LiveId" clId="{CEC73F15-C1BC-4DD6-B234-2D9A9909197C}" dt="2023-01-09T13:14:06.790" v="13"/>
          <ac:picMkLst>
            <pc:docMk/>
            <pc:sldMk cId="4049696417" sldId="456"/>
            <ac:picMk id="5" creationId="{D4C4323A-BF63-7803-2D7F-C321B858ED59}"/>
          </ac:picMkLst>
        </pc:picChg>
      </pc:sldChg>
      <pc:sldChg chg="delSp modSp mod modTransition">
        <pc:chgData name="Leonie Smith" userId="fed1330f33f5650e" providerId="LiveId" clId="{CEC73F15-C1BC-4DD6-B234-2D9A9909197C}" dt="2023-01-09T13:19:29.795" v="84"/>
        <pc:sldMkLst>
          <pc:docMk/>
          <pc:sldMk cId="2618424304" sldId="457"/>
        </pc:sldMkLst>
        <pc:spChg chg="mod">
          <ac:chgData name="Leonie Smith" userId="fed1330f33f5650e" providerId="LiveId" clId="{CEC73F15-C1BC-4DD6-B234-2D9A9909197C}" dt="2023-01-09T13:19:29.795" v="84"/>
          <ac:spMkLst>
            <pc:docMk/>
            <pc:sldMk cId="2618424304" sldId="457"/>
            <ac:spMk id="2" creationId="{D3DF0DD1-891B-AA34-3871-3C7597F21A29}"/>
          </ac:spMkLst>
        </pc:spChg>
        <pc:spChg chg="del">
          <ac:chgData name="Leonie Smith" userId="fed1330f33f5650e" providerId="LiveId" clId="{CEC73F15-C1BC-4DD6-B234-2D9A9909197C}" dt="2023-01-09T13:15:28.546" v="30" actId="21"/>
          <ac:spMkLst>
            <pc:docMk/>
            <pc:sldMk cId="2618424304" sldId="457"/>
            <ac:spMk id="4" creationId="{9A13E2D8-2F59-44C1-B1D2-79C300C26DD4}"/>
          </ac:spMkLst>
        </pc:spChg>
        <pc:spChg chg="del">
          <ac:chgData name="Leonie Smith" userId="fed1330f33f5650e" providerId="LiveId" clId="{CEC73F15-C1BC-4DD6-B234-2D9A9909197C}" dt="2023-01-09T13:15:29.481" v="31" actId="21"/>
          <ac:spMkLst>
            <pc:docMk/>
            <pc:sldMk cId="2618424304" sldId="457"/>
            <ac:spMk id="6" creationId="{416C064E-628E-47C0-A712-DB178FE9901E}"/>
          </ac:spMkLst>
        </pc:spChg>
      </pc:sldChg>
      <pc:sldChg chg="addSp delSp modSp mod modTransition modAnim">
        <pc:chgData name="Leonie Smith" userId="fed1330f33f5650e" providerId="LiveId" clId="{CEC73F15-C1BC-4DD6-B234-2D9A9909197C}" dt="2023-01-09T13:18:24.648" v="67"/>
        <pc:sldMkLst>
          <pc:docMk/>
          <pc:sldMk cId="2789980734" sldId="458"/>
        </pc:sldMkLst>
        <pc:spChg chg="add mod">
          <ac:chgData name="Leonie Smith" userId="fed1330f33f5650e" providerId="LiveId" clId="{CEC73F15-C1BC-4DD6-B234-2D9A9909197C}" dt="2023-01-09T13:18:24.648" v="67"/>
          <ac:spMkLst>
            <pc:docMk/>
            <pc:sldMk cId="2789980734" sldId="458"/>
            <ac:spMk id="2" creationId="{BDA17DB6-B177-F4AB-8DC1-68BD7F632646}"/>
          </ac:spMkLst>
        </pc:spChg>
        <pc:spChg chg="del">
          <ac:chgData name="Leonie Smith" userId="fed1330f33f5650e" providerId="LiveId" clId="{CEC73F15-C1BC-4DD6-B234-2D9A9909197C}" dt="2023-01-09T13:15:32.312" v="32" actId="21"/>
          <ac:spMkLst>
            <pc:docMk/>
            <pc:sldMk cId="2789980734" sldId="458"/>
            <ac:spMk id="6" creationId="{416C064E-628E-47C0-A712-DB178FE9901E}"/>
          </ac:spMkLst>
        </pc:spChg>
        <pc:picChg chg="del">
          <ac:chgData name="Leonie Smith" userId="fed1330f33f5650e" providerId="LiveId" clId="{CEC73F15-C1BC-4DD6-B234-2D9A9909197C}" dt="2023-01-09T13:14:06.790" v="13"/>
          <ac:picMkLst>
            <pc:docMk/>
            <pc:sldMk cId="2789980734" sldId="458"/>
            <ac:picMk id="3" creationId="{494991D7-8878-FCB2-B7F7-3159CBDE8134}"/>
          </ac:picMkLst>
        </pc:picChg>
      </pc:sldChg>
      <pc:sldChg chg="modSp mod modTransition">
        <pc:chgData name="Leonie Smith" userId="fed1330f33f5650e" providerId="LiveId" clId="{CEC73F15-C1BC-4DD6-B234-2D9A9909197C}" dt="2023-01-09T13:19:34.801" v="85"/>
        <pc:sldMkLst>
          <pc:docMk/>
          <pc:sldMk cId="783514268" sldId="459"/>
        </pc:sldMkLst>
        <pc:spChg chg="mod">
          <ac:chgData name="Leonie Smith" userId="fed1330f33f5650e" providerId="LiveId" clId="{CEC73F15-C1BC-4DD6-B234-2D9A9909197C}" dt="2023-01-09T13:19:34.801" v="85"/>
          <ac:spMkLst>
            <pc:docMk/>
            <pc:sldMk cId="783514268" sldId="459"/>
            <ac:spMk id="2" creationId="{1F00C6F1-A0D2-D95F-BFA0-C2760629179F}"/>
          </ac:spMkLst>
        </pc:spChg>
      </pc:sldChg>
      <pc:sldChg chg="addSp delSp modSp mod modTransition modAnim">
        <pc:chgData name="Leonie Smith" userId="fed1330f33f5650e" providerId="LiveId" clId="{CEC73F15-C1BC-4DD6-B234-2D9A9909197C}" dt="2023-01-09T13:18:26.753" v="68"/>
        <pc:sldMkLst>
          <pc:docMk/>
          <pc:sldMk cId="2691432836" sldId="460"/>
        </pc:sldMkLst>
        <pc:spChg chg="add mod">
          <ac:chgData name="Leonie Smith" userId="fed1330f33f5650e" providerId="LiveId" clId="{CEC73F15-C1BC-4DD6-B234-2D9A9909197C}" dt="2023-01-09T13:18:26.753" v="68"/>
          <ac:spMkLst>
            <pc:docMk/>
            <pc:sldMk cId="2691432836" sldId="460"/>
            <ac:spMk id="2" creationId="{4C42DB6A-6182-776B-64D5-DA0517FE91B2}"/>
          </ac:spMkLst>
        </pc:spChg>
        <pc:spChg chg="del">
          <ac:chgData name="Leonie Smith" userId="fed1330f33f5650e" providerId="LiveId" clId="{CEC73F15-C1BC-4DD6-B234-2D9A9909197C}" dt="2023-01-09T13:15:44.489" v="33" actId="21"/>
          <ac:spMkLst>
            <pc:docMk/>
            <pc:sldMk cId="2691432836" sldId="460"/>
            <ac:spMk id="6" creationId="{416C064E-628E-47C0-A712-DB178FE9901E}"/>
          </ac:spMkLst>
        </pc:spChg>
        <pc:picChg chg="del">
          <ac:chgData name="Leonie Smith" userId="fed1330f33f5650e" providerId="LiveId" clId="{CEC73F15-C1BC-4DD6-B234-2D9A9909197C}" dt="2023-01-09T13:14:06.790" v="13"/>
          <ac:picMkLst>
            <pc:docMk/>
            <pc:sldMk cId="2691432836" sldId="460"/>
            <ac:picMk id="7" creationId="{EDDFA6A4-2519-610F-BCA0-9EDB0E5F49B3}"/>
          </ac:picMkLst>
        </pc:picChg>
      </pc:sldChg>
      <pc:sldChg chg="delSp modSp mod modTransition">
        <pc:chgData name="Leonie Smith" userId="fed1330f33f5650e" providerId="LiveId" clId="{CEC73F15-C1BC-4DD6-B234-2D9A9909197C}" dt="2023-01-09T13:19:39.352" v="86"/>
        <pc:sldMkLst>
          <pc:docMk/>
          <pc:sldMk cId="3868250199" sldId="461"/>
        </pc:sldMkLst>
        <pc:spChg chg="mod">
          <ac:chgData name="Leonie Smith" userId="fed1330f33f5650e" providerId="LiveId" clId="{CEC73F15-C1BC-4DD6-B234-2D9A9909197C}" dt="2023-01-09T13:19:39.352" v="86"/>
          <ac:spMkLst>
            <pc:docMk/>
            <pc:sldMk cId="3868250199" sldId="461"/>
            <ac:spMk id="2" creationId="{54C2CA53-DF44-FA62-816F-D36A7A07E594}"/>
          </ac:spMkLst>
        </pc:spChg>
        <pc:spChg chg="del">
          <ac:chgData name="Leonie Smith" userId="fed1330f33f5650e" providerId="LiveId" clId="{CEC73F15-C1BC-4DD6-B234-2D9A9909197C}" dt="2023-01-09T13:15:47.927" v="34" actId="21"/>
          <ac:spMkLst>
            <pc:docMk/>
            <pc:sldMk cId="3868250199" sldId="461"/>
            <ac:spMk id="4" creationId="{9A13E2D8-2F59-44C1-B1D2-79C300C26DD4}"/>
          </ac:spMkLst>
        </pc:spChg>
        <pc:spChg chg="del">
          <ac:chgData name="Leonie Smith" userId="fed1330f33f5650e" providerId="LiveId" clId="{CEC73F15-C1BC-4DD6-B234-2D9A9909197C}" dt="2023-01-09T13:15:49.230" v="35" actId="21"/>
          <ac:spMkLst>
            <pc:docMk/>
            <pc:sldMk cId="3868250199" sldId="461"/>
            <ac:spMk id="6" creationId="{416C064E-628E-47C0-A712-DB178FE9901E}"/>
          </ac:spMkLst>
        </pc:spChg>
      </pc:sldChg>
      <pc:sldChg chg="addSp delSp modSp mod modTransition modAnim">
        <pc:chgData name="Leonie Smith" userId="fed1330f33f5650e" providerId="LiveId" clId="{CEC73F15-C1BC-4DD6-B234-2D9A9909197C}" dt="2023-01-09T13:18:28.678" v="69"/>
        <pc:sldMkLst>
          <pc:docMk/>
          <pc:sldMk cId="3941201962" sldId="462"/>
        </pc:sldMkLst>
        <pc:spChg chg="add mod">
          <ac:chgData name="Leonie Smith" userId="fed1330f33f5650e" providerId="LiveId" clId="{CEC73F15-C1BC-4DD6-B234-2D9A9909197C}" dt="2023-01-09T13:18:28.678" v="69"/>
          <ac:spMkLst>
            <pc:docMk/>
            <pc:sldMk cId="3941201962" sldId="462"/>
            <ac:spMk id="2" creationId="{85884EB4-2080-5D08-4C3A-A1DE789E2EFF}"/>
          </ac:spMkLst>
        </pc:spChg>
        <pc:spChg chg="del">
          <ac:chgData name="Leonie Smith" userId="fed1330f33f5650e" providerId="LiveId" clId="{CEC73F15-C1BC-4DD6-B234-2D9A9909197C}" dt="2023-01-09T13:15:53.137" v="36" actId="21"/>
          <ac:spMkLst>
            <pc:docMk/>
            <pc:sldMk cId="3941201962" sldId="462"/>
            <ac:spMk id="6" creationId="{416C064E-628E-47C0-A712-DB178FE9901E}"/>
          </ac:spMkLst>
        </pc:spChg>
        <pc:picChg chg="del">
          <ac:chgData name="Leonie Smith" userId="fed1330f33f5650e" providerId="LiveId" clId="{CEC73F15-C1BC-4DD6-B234-2D9A9909197C}" dt="2023-01-09T13:14:06.790" v="13"/>
          <ac:picMkLst>
            <pc:docMk/>
            <pc:sldMk cId="3941201962" sldId="462"/>
            <ac:picMk id="7" creationId="{032F4548-CDF0-00A6-F5B9-F0B9C0493164}"/>
          </ac:picMkLst>
        </pc:picChg>
      </pc:sldChg>
      <pc:sldChg chg="modSp mod modTransition">
        <pc:chgData name="Leonie Smith" userId="fed1330f33f5650e" providerId="LiveId" clId="{CEC73F15-C1BC-4DD6-B234-2D9A9909197C}" dt="2023-01-09T13:19:45.674" v="87"/>
        <pc:sldMkLst>
          <pc:docMk/>
          <pc:sldMk cId="2982327576" sldId="463"/>
        </pc:sldMkLst>
        <pc:spChg chg="mod">
          <ac:chgData name="Leonie Smith" userId="fed1330f33f5650e" providerId="LiveId" clId="{CEC73F15-C1BC-4DD6-B234-2D9A9909197C}" dt="2023-01-09T13:19:45.674" v="87"/>
          <ac:spMkLst>
            <pc:docMk/>
            <pc:sldMk cId="2982327576" sldId="463"/>
            <ac:spMk id="2" creationId="{9FD8732C-8A07-94C8-985F-509B1F9AEBCA}"/>
          </ac:spMkLst>
        </pc:spChg>
      </pc:sldChg>
      <pc:sldChg chg="addSp delSp modSp mod modTransition modAnim">
        <pc:chgData name="Leonie Smith" userId="fed1330f33f5650e" providerId="LiveId" clId="{CEC73F15-C1BC-4DD6-B234-2D9A9909197C}" dt="2023-01-09T13:18:30.524" v="70"/>
        <pc:sldMkLst>
          <pc:docMk/>
          <pc:sldMk cId="3471468068" sldId="464"/>
        </pc:sldMkLst>
        <pc:spChg chg="add mod">
          <ac:chgData name="Leonie Smith" userId="fed1330f33f5650e" providerId="LiveId" clId="{CEC73F15-C1BC-4DD6-B234-2D9A9909197C}" dt="2023-01-09T13:18:30.524" v="70"/>
          <ac:spMkLst>
            <pc:docMk/>
            <pc:sldMk cId="3471468068" sldId="464"/>
            <ac:spMk id="2" creationId="{5846042B-C1B1-B650-7CA9-926CD6985434}"/>
          </ac:spMkLst>
        </pc:spChg>
        <pc:spChg chg="del">
          <ac:chgData name="Leonie Smith" userId="fed1330f33f5650e" providerId="LiveId" clId="{CEC73F15-C1BC-4DD6-B234-2D9A9909197C}" dt="2023-01-09T13:16:00.501" v="37" actId="21"/>
          <ac:spMkLst>
            <pc:docMk/>
            <pc:sldMk cId="3471468068" sldId="464"/>
            <ac:spMk id="6" creationId="{416C064E-628E-47C0-A712-DB178FE9901E}"/>
          </ac:spMkLst>
        </pc:spChg>
        <pc:picChg chg="del">
          <ac:chgData name="Leonie Smith" userId="fed1330f33f5650e" providerId="LiveId" clId="{CEC73F15-C1BC-4DD6-B234-2D9A9909197C}" dt="2023-01-09T13:14:06.790" v="13"/>
          <ac:picMkLst>
            <pc:docMk/>
            <pc:sldMk cId="3471468068" sldId="464"/>
            <ac:picMk id="3" creationId="{BDBEDDC9-4FB3-66F5-864E-8AC79211EAE4}"/>
          </ac:picMkLst>
        </pc:picChg>
      </pc:sldChg>
      <pc:sldChg chg="delSp modSp mod modTransition">
        <pc:chgData name="Leonie Smith" userId="fed1330f33f5650e" providerId="LiveId" clId="{CEC73F15-C1BC-4DD6-B234-2D9A9909197C}" dt="2023-01-09T13:19:50.191" v="88"/>
        <pc:sldMkLst>
          <pc:docMk/>
          <pc:sldMk cId="3894174290" sldId="465"/>
        </pc:sldMkLst>
        <pc:spChg chg="mod">
          <ac:chgData name="Leonie Smith" userId="fed1330f33f5650e" providerId="LiveId" clId="{CEC73F15-C1BC-4DD6-B234-2D9A9909197C}" dt="2023-01-09T13:19:50.191" v="88"/>
          <ac:spMkLst>
            <pc:docMk/>
            <pc:sldMk cId="3894174290" sldId="465"/>
            <ac:spMk id="2" creationId="{A971B9A0-B9F3-F46C-0046-9537B424D910}"/>
          </ac:spMkLst>
        </pc:spChg>
        <pc:spChg chg="del">
          <ac:chgData name="Leonie Smith" userId="fed1330f33f5650e" providerId="LiveId" clId="{CEC73F15-C1BC-4DD6-B234-2D9A9909197C}" dt="2023-01-09T13:16:04.014" v="38" actId="21"/>
          <ac:spMkLst>
            <pc:docMk/>
            <pc:sldMk cId="3894174290" sldId="465"/>
            <ac:spMk id="4" creationId="{9A13E2D8-2F59-44C1-B1D2-79C300C26DD4}"/>
          </ac:spMkLst>
        </pc:spChg>
        <pc:spChg chg="del">
          <ac:chgData name="Leonie Smith" userId="fed1330f33f5650e" providerId="LiveId" clId="{CEC73F15-C1BC-4DD6-B234-2D9A9909197C}" dt="2023-01-09T13:16:05.209" v="39" actId="21"/>
          <ac:spMkLst>
            <pc:docMk/>
            <pc:sldMk cId="3894174290" sldId="465"/>
            <ac:spMk id="6" creationId="{416C064E-628E-47C0-A712-DB178FE9901E}"/>
          </ac:spMkLst>
        </pc:spChg>
      </pc:sldChg>
      <pc:sldChg chg="addSp delSp modSp mod modTransition modAnim">
        <pc:chgData name="Leonie Smith" userId="fed1330f33f5650e" providerId="LiveId" clId="{CEC73F15-C1BC-4DD6-B234-2D9A9909197C}" dt="2023-01-09T13:18:34.099" v="72"/>
        <pc:sldMkLst>
          <pc:docMk/>
          <pc:sldMk cId="581074576" sldId="466"/>
        </pc:sldMkLst>
        <pc:spChg chg="add mod">
          <ac:chgData name="Leonie Smith" userId="fed1330f33f5650e" providerId="LiveId" clId="{CEC73F15-C1BC-4DD6-B234-2D9A9909197C}" dt="2023-01-09T13:18:34.099" v="72"/>
          <ac:spMkLst>
            <pc:docMk/>
            <pc:sldMk cId="581074576" sldId="466"/>
            <ac:spMk id="2" creationId="{D1CACF99-AA6C-A026-FB22-B962C21ED51F}"/>
          </ac:spMkLst>
        </pc:spChg>
        <pc:spChg chg="del">
          <ac:chgData name="Leonie Smith" userId="fed1330f33f5650e" providerId="LiveId" clId="{CEC73F15-C1BC-4DD6-B234-2D9A9909197C}" dt="2023-01-09T13:16:15.815" v="43" actId="21"/>
          <ac:spMkLst>
            <pc:docMk/>
            <pc:sldMk cId="581074576" sldId="466"/>
            <ac:spMk id="6" creationId="{416C064E-628E-47C0-A712-DB178FE9901E}"/>
          </ac:spMkLst>
        </pc:spChg>
        <pc:picChg chg="del">
          <ac:chgData name="Leonie Smith" userId="fed1330f33f5650e" providerId="LiveId" clId="{CEC73F15-C1BC-4DD6-B234-2D9A9909197C}" dt="2023-01-09T13:14:06.790" v="13"/>
          <ac:picMkLst>
            <pc:docMk/>
            <pc:sldMk cId="581074576" sldId="466"/>
            <ac:picMk id="9" creationId="{D53BF1B2-9007-A936-F951-E89375F0EB77}"/>
          </ac:picMkLst>
        </pc:picChg>
      </pc:sldChg>
      <pc:sldChg chg="delSp modSp mod modTransition">
        <pc:chgData name="Leonie Smith" userId="fed1330f33f5650e" providerId="LiveId" clId="{CEC73F15-C1BC-4DD6-B234-2D9A9909197C}" dt="2023-01-09T13:20:00.033" v="90"/>
        <pc:sldMkLst>
          <pc:docMk/>
          <pc:sldMk cId="2711152741" sldId="467"/>
        </pc:sldMkLst>
        <pc:spChg chg="mod">
          <ac:chgData name="Leonie Smith" userId="fed1330f33f5650e" providerId="LiveId" clId="{CEC73F15-C1BC-4DD6-B234-2D9A9909197C}" dt="2023-01-09T13:20:00.033" v="90"/>
          <ac:spMkLst>
            <pc:docMk/>
            <pc:sldMk cId="2711152741" sldId="467"/>
            <ac:spMk id="2" creationId="{47BE9A21-B63A-8608-6033-BF87591563DA}"/>
          </ac:spMkLst>
        </pc:spChg>
        <pc:spChg chg="del">
          <ac:chgData name="Leonie Smith" userId="fed1330f33f5650e" providerId="LiveId" clId="{CEC73F15-C1BC-4DD6-B234-2D9A9909197C}" dt="2023-01-09T13:16:19.316" v="44" actId="21"/>
          <ac:spMkLst>
            <pc:docMk/>
            <pc:sldMk cId="2711152741" sldId="467"/>
            <ac:spMk id="4" creationId="{9A13E2D8-2F59-44C1-B1D2-79C300C26DD4}"/>
          </ac:spMkLst>
        </pc:spChg>
        <pc:spChg chg="del">
          <ac:chgData name="Leonie Smith" userId="fed1330f33f5650e" providerId="LiveId" clId="{CEC73F15-C1BC-4DD6-B234-2D9A9909197C}" dt="2023-01-09T13:16:20.374" v="45" actId="21"/>
          <ac:spMkLst>
            <pc:docMk/>
            <pc:sldMk cId="2711152741" sldId="467"/>
            <ac:spMk id="6" creationId="{416C064E-628E-47C0-A712-DB178FE9901E}"/>
          </ac:spMkLst>
        </pc:spChg>
      </pc:sldChg>
      <pc:sldChg chg="delSp modSp mod modTransition modAnim">
        <pc:chgData name="Leonie Smith" userId="fed1330f33f5650e" providerId="LiveId" clId="{CEC73F15-C1BC-4DD6-B234-2D9A9909197C}" dt="2023-01-13T08:27:52.381" v="97"/>
        <pc:sldMkLst>
          <pc:docMk/>
          <pc:sldMk cId="826482979" sldId="468"/>
        </pc:sldMkLst>
        <pc:spChg chg="mod">
          <ac:chgData name="Leonie Smith" userId="fed1330f33f5650e" providerId="LiveId" clId="{CEC73F15-C1BC-4DD6-B234-2D9A9909197C}" dt="2023-01-13T08:27:52.381" v="97"/>
          <ac:spMkLst>
            <pc:docMk/>
            <pc:sldMk cId="826482979" sldId="468"/>
            <ac:spMk id="3" creationId="{5F96472B-1870-F55F-618C-EA4C69EAE1B6}"/>
          </ac:spMkLst>
        </pc:spChg>
        <pc:picChg chg="del">
          <ac:chgData name="Leonie Smith" userId="fed1330f33f5650e" providerId="LiveId" clId="{CEC73F15-C1BC-4DD6-B234-2D9A9909197C}" dt="2023-01-09T13:14:06.790" v="13"/>
          <ac:picMkLst>
            <pc:docMk/>
            <pc:sldMk cId="826482979" sldId="468"/>
            <ac:picMk id="5" creationId="{3DA6D51C-8892-BA0B-1A94-CF3BDE21B91C}"/>
          </ac:picMkLst>
        </pc:picChg>
      </pc:sldChg>
      <pc:sldChg chg="addSp delSp modSp mod modTransition modAnim">
        <pc:chgData name="Leonie Smith" userId="fed1330f33f5650e" providerId="LiveId" clId="{CEC73F15-C1BC-4DD6-B234-2D9A9909197C}" dt="2023-01-09T13:18:35.877" v="73"/>
        <pc:sldMkLst>
          <pc:docMk/>
          <pc:sldMk cId="2512041214" sldId="469"/>
        </pc:sldMkLst>
        <pc:spChg chg="add mod">
          <ac:chgData name="Leonie Smith" userId="fed1330f33f5650e" providerId="LiveId" clId="{CEC73F15-C1BC-4DD6-B234-2D9A9909197C}" dt="2023-01-09T13:18:35.877" v="73"/>
          <ac:spMkLst>
            <pc:docMk/>
            <pc:sldMk cId="2512041214" sldId="469"/>
            <ac:spMk id="2" creationId="{24534217-E7E1-B3DE-6853-5D63DD20C945}"/>
          </ac:spMkLst>
        </pc:spChg>
        <pc:spChg chg="del">
          <ac:chgData name="Leonie Smith" userId="fed1330f33f5650e" providerId="LiveId" clId="{CEC73F15-C1BC-4DD6-B234-2D9A9909197C}" dt="2023-01-09T13:16:25.516" v="46" actId="21"/>
          <ac:spMkLst>
            <pc:docMk/>
            <pc:sldMk cId="2512041214" sldId="469"/>
            <ac:spMk id="6" creationId="{416C064E-628E-47C0-A712-DB178FE9901E}"/>
          </ac:spMkLst>
        </pc:spChg>
        <pc:picChg chg="del">
          <ac:chgData name="Leonie Smith" userId="fed1330f33f5650e" providerId="LiveId" clId="{CEC73F15-C1BC-4DD6-B234-2D9A9909197C}" dt="2023-01-09T13:14:06.790" v="13"/>
          <ac:picMkLst>
            <pc:docMk/>
            <pc:sldMk cId="2512041214" sldId="469"/>
            <ac:picMk id="5" creationId="{9F3B461C-7BF9-515F-7AF7-2B925117ABD1}"/>
          </ac:picMkLst>
        </pc:picChg>
      </pc:sldChg>
      <pc:sldChg chg="delSp modSp mod modTransition">
        <pc:chgData name="Leonie Smith" userId="fed1330f33f5650e" providerId="LiveId" clId="{CEC73F15-C1BC-4DD6-B234-2D9A9909197C}" dt="2023-01-09T13:20:04.617" v="91"/>
        <pc:sldMkLst>
          <pc:docMk/>
          <pc:sldMk cId="4114077348" sldId="470"/>
        </pc:sldMkLst>
        <pc:spChg chg="mod">
          <ac:chgData name="Leonie Smith" userId="fed1330f33f5650e" providerId="LiveId" clId="{CEC73F15-C1BC-4DD6-B234-2D9A9909197C}" dt="2023-01-09T13:20:04.617" v="91"/>
          <ac:spMkLst>
            <pc:docMk/>
            <pc:sldMk cId="4114077348" sldId="470"/>
            <ac:spMk id="2" creationId="{BF8BA89B-0DC0-FB4E-39F5-46CB49FC1118}"/>
          </ac:spMkLst>
        </pc:spChg>
        <pc:spChg chg="del">
          <ac:chgData name="Leonie Smith" userId="fed1330f33f5650e" providerId="LiveId" clId="{CEC73F15-C1BC-4DD6-B234-2D9A9909197C}" dt="2023-01-09T13:16:29.059" v="47" actId="21"/>
          <ac:spMkLst>
            <pc:docMk/>
            <pc:sldMk cId="4114077348" sldId="470"/>
            <ac:spMk id="4" creationId="{9A13E2D8-2F59-44C1-B1D2-79C300C26DD4}"/>
          </ac:spMkLst>
        </pc:spChg>
        <pc:spChg chg="del">
          <ac:chgData name="Leonie Smith" userId="fed1330f33f5650e" providerId="LiveId" clId="{CEC73F15-C1BC-4DD6-B234-2D9A9909197C}" dt="2023-01-09T13:16:30.089" v="48" actId="21"/>
          <ac:spMkLst>
            <pc:docMk/>
            <pc:sldMk cId="4114077348" sldId="470"/>
            <ac:spMk id="6" creationId="{416C064E-628E-47C0-A712-DB178FE9901E}"/>
          </ac:spMkLst>
        </pc:spChg>
      </pc:sldChg>
      <pc:sldChg chg="addSp delSp modSp mod modTransition modAnim">
        <pc:chgData name="Leonie Smith" userId="fed1330f33f5650e" providerId="LiveId" clId="{CEC73F15-C1BC-4DD6-B234-2D9A9909197C}" dt="2023-01-09T13:18:37.875" v="74"/>
        <pc:sldMkLst>
          <pc:docMk/>
          <pc:sldMk cId="2443557953" sldId="471"/>
        </pc:sldMkLst>
        <pc:spChg chg="add mod">
          <ac:chgData name="Leonie Smith" userId="fed1330f33f5650e" providerId="LiveId" clId="{CEC73F15-C1BC-4DD6-B234-2D9A9909197C}" dt="2023-01-09T13:18:37.875" v="74"/>
          <ac:spMkLst>
            <pc:docMk/>
            <pc:sldMk cId="2443557953" sldId="471"/>
            <ac:spMk id="2" creationId="{2D4F2DA2-FC35-829F-F789-B6BDA6DE7FFE}"/>
          </ac:spMkLst>
        </pc:spChg>
        <pc:spChg chg="del">
          <ac:chgData name="Leonie Smith" userId="fed1330f33f5650e" providerId="LiveId" clId="{CEC73F15-C1BC-4DD6-B234-2D9A9909197C}" dt="2023-01-09T13:16:34.408" v="49" actId="21"/>
          <ac:spMkLst>
            <pc:docMk/>
            <pc:sldMk cId="2443557953" sldId="471"/>
            <ac:spMk id="6" creationId="{416C064E-628E-47C0-A712-DB178FE9901E}"/>
          </ac:spMkLst>
        </pc:spChg>
        <pc:picChg chg="del">
          <ac:chgData name="Leonie Smith" userId="fed1330f33f5650e" providerId="LiveId" clId="{CEC73F15-C1BC-4DD6-B234-2D9A9909197C}" dt="2023-01-09T13:14:06.790" v="13"/>
          <ac:picMkLst>
            <pc:docMk/>
            <pc:sldMk cId="2443557953" sldId="471"/>
            <ac:picMk id="7" creationId="{E545396C-EC39-5433-8760-E754D6913E9B}"/>
          </ac:picMkLst>
        </pc:picChg>
      </pc:sldChg>
      <pc:sldChg chg="delSp modSp mod modTransition">
        <pc:chgData name="Leonie Smith" userId="fed1330f33f5650e" providerId="LiveId" clId="{CEC73F15-C1BC-4DD6-B234-2D9A9909197C}" dt="2023-01-09T13:20:09.914" v="92"/>
        <pc:sldMkLst>
          <pc:docMk/>
          <pc:sldMk cId="263294955" sldId="472"/>
        </pc:sldMkLst>
        <pc:spChg chg="mod">
          <ac:chgData name="Leonie Smith" userId="fed1330f33f5650e" providerId="LiveId" clId="{CEC73F15-C1BC-4DD6-B234-2D9A9909197C}" dt="2023-01-09T13:20:09.914" v="92"/>
          <ac:spMkLst>
            <pc:docMk/>
            <pc:sldMk cId="263294955" sldId="472"/>
            <ac:spMk id="2" creationId="{40213BAA-A568-B153-8089-A64FD562904E}"/>
          </ac:spMkLst>
        </pc:spChg>
        <pc:spChg chg="del">
          <ac:chgData name="Leonie Smith" userId="fed1330f33f5650e" providerId="LiveId" clId="{CEC73F15-C1BC-4DD6-B234-2D9A9909197C}" dt="2023-01-09T13:16:37.485" v="50" actId="21"/>
          <ac:spMkLst>
            <pc:docMk/>
            <pc:sldMk cId="263294955" sldId="472"/>
            <ac:spMk id="4" creationId="{9A13E2D8-2F59-44C1-B1D2-79C300C26DD4}"/>
          </ac:spMkLst>
        </pc:spChg>
        <pc:spChg chg="del">
          <ac:chgData name="Leonie Smith" userId="fed1330f33f5650e" providerId="LiveId" clId="{CEC73F15-C1BC-4DD6-B234-2D9A9909197C}" dt="2023-01-09T13:16:38.368" v="51" actId="21"/>
          <ac:spMkLst>
            <pc:docMk/>
            <pc:sldMk cId="263294955" sldId="472"/>
            <ac:spMk id="6" creationId="{416C064E-628E-47C0-A712-DB178FE9901E}"/>
          </ac:spMkLst>
        </pc:spChg>
      </pc:sldChg>
      <pc:sldChg chg="addSp delSp modSp mod modTransition modAnim">
        <pc:chgData name="Leonie Smith" userId="fed1330f33f5650e" providerId="LiveId" clId="{CEC73F15-C1BC-4DD6-B234-2D9A9909197C}" dt="2023-01-09T13:18:39.762" v="75"/>
        <pc:sldMkLst>
          <pc:docMk/>
          <pc:sldMk cId="617598300" sldId="473"/>
        </pc:sldMkLst>
        <pc:spChg chg="add mod">
          <ac:chgData name="Leonie Smith" userId="fed1330f33f5650e" providerId="LiveId" clId="{CEC73F15-C1BC-4DD6-B234-2D9A9909197C}" dt="2023-01-09T13:18:39.762" v="75"/>
          <ac:spMkLst>
            <pc:docMk/>
            <pc:sldMk cId="617598300" sldId="473"/>
            <ac:spMk id="2" creationId="{47127CA5-73C3-C187-10AE-746E3DD41412}"/>
          </ac:spMkLst>
        </pc:spChg>
        <pc:spChg chg="del">
          <ac:chgData name="Leonie Smith" userId="fed1330f33f5650e" providerId="LiveId" clId="{CEC73F15-C1BC-4DD6-B234-2D9A9909197C}" dt="2023-01-09T13:17:26.328" v="52" actId="21"/>
          <ac:spMkLst>
            <pc:docMk/>
            <pc:sldMk cId="617598300" sldId="473"/>
            <ac:spMk id="6" creationId="{416C064E-628E-47C0-A712-DB178FE9901E}"/>
          </ac:spMkLst>
        </pc:spChg>
        <pc:picChg chg="del">
          <ac:chgData name="Leonie Smith" userId="fed1330f33f5650e" providerId="LiveId" clId="{CEC73F15-C1BC-4DD6-B234-2D9A9909197C}" dt="2023-01-09T13:14:06.790" v="13"/>
          <ac:picMkLst>
            <pc:docMk/>
            <pc:sldMk cId="617598300" sldId="473"/>
            <ac:picMk id="3" creationId="{8B308E5C-826C-8C8B-7CB6-6566813DCCF7}"/>
          </ac:picMkLst>
        </pc:picChg>
      </pc:sldChg>
      <pc:sldChg chg="modSp mod modTransition">
        <pc:chgData name="Leonie Smith" userId="fed1330f33f5650e" providerId="LiveId" clId="{CEC73F15-C1BC-4DD6-B234-2D9A9909197C}" dt="2023-01-09T13:20:15.191" v="93"/>
        <pc:sldMkLst>
          <pc:docMk/>
          <pc:sldMk cId="3360925715" sldId="474"/>
        </pc:sldMkLst>
        <pc:spChg chg="mod">
          <ac:chgData name="Leonie Smith" userId="fed1330f33f5650e" providerId="LiveId" clId="{CEC73F15-C1BC-4DD6-B234-2D9A9909197C}" dt="2023-01-09T13:20:15.191" v="93"/>
          <ac:spMkLst>
            <pc:docMk/>
            <pc:sldMk cId="3360925715" sldId="474"/>
            <ac:spMk id="2" creationId="{EBB454EC-82A3-2E63-F2DC-2C64E6145A64}"/>
          </ac:spMkLst>
        </pc:spChg>
      </pc:sldChg>
      <pc:sldChg chg="addSp delSp modSp mod modTransition modAnim">
        <pc:chgData name="Leonie Smith" userId="fed1330f33f5650e" providerId="LiveId" clId="{CEC73F15-C1BC-4DD6-B234-2D9A9909197C}" dt="2023-01-09T13:18:41.674" v="76"/>
        <pc:sldMkLst>
          <pc:docMk/>
          <pc:sldMk cId="109202124" sldId="475"/>
        </pc:sldMkLst>
        <pc:spChg chg="add mod">
          <ac:chgData name="Leonie Smith" userId="fed1330f33f5650e" providerId="LiveId" clId="{CEC73F15-C1BC-4DD6-B234-2D9A9909197C}" dt="2023-01-09T13:18:41.674" v="76"/>
          <ac:spMkLst>
            <pc:docMk/>
            <pc:sldMk cId="109202124" sldId="475"/>
            <ac:spMk id="2" creationId="{900D0FB2-FEDC-F81D-4705-1534AD4C9C4A}"/>
          </ac:spMkLst>
        </pc:spChg>
        <pc:spChg chg="del">
          <ac:chgData name="Leonie Smith" userId="fed1330f33f5650e" providerId="LiveId" clId="{CEC73F15-C1BC-4DD6-B234-2D9A9909197C}" dt="2023-01-09T13:17:36.046" v="53" actId="21"/>
          <ac:spMkLst>
            <pc:docMk/>
            <pc:sldMk cId="109202124" sldId="475"/>
            <ac:spMk id="6" creationId="{416C064E-628E-47C0-A712-DB178FE9901E}"/>
          </ac:spMkLst>
        </pc:spChg>
        <pc:picChg chg="del">
          <ac:chgData name="Leonie Smith" userId="fed1330f33f5650e" providerId="LiveId" clId="{CEC73F15-C1BC-4DD6-B234-2D9A9909197C}" dt="2023-01-09T13:14:06.790" v="13"/>
          <ac:picMkLst>
            <pc:docMk/>
            <pc:sldMk cId="109202124" sldId="475"/>
            <ac:picMk id="7" creationId="{D903F711-F50C-EF7E-5FD3-E4004A2EB28A}"/>
          </ac:picMkLst>
        </pc:picChg>
      </pc:sldChg>
      <pc:sldChg chg="delSp modSp mod modTransition">
        <pc:chgData name="Leonie Smith" userId="fed1330f33f5650e" providerId="LiveId" clId="{CEC73F15-C1BC-4DD6-B234-2D9A9909197C}" dt="2023-01-09T13:20:21.236" v="94"/>
        <pc:sldMkLst>
          <pc:docMk/>
          <pc:sldMk cId="3230121460" sldId="476"/>
        </pc:sldMkLst>
        <pc:spChg chg="mod">
          <ac:chgData name="Leonie Smith" userId="fed1330f33f5650e" providerId="LiveId" clId="{CEC73F15-C1BC-4DD6-B234-2D9A9909197C}" dt="2023-01-09T13:20:21.236" v="94"/>
          <ac:spMkLst>
            <pc:docMk/>
            <pc:sldMk cId="3230121460" sldId="476"/>
            <ac:spMk id="2" creationId="{7EFEAB62-4768-0BB6-616F-A2C85875986F}"/>
          </ac:spMkLst>
        </pc:spChg>
        <pc:spChg chg="del">
          <ac:chgData name="Leonie Smith" userId="fed1330f33f5650e" providerId="LiveId" clId="{CEC73F15-C1BC-4DD6-B234-2D9A9909197C}" dt="2023-01-09T13:17:40.198" v="54" actId="21"/>
          <ac:spMkLst>
            <pc:docMk/>
            <pc:sldMk cId="3230121460" sldId="476"/>
            <ac:spMk id="4" creationId="{9A13E2D8-2F59-44C1-B1D2-79C300C26DD4}"/>
          </ac:spMkLst>
        </pc:spChg>
        <pc:spChg chg="del">
          <ac:chgData name="Leonie Smith" userId="fed1330f33f5650e" providerId="LiveId" clId="{CEC73F15-C1BC-4DD6-B234-2D9A9909197C}" dt="2023-01-09T13:17:41.413" v="55" actId="21"/>
          <ac:spMkLst>
            <pc:docMk/>
            <pc:sldMk cId="3230121460" sldId="476"/>
            <ac:spMk id="6" creationId="{416C064E-628E-47C0-A712-DB178FE9901E}"/>
          </ac:spMkLst>
        </pc:spChg>
      </pc:sldChg>
      <pc:sldChg chg="addSp delSp modSp mod modTransition modAnim">
        <pc:chgData name="Leonie Smith" userId="fed1330f33f5650e" providerId="LiveId" clId="{CEC73F15-C1BC-4DD6-B234-2D9A9909197C}" dt="2023-01-09T13:18:43.892" v="77"/>
        <pc:sldMkLst>
          <pc:docMk/>
          <pc:sldMk cId="1537054607" sldId="487"/>
        </pc:sldMkLst>
        <pc:spChg chg="add mod">
          <ac:chgData name="Leonie Smith" userId="fed1330f33f5650e" providerId="LiveId" clId="{CEC73F15-C1BC-4DD6-B234-2D9A9909197C}" dt="2023-01-09T13:18:43.892" v="77"/>
          <ac:spMkLst>
            <pc:docMk/>
            <pc:sldMk cId="1537054607" sldId="487"/>
            <ac:spMk id="2" creationId="{4E766E42-4202-99D4-1ED3-254D1BC0EA9D}"/>
          </ac:spMkLst>
        </pc:spChg>
        <pc:spChg chg="del">
          <ac:chgData name="Leonie Smith" userId="fed1330f33f5650e" providerId="LiveId" clId="{CEC73F15-C1BC-4DD6-B234-2D9A9909197C}" dt="2023-01-09T13:17:44.478" v="56" actId="21"/>
          <ac:spMkLst>
            <pc:docMk/>
            <pc:sldMk cId="1537054607" sldId="487"/>
            <ac:spMk id="6" creationId="{416C064E-628E-47C0-A712-DB178FE9901E}"/>
          </ac:spMkLst>
        </pc:spChg>
        <pc:picChg chg="del">
          <ac:chgData name="Leonie Smith" userId="fed1330f33f5650e" providerId="LiveId" clId="{CEC73F15-C1BC-4DD6-B234-2D9A9909197C}" dt="2023-01-09T13:14:06.790" v="13"/>
          <ac:picMkLst>
            <pc:docMk/>
            <pc:sldMk cId="1537054607" sldId="487"/>
            <ac:picMk id="3" creationId="{EAFFB831-23F6-439C-7191-B5213797FE6B}"/>
          </ac:picMkLst>
        </pc:picChg>
      </pc:sldChg>
      <pc:sldChg chg="delSp modSp mod modTransition">
        <pc:chgData name="Leonie Smith" userId="fed1330f33f5650e" providerId="LiveId" clId="{CEC73F15-C1BC-4DD6-B234-2D9A9909197C}" dt="2023-01-09T13:20:27.975" v="95"/>
        <pc:sldMkLst>
          <pc:docMk/>
          <pc:sldMk cId="1125828436" sldId="488"/>
        </pc:sldMkLst>
        <pc:spChg chg="mod">
          <ac:chgData name="Leonie Smith" userId="fed1330f33f5650e" providerId="LiveId" clId="{CEC73F15-C1BC-4DD6-B234-2D9A9909197C}" dt="2023-01-09T13:20:27.975" v="95"/>
          <ac:spMkLst>
            <pc:docMk/>
            <pc:sldMk cId="1125828436" sldId="488"/>
            <ac:spMk id="2" creationId="{AE1FC325-B293-F568-295F-868274EFB313}"/>
          </ac:spMkLst>
        </pc:spChg>
        <pc:spChg chg="del">
          <ac:chgData name="Leonie Smith" userId="fed1330f33f5650e" providerId="LiveId" clId="{CEC73F15-C1BC-4DD6-B234-2D9A9909197C}" dt="2023-01-09T13:17:47.727" v="57" actId="21"/>
          <ac:spMkLst>
            <pc:docMk/>
            <pc:sldMk cId="1125828436" sldId="488"/>
            <ac:spMk id="4" creationId="{9A13E2D8-2F59-44C1-B1D2-79C300C26DD4}"/>
          </ac:spMkLst>
        </pc:spChg>
        <pc:spChg chg="del">
          <ac:chgData name="Leonie Smith" userId="fed1330f33f5650e" providerId="LiveId" clId="{CEC73F15-C1BC-4DD6-B234-2D9A9909197C}" dt="2023-01-09T13:17:48.699" v="58" actId="21"/>
          <ac:spMkLst>
            <pc:docMk/>
            <pc:sldMk cId="1125828436" sldId="488"/>
            <ac:spMk id="6" creationId="{416C064E-628E-47C0-A712-DB178FE9901E}"/>
          </ac:spMkLst>
        </pc:spChg>
      </pc:sldChg>
      <pc:sldChg chg="addSp delSp modSp mod modTransition modAnim">
        <pc:chgData name="Leonie Smith" userId="fed1330f33f5650e" providerId="LiveId" clId="{CEC73F15-C1BC-4DD6-B234-2D9A9909197C}" dt="2023-01-09T13:18:46.199" v="78"/>
        <pc:sldMkLst>
          <pc:docMk/>
          <pc:sldMk cId="2477786685" sldId="489"/>
        </pc:sldMkLst>
        <pc:spChg chg="add mod">
          <ac:chgData name="Leonie Smith" userId="fed1330f33f5650e" providerId="LiveId" clId="{CEC73F15-C1BC-4DD6-B234-2D9A9909197C}" dt="2023-01-09T13:18:46.199" v="78"/>
          <ac:spMkLst>
            <pc:docMk/>
            <pc:sldMk cId="2477786685" sldId="489"/>
            <ac:spMk id="2" creationId="{86D70181-66DE-35CF-7BF2-ABB176DAFB9C}"/>
          </ac:spMkLst>
        </pc:spChg>
        <pc:spChg chg="del">
          <ac:chgData name="Leonie Smith" userId="fed1330f33f5650e" providerId="LiveId" clId="{CEC73F15-C1BC-4DD6-B234-2D9A9909197C}" dt="2023-01-09T13:17:51.888" v="59" actId="21"/>
          <ac:spMkLst>
            <pc:docMk/>
            <pc:sldMk cId="2477786685" sldId="489"/>
            <ac:spMk id="6" creationId="{416C064E-628E-47C0-A712-DB178FE9901E}"/>
          </ac:spMkLst>
        </pc:spChg>
        <pc:picChg chg="del">
          <ac:chgData name="Leonie Smith" userId="fed1330f33f5650e" providerId="LiveId" clId="{CEC73F15-C1BC-4DD6-B234-2D9A9909197C}" dt="2023-01-09T13:14:06.790" v="13"/>
          <ac:picMkLst>
            <pc:docMk/>
            <pc:sldMk cId="2477786685" sldId="489"/>
            <ac:picMk id="3" creationId="{91A42CCB-B60A-06EE-DB16-3BF1DB018C79}"/>
          </ac:picMkLst>
        </pc:picChg>
      </pc:sldChg>
      <pc:sldChg chg="modSp mod modTransition">
        <pc:chgData name="Leonie Smith" userId="fed1330f33f5650e" providerId="LiveId" clId="{CEC73F15-C1BC-4DD6-B234-2D9A9909197C}" dt="2023-01-09T13:20:36.088" v="96"/>
        <pc:sldMkLst>
          <pc:docMk/>
          <pc:sldMk cId="2204158598" sldId="492"/>
        </pc:sldMkLst>
        <pc:spChg chg="mod">
          <ac:chgData name="Leonie Smith" userId="fed1330f33f5650e" providerId="LiveId" clId="{CEC73F15-C1BC-4DD6-B234-2D9A9909197C}" dt="2023-01-09T13:20:36.088" v="96"/>
          <ac:spMkLst>
            <pc:docMk/>
            <pc:sldMk cId="2204158598" sldId="492"/>
            <ac:spMk id="2" creationId="{9C35868F-BEAE-BE95-B0B8-E6EBD953FB26}"/>
          </ac:spMkLst>
        </pc:spChg>
      </pc:sldChg>
      <pc:sldChg chg="addSp delSp modSp mod modTransition modAnim">
        <pc:chgData name="Leonie Smith" userId="fed1330f33f5650e" providerId="LiveId" clId="{CEC73F15-C1BC-4DD6-B234-2D9A9909197C}" dt="2023-01-09T13:18:32.292" v="71"/>
        <pc:sldMkLst>
          <pc:docMk/>
          <pc:sldMk cId="2105282656" sldId="495"/>
        </pc:sldMkLst>
        <pc:spChg chg="add mod">
          <ac:chgData name="Leonie Smith" userId="fed1330f33f5650e" providerId="LiveId" clId="{CEC73F15-C1BC-4DD6-B234-2D9A9909197C}" dt="2023-01-09T13:18:32.292" v="71"/>
          <ac:spMkLst>
            <pc:docMk/>
            <pc:sldMk cId="2105282656" sldId="495"/>
            <ac:spMk id="3" creationId="{12F9FF31-B21F-8CB3-A1B7-AB1CA82265E5}"/>
          </ac:spMkLst>
        </pc:spChg>
        <pc:spChg chg="del">
          <ac:chgData name="Leonie Smith" userId="fed1330f33f5650e" providerId="LiveId" clId="{CEC73F15-C1BC-4DD6-B234-2D9A9909197C}" dt="2023-01-09T13:16:08.821" v="40" actId="21"/>
          <ac:spMkLst>
            <pc:docMk/>
            <pc:sldMk cId="2105282656" sldId="495"/>
            <ac:spMk id="6" creationId="{416C064E-628E-47C0-A712-DB178FE9901E}"/>
          </ac:spMkLst>
        </pc:spChg>
        <pc:picChg chg="del">
          <ac:chgData name="Leonie Smith" userId="fed1330f33f5650e" providerId="LiveId" clId="{CEC73F15-C1BC-4DD6-B234-2D9A9909197C}" dt="2023-01-09T13:14:06.790" v="13"/>
          <ac:picMkLst>
            <pc:docMk/>
            <pc:sldMk cId="2105282656" sldId="495"/>
            <ac:picMk id="2" creationId="{9C8D795F-D8D4-E523-E43F-8E19D5F2875A}"/>
          </ac:picMkLst>
        </pc:picChg>
      </pc:sldChg>
      <pc:sldChg chg="delSp modSp mod modTransition">
        <pc:chgData name="Leonie Smith" userId="fed1330f33f5650e" providerId="LiveId" clId="{CEC73F15-C1BC-4DD6-B234-2D9A9909197C}" dt="2023-01-09T13:19:54.798" v="89"/>
        <pc:sldMkLst>
          <pc:docMk/>
          <pc:sldMk cId="3541067822" sldId="496"/>
        </pc:sldMkLst>
        <pc:spChg chg="mod">
          <ac:chgData name="Leonie Smith" userId="fed1330f33f5650e" providerId="LiveId" clId="{CEC73F15-C1BC-4DD6-B234-2D9A9909197C}" dt="2023-01-09T13:19:54.798" v="89"/>
          <ac:spMkLst>
            <pc:docMk/>
            <pc:sldMk cId="3541067822" sldId="496"/>
            <ac:spMk id="2" creationId="{D243A286-281F-4D4E-90AB-500CBA3C6139}"/>
          </ac:spMkLst>
        </pc:spChg>
        <pc:spChg chg="del">
          <ac:chgData name="Leonie Smith" userId="fed1330f33f5650e" providerId="LiveId" clId="{CEC73F15-C1BC-4DD6-B234-2D9A9909197C}" dt="2023-01-09T13:16:11.975" v="41" actId="21"/>
          <ac:spMkLst>
            <pc:docMk/>
            <pc:sldMk cId="3541067822" sldId="496"/>
            <ac:spMk id="4" creationId="{9A13E2D8-2F59-44C1-B1D2-79C300C26DD4}"/>
          </ac:spMkLst>
        </pc:spChg>
        <pc:spChg chg="del">
          <ac:chgData name="Leonie Smith" userId="fed1330f33f5650e" providerId="LiveId" clId="{CEC73F15-C1BC-4DD6-B234-2D9A9909197C}" dt="2023-01-09T13:16:12.947" v="42" actId="21"/>
          <ac:spMkLst>
            <pc:docMk/>
            <pc:sldMk cId="3541067822" sldId="496"/>
            <ac:spMk id="6" creationId="{416C064E-628E-47C0-A712-DB178FE9901E}"/>
          </ac:spMkLst>
        </pc:spChg>
      </pc:sldChg>
    </pc:docChg>
  </pc:docChgLst>
  <pc:docChgLst>
    <pc:chgData name="Alfred Smith" userId="3c60a3631c0db8ad" providerId="LiveId" clId="{762826AC-F471-4917-9F7A-FC522A94BE6A}"/>
    <pc:docChg chg="modSld">
      <pc:chgData name="Alfred Smith" userId="3c60a3631c0db8ad" providerId="LiveId" clId="{762826AC-F471-4917-9F7A-FC522A94BE6A}" dt="2023-01-25T14:45:28.750" v="0"/>
      <pc:docMkLst>
        <pc:docMk/>
      </pc:docMkLst>
      <pc:sldChg chg="modSp mod">
        <pc:chgData name="Alfred Smith" userId="3c60a3631c0db8ad" providerId="LiveId" clId="{762826AC-F471-4917-9F7A-FC522A94BE6A}" dt="2023-01-25T14:45:28.750" v="0"/>
        <pc:sldMkLst>
          <pc:docMk/>
          <pc:sldMk cId="826482979" sldId="468"/>
        </pc:sldMkLst>
        <pc:spChg chg="mod">
          <ac:chgData name="Alfred Smith" userId="3c60a3631c0db8ad" providerId="LiveId" clId="{762826AC-F471-4917-9F7A-FC522A94BE6A}" dt="2023-01-25T14:45:28.750" v="0"/>
          <ac:spMkLst>
            <pc:docMk/>
            <pc:sldMk cId="826482979" sldId="468"/>
            <ac:spMk id="3" creationId="{5F96472B-1870-F55F-618C-EA4C69EAE1B6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5A3CB7-A8E8-4A19-9B3E-857F154853BB}" type="datetimeFigureOut">
              <a:rPr lang="en-ZA" smtClean="0"/>
              <a:t>2023/01/25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A9EA38-4D76-40A4-8BB2-065CF2B5E7C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41248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200" b="1" i="0" u="none" strike="noStrike" baseline="0" dirty="0">
                <a:latin typeface="TimesNewRomanPS-BoldMT"/>
              </a:rPr>
              <a:t>33 Jesus’ early ministry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1. John the Baptist tells about Jesus - John 1:19-42; John’s last witness - John 3:22-36;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and John in Prison - Luke 3:19-20 (Left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Philip and Nathanael - John 1:43-51 (Center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3. Wedding at Cana - John 2:1-12 (Right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4. Nicodemus - John 3:1-21 (Right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5. Woman at the Well - John 4:1-42 (Center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6. Nobleman’s Son - John 4:46-54 (Left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7. Sick man at Pool - John 5:1-47 (Left Center)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8. Jesus in Nazareth - Luke 4:16-30 (Right Center)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9EA38-4D76-40A4-8BB2-065CF2B5E7C1}" type="slidenum">
              <a:rPr lang="en-ZA" smtClean="0"/>
              <a:t>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4488805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E42B0-FF50-4A6E-A71C-BDFED7F106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AD5AFF-8721-4F40-88BA-702D41B6FB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64C033-4CED-469C-AEAF-6052C7348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2023/01/25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3572F-9CFD-4672-AE80-2E1559E6D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C82F7B-F678-42FD-9967-721E119BF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157110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ABB6C-58C5-4513-A5B0-AFFBE0D26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902623-6725-49C5-B460-14EE205DF4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245A2F-108C-48F6-805D-CCCD3C334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2023/01/25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C51189-CF74-4B65-B2A5-CC59A6527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046B09-E74C-4541-8352-0ABD6F6E7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78058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45ABB8-7659-4EC4-ACA7-70A558C994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3732C2-60E1-40DD-B851-AEDAC4ABC8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7BD455-0EE1-4F07-AC30-246BE0116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2023/01/25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B1D951-E211-4102-926F-6CCDD0493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DDD463-F506-4799-A652-0B6A2F08D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06695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0A818-136E-4E59-9DD4-D044187CE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C31CA4-335D-4460-8182-988731D70E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E34757-9D4A-4072-A40C-9D62DF831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2023/01/25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17E666-CDF4-4A08-9695-A3A57F7FD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804CF8-82FC-421C-9EB4-BD938B1B4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77428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4124A-FC8A-4937-9D32-6CA2234F9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BAE621-9894-4189-A2AF-483D90FD61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705A37-4A04-45BC-922F-4A8359D0A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2023/01/25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285E90-D6B6-48A6-A9C7-8F41E555B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24B942-B1EA-4235-B987-754686640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48185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A4529-F118-42EB-A76C-0A3A03994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691E90-A160-4045-B970-0E29EC8359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0353BA-9101-4F63-B764-3FCABF6E41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65B395-9F8D-4A03-BEEF-E85F76DD5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2023/01/25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B31666-4041-4F19-9CA6-154C91657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38268F-986E-438F-A1C7-1818C6F1D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40372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7B77E-7AAA-4660-9540-B668C5F24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986752-03CE-407C-B6EB-C189A8B332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49EC11-EA40-4CD7-B9A5-2830A19BCE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0AD5B1-BA6A-4F66-AB7E-B1424C5846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776F62-7564-4DF3-ACAE-BA452FA4CB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34D469-DF78-4F4A-B133-F4A812B00B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2023/01/25</a:t>
            </a:fld>
            <a:endParaRPr lang="en-Z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E3A667-3E49-424C-8839-40A50C278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F7DCEF-7640-475A-9D36-B2DFDA338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53555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71B33-521A-4495-8400-CDC2BDE0F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68A531-7546-4FD0-B96A-68CFD0C2C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2023/01/25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9FE2CE-98DB-4C1B-87F9-62ED31801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BF449F-AC33-4661-AA9C-A1E6D7CFD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04431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DA49FB-1E64-4252-971F-DF4D0ED8E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2023/01/25</a:t>
            </a:fld>
            <a:endParaRPr lang="en-Z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70A964-3812-4E07-9ACE-1489452F9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03D1B2-9743-406E-9C9E-E5B9C20E2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77525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E4E2F-9150-4B05-8B7C-BB4D2E7FA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1DA75E-A751-429C-BBFD-E72098803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E822CE-4FF8-4A3E-A39E-7AC52CC4AE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1E75B9-7711-443D-9870-674B7CFEF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2023/01/25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8B54D7-61B7-41B9-AE3D-2E0357BD4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F0C076-776D-4F1E-AF76-53579E8F2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8794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6C7D6-C6B7-413E-9F39-F1207A571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CD5700-1F3D-4AE5-BF5A-4E8DFDB240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DA7E00-0330-49AC-87E2-D338BEF99D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247840-4566-4A82-BF9D-14E1A5971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2023/01/25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0FB84-6388-4E92-9BD1-288F6096A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EC338F-AABD-437B-AE4C-34FAAFE56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25404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448B6D-30AB-491A-9D94-607CC8A90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EDAFEF-3258-4976-99FB-69489E8DBF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EE8D0C-7010-42BE-9CB8-60CB8433CA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4EA987-61D7-477D-ABC6-2FD53F975CC1}" type="datetimeFigureOut">
              <a:rPr lang="en-ZA" smtClean="0"/>
              <a:t>2023/01/25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BFFA18-6C56-422B-93BC-DDBC96786D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15F860-4FBA-44AC-AE71-BF62D5015A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0361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C11B3B-90F9-5D8E-B7E5-D8ED5C413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33-5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96472B-1870-F55F-618C-EA4C69EAE1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work is licensed under a Creative Commons Attribution-</a:t>
            </a:r>
            <a:r>
              <a:rPr lang="en-US"/>
              <a:t>ShareAlike </a:t>
            </a:r>
            <a:r>
              <a:rPr lang="en-US" dirty="0"/>
              <a:t>4.0 International License.</a:t>
            </a:r>
          </a:p>
          <a:p>
            <a:r>
              <a:rPr lang="en-US" dirty="0"/>
              <a:t>Please add this statement to all the videos you create.</a:t>
            </a:r>
          </a:p>
          <a:p>
            <a:r>
              <a:rPr lang="en-US" dirty="0"/>
              <a:t>English Bible quotes are from the World English Bible US, which is in the public domain.</a:t>
            </a:r>
            <a:endParaRPr lang="en-IN" dirty="0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8264829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BCDCF4-4308-7268-5B0A-5B7EB1A850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26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0F88C7D-06B5-B799-B842-567E328CFF3F}"/>
              </a:ext>
            </a:extLst>
          </p:cNvPr>
          <p:cNvSpPr txBox="1"/>
          <p:nvPr/>
        </p:nvSpPr>
        <p:spPr>
          <a:xfrm>
            <a:off x="498883" y="330704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John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4:9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04486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10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Jesus answered her, </a:t>
            </a:r>
            <a:r>
              <a:rPr lang="en-US" sz="4000" b="0" i="0" dirty="0">
                <a:solidFill>
                  <a:srgbClr val="FF3D4D"/>
                </a:solidFill>
                <a:effectLst/>
                <a:latin typeface="Arial" panose="020B0604020202020204" pitchFamily="34" charset="0"/>
              </a:rPr>
              <a:t>“If you knew the gift of God, and who it is who says to you, ‘Give me a drink,’ you would have asked him, and he would have given you living water.”</a:t>
            </a:r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DB27A5C-2104-30E3-A891-1F8CC1E7BBB7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380512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BA302E-C169-0833-EAD9-264308AEFA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65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F9191E9-6AD8-7952-12B6-A7C0C7048FDE}"/>
              </a:ext>
            </a:extLst>
          </p:cNvPr>
          <p:cNvSpPr txBox="1"/>
          <p:nvPr/>
        </p:nvSpPr>
        <p:spPr>
          <a:xfrm>
            <a:off x="498883" y="330704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John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4:10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63407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11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The woman said to him, “Sir, you have nothing to draw with, and the well is deep. So where do you get that living water? </a:t>
            </a:r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84AC8D1-088C-0888-CA34-3823C24A5A87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029490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D90A472-BB05-A722-3E91-348E8377D2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73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3DD0C5A-9C8E-EA81-BF20-32BF7AE0801C}"/>
              </a:ext>
            </a:extLst>
          </p:cNvPr>
          <p:cNvSpPr txBox="1"/>
          <p:nvPr/>
        </p:nvSpPr>
        <p:spPr>
          <a:xfrm>
            <a:off x="498883" y="330704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John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4:11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3341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13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Jesus answered her, </a:t>
            </a:r>
            <a:r>
              <a:rPr lang="en-US" sz="4000" b="0" i="0" dirty="0">
                <a:solidFill>
                  <a:srgbClr val="FF3D4D"/>
                </a:solidFill>
                <a:effectLst/>
                <a:latin typeface="Arial" panose="020B0604020202020204" pitchFamily="34" charset="0"/>
              </a:rPr>
              <a:t>“Everyone who drinks of this water will thirst again, </a:t>
            </a:r>
            <a:r>
              <a:rPr lang="en-US" sz="40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14</a:t>
            </a:r>
            <a:r>
              <a:rPr lang="en-US" sz="4000" b="0" i="0" dirty="0">
                <a:solidFill>
                  <a:srgbClr val="FF3D4D"/>
                </a:solidFill>
                <a:effectLst/>
                <a:latin typeface="Arial" panose="020B0604020202020204" pitchFamily="34" charset="0"/>
              </a:rPr>
              <a:t>but whoever drinks of the water that I will give him will never thirst again; but the water that I will give him will become in him a well of water springing up to eternal life.”</a:t>
            </a:r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F736CDB-2C1F-D199-CD74-8634DB98CF8C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496964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14D5AF-E7EF-E66D-447D-5F5D528778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8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3DF0DD1-891B-AA34-3871-3C7597F21A29}"/>
              </a:ext>
            </a:extLst>
          </p:cNvPr>
          <p:cNvSpPr txBox="1"/>
          <p:nvPr/>
        </p:nvSpPr>
        <p:spPr>
          <a:xfrm>
            <a:off x="498883" y="330704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John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4:13,14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84243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44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15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The woman said to him, “Sir, give me this water, so that I don’t get thirsty, neither come all the way here to draw.”</a:t>
            </a:r>
          </a:p>
          <a:p>
            <a:pPr algn="l"/>
            <a:r>
              <a:rPr lang="en-US" sz="44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16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Jesus said to her, </a:t>
            </a:r>
            <a:r>
              <a:rPr lang="en-US" sz="4400" b="0" i="0" dirty="0">
                <a:solidFill>
                  <a:srgbClr val="FF3D4D"/>
                </a:solidFill>
                <a:effectLst/>
                <a:latin typeface="Arial" panose="020B0604020202020204" pitchFamily="34" charset="0"/>
              </a:rPr>
              <a:t>“Go, call your husband, and come here.”</a:t>
            </a:r>
            <a:endParaRPr lang="en-US" sz="4400" b="0" i="0" dirty="0">
              <a:solidFill>
                <a:srgbClr val="121212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DA17DB6-B177-F4AB-8DC1-68BD7F632646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899807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C4BF6E-FF4B-A632-6E7E-A8BCC031F8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75496"/>
            <a:ext cx="12557760" cy="813349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F00C6F1-A0D2-D95F-BFA0-C2760629179F}"/>
              </a:ext>
            </a:extLst>
          </p:cNvPr>
          <p:cNvSpPr txBox="1"/>
          <p:nvPr/>
        </p:nvSpPr>
        <p:spPr>
          <a:xfrm>
            <a:off x="498883" y="330704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John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4:15,16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35142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36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17</a:t>
            </a:r>
            <a:r>
              <a:rPr lang="en-US" sz="36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The woman answered, “I have no husband.”</a:t>
            </a:r>
          </a:p>
          <a:p>
            <a:pPr algn="l"/>
            <a:r>
              <a:rPr lang="en-US" sz="36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Jesus said to her, </a:t>
            </a:r>
            <a:r>
              <a:rPr lang="en-US" sz="3600" b="0" i="0" dirty="0">
                <a:solidFill>
                  <a:srgbClr val="FF3D4D"/>
                </a:solidFill>
                <a:effectLst/>
                <a:latin typeface="Arial" panose="020B0604020202020204" pitchFamily="34" charset="0"/>
              </a:rPr>
              <a:t>“You said well, ‘I have no husband,’ </a:t>
            </a:r>
            <a:r>
              <a:rPr lang="en-US" sz="36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18</a:t>
            </a:r>
            <a:r>
              <a:rPr lang="en-US" sz="3600" b="0" i="0" dirty="0">
                <a:solidFill>
                  <a:srgbClr val="FF3D4D"/>
                </a:solidFill>
                <a:effectLst/>
                <a:latin typeface="Arial" panose="020B0604020202020204" pitchFamily="34" charset="0"/>
              </a:rPr>
              <a:t>for you have had five husbands; and he whom you now have is not your husband. This you have said truly.”</a:t>
            </a:r>
            <a:endParaRPr lang="en-US" sz="3600" b="0" i="0" dirty="0">
              <a:solidFill>
                <a:srgbClr val="121212"/>
              </a:solidFill>
              <a:effectLst/>
              <a:latin typeface="Arial" panose="020B0604020202020204" pitchFamily="34" charset="0"/>
            </a:endParaRPr>
          </a:p>
          <a:p>
            <a:endParaRPr lang="en-US" sz="4800" dirty="0">
              <a:solidFill>
                <a:srgbClr val="121212"/>
              </a:solidFill>
              <a:latin typeface="Arial" panose="020B0604020202020204" pitchFamily="34" charset="0"/>
            </a:endParaRPr>
          </a:p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C42DB6A-6182-776B-64D5-DA0517FE91B2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914328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F821BD-E1F7-C9EF-B2B1-53C33787DC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08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52DE7F9-F276-0008-3442-7128405D0FC5}"/>
              </a:ext>
            </a:extLst>
          </p:cNvPr>
          <p:cNvSpPr txBox="1"/>
          <p:nvPr/>
        </p:nvSpPr>
        <p:spPr>
          <a:xfrm>
            <a:off x="1243087" y="4318000"/>
            <a:ext cx="6529312" cy="26924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6000" b="0" i="0" u="none" strike="noStrike" baseline="0" dirty="0">
                <a:solidFill>
                  <a:schemeClr val="bg1"/>
                </a:solidFill>
                <a:latin typeface="TimesNewRomanPSMT"/>
              </a:rPr>
              <a:t>Woman at the Well - John 4:1-42</a:t>
            </a:r>
          </a:p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7592218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2534E0-A908-6410-0CF4-ADEA6C7242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76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4C2CA53-DF44-FA62-816F-D36A7A07E594}"/>
              </a:ext>
            </a:extLst>
          </p:cNvPr>
          <p:cNvSpPr txBox="1"/>
          <p:nvPr/>
        </p:nvSpPr>
        <p:spPr>
          <a:xfrm>
            <a:off x="498883" y="330704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John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4:17,18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82501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19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The woman said to him, “Sir, I perceive that you are a prophet. </a:t>
            </a:r>
            <a:r>
              <a:rPr lang="en-US" sz="44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20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Our fathers worshiped in this mountain, and you Jews say that in Jerusalem is the place where people ought to worship.”</a:t>
            </a:r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5884EB4-2080-5D08-4C3A-A1DE789E2EFF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412019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60C5AC-D6D6-AB4A-2AE3-4487A8A4A5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6761"/>
            <a:ext cx="12191999" cy="692476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FD8732C-8A07-94C8-985F-509B1F9AEBCA}"/>
              </a:ext>
            </a:extLst>
          </p:cNvPr>
          <p:cNvSpPr txBox="1"/>
          <p:nvPr/>
        </p:nvSpPr>
        <p:spPr>
          <a:xfrm>
            <a:off x="498883" y="330704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John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4:19,20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23275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21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Jesus said to her, </a:t>
            </a:r>
            <a:r>
              <a:rPr lang="en-US" sz="4400" b="0" i="0" dirty="0">
                <a:solidFill>
                  <a:srgbClr val="FF3D4D"/>
                </a:solidFill>
                <a:effectLst/>
                <a:latin typeface="Arial" panose="020B0604020202020204" pitchFamily="34" charset="0"/>
              </a:rPr>
              <a:t>“Woman, believe me, the hour is coming when neither in this mountain nor in Jerusalem will you worship the Father.</a:t>
            </a:r>
            <a:endParaRPr lang="en-ZA" sz="2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846042B-C1B1-B650-7CA9-926CD6985434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714680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BF789A-DAB5-0017-07BF-E2299A0DB5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86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971B9A0-B9F3-F46C-0046-9537B424D910}"/>
              </a:ext>
            </a:extLst>
          </p:cNvPr>
          <p:cNvSpPr txBox="1"/>
          <p:nvPr/>
        </p:nvSpPr>
        <p:spPr>
          <a:xfrm>
            <a:off x="498883" y="330704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John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4:21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41742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22</a:t>
            </a:r>
            <a:r>
              <a:rPr lang="en-US" sz="4800" b="0" i="0" dirty="0">
                <a:solidFill>
                  <a:srgbClr val="FF3D4D"/>
                </a:solidFill>
                <a:effectLst/>
                <a:latin typeface="Arial" panose="020B0604020202020204" pitchFamily="34" charset="0"/>
              </a:rPr>
              <a:t>You worship that which you don’t know. We worship that which we know; for salvation is from the Jews.</a:t>
            </a:r>
            <a:endParaRPr lang="en-ZA" sz="4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2F9FF31-B21F-8CB3-A1B7-AB1CA82265E5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052826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175AE1-3ABE-D0A5-69D7-F4538D2480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648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243A286-281F-4D4E-90AB-500CBA3C6139}"/>
              </a:ext>
            </a:extLst>
          </p:cNvPr>
          <p:cNvSpPr txBox="1"/>
          <p:nvPr/>
        </p:nvSpPr>
        <p:spPr>
          <a:xfrm>
            <a:off x="498883" y="330704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John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4:22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10678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23</a:t>
            </a:r>
            <a:r>
              <a:rPr lang="en-US" sz="4000" b="0" i="0" dirty="0">
                <a:solidFill>
                  <a:srgbClr val="FF3D4D"/>
                </a:solidFill>
                <a:effectLst/>
                <a:latin typeface="Arial" panose="020B0604020202020204" pitchFamily="34" charset="0"/>
              </a:rPr>
              <a:t>But the hour comes, and now is, when the true worshipers will worship the Father in spirit and truth, for the Father seeks such to be his worshipers.</a:t>
            </a:r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1CACF99-AA6C-A026-FB22-B962C21ED51F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810745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C5165F-BEB1-73EF-F1FC-3D5DA56853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7BE9A21-B63A-8608-6033-BF87591563DA}"/>
              </a:ext>
            </a:extLst>
          </p:cNvPr>
          <p:cNvSpPr txBox="1"/>
          <p:nvPr/>
        </p:nvSpPr>
        <p:spPr>
          <a:xfrm>
            <a:off x="498883" y="330704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John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4:23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11527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24</a:t>
            </a:r>
            <a:r>
              <a:rPr lang="en-US" sz="4000" b="0" i="0" dirty="0">
                <a:solidFill>
                  <a:srgbClr val="FF3D4D"/>
                </a:solidFill>
                <a:effectLst/>
                <a:latin typeface="Arial" panose="020B0604020202020204" pitchFamily="34" charset="0"/>
              </a:rPr>
              <a:t>God is spirit, and those who worship him must worship in spirit and truth.”</a:t>
            </a:r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4534217-E7E1-B3DE-6853-5D63DD20C945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120412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b="0" i="0" u="none" strike="noStrike" baseline="0" dirty="0">
                <a:latin typeface="TimesNewRomanPSMT"/>
              </a:rPr>
              <a:t>Woman at the Well - John 4:1-42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1C0E50E-84A1-D346-D95A-68F84AF293CA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238677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2A85DF-B68F-D64E-1ED2-6826261913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92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F8BA89B-0DC0-FB4E-39F5-46CB49FC1118}"/>
              </a:ext>
            </a:extLst>
          </p:cNvPr>
          <p:cNvSpPr txBox="1"/>
          <p:nvPr/>
        </p:nvSpPr>
        <p:spPr>
          <a:xfrm>
            <a:off x="498883" y="330704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John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4:24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40773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40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25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The woman said to him, “I know that Messiah is coming, he who is called Christ. When he has come, he will declare to us all things.”</a:t>
            </a:r>
          </a:p>
          <a:p>
            <a:pPr algn="l"/>
            <a:r>
              <a:rPr lang="en-US" sz="40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26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Jesus said to her, </a:t>
            </a:r>
            <a:r>
              <a:rPr lang="en-US" sz="4000" b="0" i="0" dirty="0">
                <a:solidFill>
                  <a:srgbClr val="FF3D4D"/>
                </a:solidFill>
                <a:effectLst/>
                <a:latin typeface="Arial" panose="020B0604020202020204" pitchFamily="34" charset="0"/>
              </a:rPr>
              <a:t>“I am he, the one who speaks to you.”</a:t>
            </a:r>
            <a:endParaRPr lang="en-US" sz="4000" b="0" i="0" dirty="0">
              <a:solidFill>
                <a:srgbClr val="121212"/>
              </a:solidFill>
              <a:effectLst/>
              <a:latin typeface="Arial" panose="020B0604020202020204" pitchFamily="34" charset="0"/>
            </a:endParaRPr>
          </a:p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D4F2DA2-FC35-829F-F789-B6BDA6DE7FFE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435579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01DD9C-FFC7-49E6-EF09-4B3329278E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6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0213BAA-A568-B153-8089-A64FD562904E}"/>
              </a:ext>
            </a:extLst>
          </p:cNvPr>
          <p:cNvSpPr txBox="1"/>
          <p:nvPr/>
        </p:nvSpPr>
        <p:spPr>
          <a:xfrm>
            <a:off x="498883" y="330704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John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4:25,26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2949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27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Just then, his disciples came. They marveled that he was speaking with a woman; yet no one said, “What are you looking for?” or, “Why do you speak with her?” </a:t>
            </a:r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7127CA5-73C3-C187-10AE-746E3DD41412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1759830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AEF29D6-83EA-3A67-D9C5-8A65BB6149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0" y="-93260"/>
            <a:ext cx="12192000" cy="695126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BB454EC-82A3-2E63-F2DC-2C64E6145A64}"/>
              </a:ext>
            </a:extLst>
          </p:cNvPr>
          <p:cNvSpPr txBox="1"/>
          <p:nvPr/>
        </p:nvSpPr>
        <p:spPr>
          <a:xfrm>
            <a:off x="498883" y="330704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John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4:27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092571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28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So the woman left her water pot, went away into the city, and said to the people, </a:t>
            </a:r>
            <a:r>
              <a:rPr lang="en-US" sz="40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29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“Come, see a man who told me everything that I have done. Can this be the Christ?” </a:t>
            </a:r>
            <a:r>
              <a:rPr lang="en-US" sz="40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30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They went out of the city, and were coming to him.</a:t>
            </a:r>
            <a:endParaRPr lang="en-ZA" sz="4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00D0FB2-FEDC-F81D-4705-1534AD4C9C4A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920212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5C44AA-3B56-2BE5-A9E3-7AD2191531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70" b="525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EFEAB62-4768-0BB6-616F-A2C85875986F}"/>
              </a:ext>
            </a:extLst>
          </p:cNvPr>
          <p:cNvSpPr txBox="1"/>
          <p:nvPr/>
        </p:nvSpPr>
        <p:spPr>
          <a:xfrm>
            <a:off x="399744" y="5613904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John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4:28,29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01214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39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From that city many of the Samaritans believed in him because of the word of the woman, who testified, “He told me everything that I have done.”</a:t>
            </a:r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E766E42-4202-99D4-1ED3-254D1BC0EA9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3705460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6B6207-9C88-AB9D-60D4-BB54A34B0A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8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E1FC325-B293-F568-295F-868274EFB313}"/>
              </a:ext>
            </a:extLst>
          </p:cNvPr>
          <p:cNvSpPr txBox="1"/>
          <p:nvPr/>
        </p:nvSpPr>
        <p:spPr>
          <a:xfrm>
            <a:off x="498883" y="330704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John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4:30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582843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40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So when the Samaritans came to him, they begged him to stay with them. He stayed there two days. </a:t>
            </a:r>
            <a:r>
              <a:rPr lang="en-US" sz="44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41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Many more believed because of his word.</a:t>
            </a:r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6D70181-66DE-35CF-7BF2-ABB176DAFB9C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777866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761467-9FF1-7335-159D-A944E876CD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08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84FB881-1391-577A-3900-E68A5E160E6B}"/>
              </a:ext>
            </a:extLst>
          </p:cNvPr>
          <p:cNvSpPr txBox="1"/>
          <p:nvPr/>
        </p:nvSpPr>
        <p:spPr>
          <a:xfrm>
            <a:off x="1243087" y="4318000"/>
            <a:ext cx="6529312" cy="26924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6000" b="0" i="0" u="none" strike="noStrike" baseline="0" dirty="0">
                <a:solidFill>
                  <a:schemeClr val="bg1"/>
                </a:solidFill>
                <a:latin typeface="TimesNewRomanPSMT"/>
              </a:rPr>
              <a:t>Woman at the Well - John 4:1-42</a:t>
            </a:r>
          </a:p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67624513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71E8E1-99CF-FA5D-3FA5-B6D9D40AB7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08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C35868F-BEAE-BE95-B0B8-E6EBD953FB26}"/>
              </a:ext>
            </a:extLst>
          </p:cNvPr>
          <p:cNvSpPr txBox="1"/>
          <p:nvPr/>
        </p:nvSpPr>
        <p:spPr>
          <a:xfrm>
            <a:off x="498883" y="330704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>
                <a:solidFill>
                  <a:schemeClr val="bg1"/>
                </a:solidFill>
                <a:latin typeface="TimesNewRomanPSMT"/>
              </a:rPr>
              <a:t>John </a:t>
            </a:r>
            <a:r>
              <a:rPr lang="en-IN" sz="4400" b="1" cap="all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4:40,41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41585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sz="36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4</a:t>
            </a:r>
            <a:r>
              <a:rPr lang="en-US" sz="36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He needed to pass through Samaria. </a:t>
            </a:r>
            <a:r>
              <a:rPr lang="en-US" sz="36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5</a:t>
            </a:r>
            <a:r>
              <a:rPr lang="en-US" sz="36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So he came to a city of Samaria called Sychar, near the parcel of ground that Jacob gave to his son Joseph. </a:t>
            </a:r>
            <a:r>
              <a:rPr lang="en-US" sz="36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6</a:t>
            </a:r>
            <a:r>
              <a:rPr lang="en-US" sz="36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Jacob’s well was there. Jesus therefore, being tired from his journey, sat down by the well. It was about the sixth hour.</a:t>
            </a:r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26FAD0-9EDF-890F-1B20-32B8D4296252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802283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93B4A3-38BF-093A-4CA9-A4B713438B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C8ADB5C-43E8-FB86-DE6E-1C082BCDD369}"/>
              </a:ext>
            </a:extLst>
          </p:cNvPr>
          <p:cNvSpPr txBox="1"/>
          <p:nvPr/>
        </p:nvSpPr>
        <p:spPr>
          <a:xfrm>
            <a:off x="498883" y="330704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John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4:4-6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60981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7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A woman of Samaria came to draw water. Jesus said to her, </a:t>
            </a:r>
            <a:r>
              <a:rPr lang="en-US" sz="4400" b="0" i="0" dirty="0">
                <a:solidFill>
                  <a:srgbClr val="FF3D4D"/>
                </a:solidFill>
                <a:effectLst/>
                <a:latin typeface="Arial" panose="020B0604020202020204" pitchFamily="34" charset="0"/>
              </a:rPr>
              <a:t>“Give me a drink.”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sz="44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8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For his disciples had gone away into the city to buy food.</a:t>
            </a:r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3D8A0BE-6051-7792-9BE3-0A07FC8BE01B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658051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C1D503-486F-F5FA-547B-361C540B30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80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94C6F7D-018F-0E35-3DD9-6D8B066B059A}"/>
              </a:ext>
            </a:extLst>
          </p:cNvPr>
          <p:cNvSpPr txBox="1"/>
          <p:nvPr/>
        </p:nvSpPr>
        <p:spPr>
          <a:xfrm>
            <a:off x="498883" y="330704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John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4:7,8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27281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9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The Samaritan woman therefore said to him, “How is it that you, being a Jew, ask for a drink from me, a Samaritan woman?” (For Jews have no dealings with Samaritans.)</a:t>
            </a:r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7DEBB8B-E774-03B8-B932-4518673902D8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436635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398</TotalTime>
  <Words>936</Words>
  <Application>Microsoft Office PowerPoint</Application>
  <PresentationFormat>Widescreen</PresentationFormat>
  <Paragraphs>76</Paragraphs>
  <Slides>40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7" baseType="lpstr">
      <vt:lpstr>Arial</vt:lpstr>
      <vt:lpstr>Calibri</vt:lpstr>
      <vt:lpstr>Calibri Light</vt:lpstr>
      <vt:lpstr>Microsoft Himalaya</vt:lpstr>
      <vt:lpstr>TimesNewRomanPS-BoldMT</vt:lpstr>
      <vt:lpstr>TimesNewRomanPSMT</vt:lpstr>
      <vt:lpstr>Office Theme</vt:lpstr>
      <vt:lpstr>33-5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13</cp:revision>
  <dcterms:created xsi:type="dcterms:W3CDTF">2021-07-20T09:23:46Z</dcterms:created>
  <dcterms:modified xsi:type="dcterms:W3CDTF">2023-01-25T14:45:30Z</dcterms:modified>
</cp:coreProperties>
</file>