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68" r:id="rId2"/>
    <p:sldId id="439" r:id="rId3"/>
    <p:sldId id="440" r:id="rId4"/>
    <p:sldId id="471" r:id="rId5"/>
    <p:sldId id="442" r:id="rId6"/>
    <p:sldId id="443" r:id="rId7"/>
    <p:sldId id="444" r:id="rId8"/>
    <p:sldId id="445" r:id="rId9"/>
    <p:sldId id="446" r:id="rId10"/>
    <p:sldId id="447" r:id="rId11"/>
    <p:sldId id="448" r:id="rId12"/>
    <p:sldId id="470" r:id="rId13"/>
    <p:sldId id="450" r:id="rId14"/>
    <p:sldId id="451" r:id="rId15"/>
    <p:sldId id="452" r:id="rId16"/>
    <p:sldId id="4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1205" autoAdjust="0"/>
  </p:normalViewPr>
  <p:slideViewPr>
    <p:cSldViewPr snapToGrid="0">
      <p:cViewPr varScale="1">
        <p:scale>
          <a:sx n="46" d="100"/>
          <a:sy n="46" d="100"/>
        </p:scale>
        <p:origin x="6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9F64076A-F4F7-4BFD-9868-30B924F81E7C}"/>
    <pc:docChg chg="custSel modSld">
      <pc:chgData name="Leonie Smith" userId="fed1330f33f5650e" providerId="LiveId" clId="{9F64076A-F4F7-4BFD-9868-30B924F81E7C}" dt="2023-01-13T08:28:10.164" v="35"/>
      <pc:docMkLst>
        <pc:docMk/>
      </pc:docMkLst>
      <pc:sldChg chg="addSp delSp modSp mod modTransition">
        <pc:chgData name="Leonie Smith" userId="fed1330f33f5650e" providerId="LiveId" clId="{9F64076A-F4F7-4BFD-9868-30B924F81E7C}" dt="2023-01-09T13:28:26.145" v="11"/>
        <pc:sldMkLst>
          <pc:docMk/>
          <pc:sldMk cId="3759221820" sldId="439"/>
        </pc:sldMkLst>
        <pc:spChg chg="del">
          <ac:chgData name="Leonie Smith" userId="fed1330f33f5650e" providerId="LiveId" clId="{9F64076A-F4F7-4BFD-9868-30B924F81E7C}" dt="2023-01-09T13:27:20.835" v="0" actId="21"/>
          <ac:spMkLst>
            <pc:docMk/>
            <pc:sldMk cId="3759221820" sldId="439"/>
            <ac:spMk id="2" creationId="{904CBA6A-E4FA-F1F2-E318-FAF5C2F2F958}"/>
          </ac:spMkLst>
        </pc:spChg>
        <pc:spChg chg="add mod">
          <ac:chgData name="Leonie Smith" userId="fed1330f33f5650e" providerId="LiveId" clId="{9F64076A-F4F7-4BFD-9868-30B924F81E7C}" dt="2023-01-09T13:28:12.989" v="10"/>
          <ac:spMkLst>
            <pc:docMk/>
            <pc:sldMk cId="3759221820" sldId="439"/>
            <ac:spMk id="5" creationId="{A2828D7B-DE58-E8ED-13A7-2C41721F038D}"/>
          </ac:spMkLst>
        </pc:spChg>
      </pc:sldChg>
      <pc:sldChg chg="delSp modSp mod modTransition modAnim">
        <pc:chgData name="Leonie Smith" userId="fed1330f33f5650e" providerId="LiveId" clId="{9F64076A-F4F7-4BFD-9868-30B924F81E7C}" dt="2023-01-09T13:28:51.654" v="12" actId="21"/>
        <pc:sldMkLst>
          <pc:docMk/>
          <pc:sldMk cId="923867738" sldId="440"/>
        </pc:sldMkLst>
        <pc:spChg chg="mod">
          <ac:chgData name="Leonie Smith" userId="fed1330f33f5650e" providerId="LiveId" clId="{9F64076A-F4F7-4BFD-9868-30B924F81E7C}" dt="2023-01-09T13:27:28.298" v="2" actId="21"/>
          <ac:spMkLst>
            <pc:docMk/>
            <pc:sldMk cId="923867738" sldId="440"/>
            <ac:spMk id="4" creationId="{9A13E2D8-2F59-44C1-B1D2-79C300C26DD4}"/>
          </ac:spMkLst>
        </pc:spChg>
        <pc:spChg chg="del">
          <ac:chgData name="Leonie Smith" userId="fed1330f33f5650e" providerId="LiveId" clId="{9F64076A-F4F7-4BFD-9868-30B924F81E7C}" dt="2023-01-09T13:28:51.654" v="12" actId="21"/>
          <ac:spMkLst>
            <pc:docMk/>
            <pc:sldMk cId="923867738" sldId="440"/>
            <ac:spMk id="6" creationId="{416C064E-628E-47C0-A712-DB178FE9901E}"/>
          </ac:spMkLst>
        </pc:spChg>
        <pc:picChg chg="del">
          <ac:chgData name="Leonie Smith" userId="fed1330f33f5650e" providerId="LiveId" clId="{9F64076A-F4F7-4BFD-9868-30B924F81E7C}" dt="2023-01-09T13:28:26.145" v="11"/>
          <ac:picMkLst>
            <pc:docMk/>
            <pc:sldMk cId="923867738" sldId="440"/>
            <ac:picMk id="11" creationId="{4A3BAB5F-83ED-CA6A-E2C4-5A573132744B}"/>
          </ac:picMkLst>
        </pc:picChg>
      </pc:sldChg>
      <pc:sldChg chg="delSp mod modTransition modAnim">
        <pc:chgData name="Leonie Smith" userId="fed1330f33f5650e" providerId="LiveId" clId="{9F64076A-F4F7-4BFD-9868-30B924F81E7C}" dt="2023-01-09T13:28:59.181" v="13" actId="21"/>
        <pc:sldMkLst>
          <pc:docMk/>
          <pc:sldMk cId="2180228365" sldId="442"/>
        </pc:sldMkLst>
        <pc:spChg chg="del">
          <ac:chgData name="Leonie Smith" userId="fed1330f33f5650e" providerId="LiveId" clId="{9F64076A-F4F7-4BFD-9868-30B924F81E7C}" dt="2023-01-09T13:28:59.181" v="13" actId="21"/>
          <ac:spMkLst>
            <pc:docMk/>
            <pc:sldMk cId="2180228365" sldId="442"/>
            <ac:spMk id="6" creationId="{416C064E-628E-47C0-A712-DB178FE9901E}"/>
          </ac:spMkLst>
        </pc:spChg>
        <pc:picChg chg="del">
          <ac:chgData name="Leonie Smith" userId="fed1330f33f5650e" providerId="LiveId" clId="{9F64076A-F4F7-4BFD-9868-30B924F81E7C}" dt="2023-01-09T13:28:26.145" v="11"/>
          <ac:picMkLst>
            <pc:docMk/>
            <pc:sldMk cId="2180228365" sldId="442"/>
            <ac:picMk id="16" creationId="{81A3D7F8-F9F3-29A6-0A3D-9BCCBD179710}"/>
          </ac:picMkLst>
        </pc:picChg>
      </pc:sldChg>
      <pc:sldChg chg="delSp modSp mod modTransition">
        <pc:chgData name="Leonie Smith" userId="fed1330f33f5650e" providerId="LiveId" clId="{9F64076A-F4F7-4BFD-9868-30B924F81E7C}" dt="2023-01-09T13:29:58.557" v="29"/>
        <pc:sldMkLst>
          <pc:docMk/>
          <pc:sldMk cId="3095902142" sldId="443"/>
        </pc:sldMkLst>
        <pc:spChg chg="mod">
          <ac:chgData name="Leonie Smith" userId="fed1330f33f5650e" providerId="LiveId" clId="{9F64076A-F4F7-4BFD-9868-30B924F81E7C}" dt="2023-01-09T13:29:58.557" v="29"/>
          <ac:spMkLst>
            <pc:docMk/>
            <pc:sldMk cId="3095902142" sldId="443"/>
            <ac:spMk id="2" creationId="{EE7A9479-BC8E-9109-5EA4-CA56EA4228E4}"/>
          </ac:spMkLst>
        </pc:spChg>
        <pc:spChg chg="del">
          <ac:chgData name="Leonie Smith" userId="fed1330f33f5650e" providerId="LiveId" clId="{9F64076A-F4F7-4BFD-9868-30B924F81E7C}" dt="2023-01-09T13:29:02.066" v="14" actId="21"/>
          <ac:spMkLst>
            <pc:docMk/>
            <pc:sldMk cId="3095902142" sldId="443"/>
            <ac:spMk id="4" creationId="{9A13E2D8-2F59-44C1-B1D2-79C300C26DD4}"/>
          </ac:spMkLst>
        </pc:spChg>
        <pc:spChg chg="del">
          <ac:chgData name="Leonie Smith" userId="fed1330f33f5650e" providerId="LiveId" clId="{9F64076A-F4F7-4BFD-9868-30B924F81E7C}" dt="2023-01-09T13:29:04.054" v="15" actId="21"/>
          <ac:spMkLst>
            <pc:docMk/>
            <pc:sldMk cId="3095902142" sldId="443"/>
            <ac:spMk id="6" creationId="{416C064E-628E-47C0-A712-DB178FE9901E}"/>
          </ac:spMkLst>
        </pc:spChg>
      </pc:sldChg>
      <pc:sldChg chg="delSp mod modTransition modAnim">
        <pc:chgData name="Leonie Smith" userId="fed1330f33f5650e" providerId="LiveId" clId="{9F64076A-F4F7-4BFD-9868-30B924F81E7C}" dt="2023-01-09T13:29:09.545" v="16" actId="21"/>
        <pc:sldMkLst>
          <pc:docMk/>
          <pc:sldMk cId="1718612039" sldId="444"/>
        </pc:sldMkLst>
        <pc:spChg chg="del">
          <ac:chgData name="Leonie Smith" userId="fed1330f33f5650e" providerId="LiveId" clId="{9F64076A-F4F7-4BFD-9868-30B924F81E7C}" dt="2023-01-09T13:29:09.545" v="16" actId="21"/>
          <ac:spMkLst>
            <pc:docMk/>
            <pc:sldMk cId="1718612039" sldId="444"/>
            <ac:spMk id="6" creationId="{416C064E-628E-47C0-A712-DB178FE9901E}"/>
          </ac:spMkLst>
        </pc:spChg>
        <pc:picChg chg="del">
          <ac:chgData name="Leonie Smith" userId="fed1330f33f5650e" providerId="LiveId" clId="{9F64076A-F4F7-4BFD-9868-30B924F81E7C}" dt="2023-01-09T13:28:26.145" v="11"/>
          <ac:picMkLst>
            <pc:docMk/>
            <pc:sldMk cId="1718612039" sldId="444"/>
            <ac:picMk id="20" creationId="{CD389E0B-EE80-FE4B-8364-921A293E6B93}"/>
          </ac:picMkLst>
        </pc:picChg>
      </pc:sldChg>
      <pc:sldChg chg="delSp modSp mod modTransition">
        <pc:chgData name="Leonie Smith" userId="fed1330f33f5650e" providerId="LiveId" clId="{9F64076A-F4F7-4BFD-9868-30B924F81E7C}" dt="2023-01-09T13:30:04.419" v="30"/>
        <pc:sldMkLst>
          <pc:docMk/>
          <pc:sldMk cId="2166098122" sldId="445"/>
        </pc:sldMkLst>
        <pc:spChg chg="mod">
          <ac:chgData name="Leonie Smith" userId="fed1330f33f5650e" providerId="LiveId" clId="{9F64076A-F4F7-4BFD-9868-30B924F81E7C}" dt="2023-01-09T13:30:04.419" v="30"/>
          <ac:spMkLst>
            <pc:docMk/>
            <pc:sldMk cId="2166098122" sldId="445"/>
            <ac:spMk id="2" creationId="{E4B30160-3963-ACBD-0FAE-5E9AFBB3F216}"/>
          </ac:spMkLst>
        </pc:spChg>
        <pc:spChg chg="del">
          <ac:chgData name="Leonie Smith" userId="fed1330f33f5650e" providerId="LiveId" clId="{9F64076A-F4F7-4BFD-9868-30B924F81E7C}" dt="2023-01-09T13:29:11.885" v="17" actId="21"/>
          <ac:spMkLst>
            <pc:docMk/>
            <pc:sldMk cId="2166098122" sldId="445"/>
            <ac:spMk id="4" creationId="{9A13E2D8-2F59-44C1-B1D2-79C300C26DD4}"/>
          </ac:spMkLst>
        </pc:spChg>
        <pc:spChg chg="del">
          <ac:chgData name="Leonie Smith" userId="fed1330f33f5650e" providerId="LiveId" clId="{9F64076A-F4F7-4BFD-9868-30B924F81E7C}" dt="2023-01-09T13:29:12.868" v="18" actId="21"/>
          <ac:spMkLst>
            <pc:docMk/>
            <pc:sldMk cId="2166098122" sldId="445"/>
            <ac:spMk id="6" creationId="{416C064E-628E-47C0-A712-DB178FE9901E}"/>
          </ac:spMkLst>
        </pc:spChg>
      </pc:sldChg>
      <pc:sldChg chg="delSp mod modTransition modAnim">
        <pc:chgData name="Leonie Smith" userId="fed1330f33f5650e" providerId="LiveId" clId="{9F64076A-F4F7-4BFD-9868-30B924F81E7C}" dt="2023-01-09T13:29:15.412" v="19" actId="21"/>
        <pc:sldMkLst>
          <pc:docMk/>
          <pc:sldMk cId="665805102" sldId="446"/>
        </pc:sldMkLst>
        <pc:spChg chg="del">
          <ac:chgData name="Leonie Smith" userId="fed1330f33f5650e" providerId="LiveId" clId="{9F64076A-F4F7-4BFD-9868-30B924F81E7C}" dt="2023-01-09T13:29:15.412" v="19" actId="21"/>
          <ac:spMkLst>
            <pc:docMk/>
            <pc:sldMk cId="665805102" sldId="446"/>
            <ac:spMk id="6" creationId="{416C064E-628E-47C0-A712-DB178FE9901E}"/>
          </ac:spMkLst>
        </pc:spChg>
        <pc:picChg chg="del">
          <ac:chgData name="Leonie Smith" userId="fed1330f33f5650e" providerId="LiveId" clId="{9F64076A-F4F7-4BFD-9868-30B924F81E7C}" dt="2023-01-09T13:28:26.145" v="11"/>
          <ac:picMkLst>
            <pc:docMk/>
            <pc:sldMk cId="665805102" sldId="446"/>
            <ac:picMk id="13" creationId="{5160E14E-902C-BA3D-6FD7-455627976B16}"/>
          </ac:picMkLst>
        </pc:picChg>
      </pc:sldChg>
      <pc:sldChg chg="delSp modSp mod modTransition">
        <pc:chgData name="Leonie Smith" userId="fed1330f33f5650e" providerId="LiveId" clId="{9F64076A-F4F7-4BFD-9868-30B924F81E7C}" dt="2023-01-09T13:30:09.303" v="31"/>
        <pc:sldMkLst>
          <pc:docMk/>
          <pc:sldMk cId="2422728137" sldId="447"/>
        </pc:sldMkLst>
        <pc:spChg chg="mod">
          <ac:chgData name="Leonie Smith" userId="fed1330f33f5650e" providerId="LiveId" clId="{9F64076A-F4F7-4BFD-9868-30B924F81E7C}" dt="2023-01-09T13:30:09.303" v="31"/>
          <ac:spMkLst>
            <pc:docMk/>
            <pc:sldMk cId="2422728137" sldId="447"/>
            <ac:spMk id="2" creationId="{BD41ABBD-0C8B-B9EF-8877-4B8255FEC3C5}"/>
          </ac:spMkLst>
        </pc:spChg>
        <pc:spChg chg="del">
          <ac:chgData name="Leonie Smith" userId="fed1330f33f5650e" providerId="LiveId" clId="{9F64076A-F4F7-4BFD-9868-30B924F81E7C}" dt="2023-01-09T13:29:19.352" v="20" actId="21"/>
          <ac:spMkLst>
            <pc:docMk/>
            <pc:sldMk cId="2422728137" sldId="447"/>
            <ac:spMk id="4" creationId="{9A13E2D8-2F59-44C1-B1D2-79C300C26DD4}"/>
          </ac:spMkLst>
        </pc:spChg>
        <pc:spChg chg="del">
          <ac:chgData name="Leonie Smith" userId="fed1330f33f5650e" providerId="LiveId" clId="{9F64076A-F4F7-4BFD-9868-30B924F81E7C}" dt="2023-01-09T13:29:20.502" v="21" actId="21"/>
          <ac:spMkLst>
            <pc:docMk/>
            <pc:sldMk cId="2422728137" sldId="447"/>
            <ac:spMk id="6" creationId="{416C064E-628E-47C0-A712-DB178FE9901E}"/>
          </ac:spMkLst>
        </pc:spChg>
      </pc:sldChg>
      <pc:sldChg chg="delSp mod modTransition modAnim">
        <pc:chgData name="Leonie Smith" userId="fed1330f33f5650e" providerId="LiveId" clId="{9F64076A-F4F7-4BFD-9868-30B924F81E7C}" dt="2023-01-09T13:29:23.139" v="22" actId="21"/>
        <pc:sldMkLst>
          <pc:docMk/>
          <pc:sldMk cId="843663555" sldId="448"/>
        </pc:sldMkLst>
        <pc:spChg chg="del">
          <ac:chgData name="Leonie Smith" userId="fed1330f33f5650e" providerId="LiveId" clId="{9F64076A-F4F7-4BFD-9868-30B924F81E7C}" dt="2023-01-09T13:29:23.139" v="22" actId="21"/>
          <ac:spMkLst>
            <pc:docMk/>
            <pc:sldMk cId="843663555" sldId="448"/>
            <ac:spMk id="6" creationId="{416C064E-628E-47C0-A712-DB178FE9901E}"/>
          </ac:spMkLst>
        </pc:spChg>
        <pc:picChg chg="del">
          <ac:chgData name="Leonie Smith" userId="fed1330f33f5650e" providerId="LiveId" clId="{9F64076A-F4F7-4BFD-9868-30B924F81E7C}" dt="2023-01-09T13:28:26.145" v="11"/>
          <ac:picMkLst>
            <pc:docMk/>
            <pc:sldMk cId="843663555" sldId="448"/>
            <ac:picMk id="25" creationId="{AB47797D-22C9-2017-0E70-99B31C058B2C}"/>
          </ac:picMkLst>
        </pc:picChg>
      </pc:sldChg>
      <pc:sldChg chg="delSp mod modTransition modAnim">
        <pc:chgData name="Leonie Smith" userId="fed1330f33f5650e" providerId="LiveId" clId="{9F64076A-F4F7-4BFD-9868-30B924F81E7C}" dt="2023-01-09T13:29:30.398" v="25" actId="21"/>
        <pc:sldMkLst>
          <pc:docMk/>
          <pc:sldMk cId="538051216" sldId="450"/>
        </pc:sldMkLst>
        <pc:spChg chg="del">
          <ac:chgData name="Leonie Smith" userId="fed1330f33f5650e" providerId="LiveId" clId="{9F64076A-F4F7-4BFD-9868-30B924F81E7C}" dt="2023-01-09T13:29:30.398" v="25" actId="21"/>
          <ac:spMkLst>
            <pc:docMk/>
            <pc:sldMk cId="538051216" sldId="450"/>
            <ac:spMk id="6" creationId="{416C064E-628E-47C0-A712-DB178FE9901E}"/>
          </ac:spMkLst>
        </pc:spChg>
        <pc:picChg chg="del">
          <ac:chgData name="Leonie Smith" userId="fed1330f33f5650e" providerId="LiveId" clId="{9F64076A-F4F7-4BFD-9868-30B924F81E7C}" dt="2023-01-09T13:28:26.145" v="11"/>
          <ac:picMkLst>
            <pc:docMk/>
            <pc:sldMk cId="538051216" sldId="450"/>
            <ac:picMk id="14" creationId="{A138FD7F-514D-5477-BBCD-DF7D37717FDB}"/>
          </ac:picMkLst>
        </pc:picChg>
      </pc:sldChg>
      <pc:sldChg chg="delSp modSp mod modTransition">
        <pc:chgData name="Leonie Smith" userId="fed1330f33f5650e" providerId="LiveId" clId="{9F64076A-F4F7-4BFD-9868-30B924F81E7C}" dt="2023-01-09T13:30:20.262" v="33"/>
        <pc:sldMkLst>
          <pc:docMk/>
          <pc:sldMk cId="3386340796" sldId="451"/>
        </pc:sldMkLst>
        <pc:spChg chg="mod">
          <ac:chgData name="Leonie Smith" userId="fed1330f33f5650e" providerId="LiveId" clId="{9F64076A-F4F7-4BFD-9868-30B924F81E7C}" dt="2023-01-09T13:30:20.262" v="33"/>
          <ac:spMkLst>
            <pc:docMk/>
            <pc:sldMk cId="3386340796" sldId="451"/>
            <ac:spMk id="2" creationId="{2E700E5A-BF1F-120A-23ED-EB33467EB767}"/>
          </ac:spMkLst>
        </pc:spChg>
        <pc:spChg chg="del">
          <ac:chgData name="Leonie Smith" userId="fed1330f33f5650e" providerId="LiveId" clId="{9F64076A-F4F7-4BFD-9868-30B924F81E7C}" dt="2023-01-09T13:29:33.213" v="26" actId="21"/>
          <ac:spMkLst>
            <pc:docMk/>
            <pc:sldMk cId="3386340796" sldId="451"/>
            <ac:spMk id="4" creationId="{9A13E2D8-2F59-44C1-B1D2-79C300C26DD4}"/>
          </ac:spMkLst>
        </pc:spChg>
        <pc:spChg chg="del">
          <ac:chgData name="Leonie Smith" userId="fed1330f33f5650e" providerId="LiveId" clId="{9F64076A-F4F7-4BFD-9868-30B924F81E7C}" dt="2023-01-09T13:29:34.293" v="27" actId="21"/>
          <ac:spMkLst>
            <pc:docMk/>
            <pc:sldMk cId="3386340796" sldId="451"/>
            <ac:spMk id="6" creationId="{416C064E-628E-47C0-A712-DB178FE9901E}"/>
          </ac:spMkLst>
        </pc:spChg>
      </pc:sldChg>
      <pc:sldChg chg="delSp mod modTransition modAnim">
        <pc:chgData name="Leonie Smith" userId="fed1330f33f5650e" providerId="LiveId" clId="{9F64076A-F4F7-4BFD-9868-30B924F81E7C}" dt="2023-01-09T13:29:36.785" v="28" actId="21"/>
        <pc:sldMkLst>
          <pc:docMk/>
          <pc:sldMk cId="4002949039" sldId="452"/>
        </pc:sldMkLst>
        <pc:spChg chg="del">
          <ac:chgData name="Leonie Smith" userId="fed1330f33f5650e" providerId="LiveId" clId="{9F64076A-F4F7-4BFD-9868-30B924F81E7C}" dt="2023-01-09T13:29:36.785" v="28" actId="21"/>
          <ac:spMkLst>
            <pc:docMk/>
            <pc:sldMk cId="4002949039" sldId="452"/>
            <ac:spMk id="6" creationId="{416C064E-628E-47C0-A712-DB178FE9901E}"/>
          </ac:spMkLst>
        </pc:spChg>
        <pc:picChg chg="del">
          <ac:chgData name="Leonie Smith" userId="fed1330f33f5650e" providerId="LiveId" clId="{9F64076A-F4F7-4BFD-9868-30B924F81E7C}" dt="2023-01-09T13:28:26.145" v="11"/>
          <ac:picMkLst>
            <pc:docMk/>
            <pc:sldMk cId="4002949039" sldId="452"/>
            <ac:picMk id="21" creationId="{D6520807-EEC5-D2C4-6CD7-191654D23223}"/>
          </ac:picMkLst>
        </pc:picChg>
      </pc:sldChg>
      <pc:sldChg chg="modSp mod modTransition">
        <pc:chgData name="Leonie Smith" userId="fed1330f33f5650e" providerId="LiveId" clId="{9F64076A-F4F7-4BFD-9868-30B924F81E7C}" dt="2023-01-09T13:30:25.988" v="34"/>
        <pc:sldMkLst>
          <pc:docMk/>
          <pc:sldMk cId="1799939013" sldId="455"/>
        </pc:sldMkLst>
        <pc:spChg chg="mod">
          <ac:chgData name="Leonie Smith" userId="fed1330f33f5650e" providerId="LiveId" clId="{9F64076A-F4F7-4BFD-9868-30B924F81E7C}" dt="2023-01-09T13:30:25.988" v="34"/>
          <ac:spMkLst>
            <pc:docMk/>
            <pc:sldMk cId="1799939013" sldId="455"/>
            <ac:spMk id="2" creationId="{4E52998D-AAA9-3FBB-9528-70631B04A4D6}"/>
          </ac:spMkLst>
        </pc:spChg>
      </pc:sldChg>
      <pc:sldChg chg="delSp modSp mod modTransition modAnim">
        <pc:chgData name="Leonie Smith" userId="fed1330f33f5650e" providerId="LiveId" clId="{9F64076A-F4F7-4BFD-9868-30B924F81E7C}" dt="2023-01-13T08:28:10.164" v="35"/>
        <pc:sldMkLst>
          <pc:docMk/>
          <pc:sldMk cId="826482979" sldId="468"/>
        </pc:sldMkLst>
        <pc:spChg chg="mod">
          <ac:chgData name="Leonie Smith" userId="fed1330f33f5650e" providerId="LiveId" clId="{9F64076A-F4F7-4BFD-9868-30B924F81E7C}" dt="2023-01-13T08:28:10.164" v="35"/>
          <ac:spMkLst>
            <pc:docMk/>
            <pc:sldMk cId="826482979" sldId="468"/>
            <ac:spMk id="3" creationId="{5F96472B-1870-F55F-618C-EA4C69EAE1B6}"/>
          </ac:spMkLst>
        </pc:spChg>
        <pc:picChg chg="del">
          <ac:chgData name="Leonie Smith" userId="fed1330f33f5650e" providerId="LiveId" clId="{9F64076A-F4F7-4BFD-9868-30B924F81E7C}" dt="2023-01-09T13:28:26.145" v="11"/>
          <ac:picMkLst>
            <pc:docMk/>
            <pc:sldMk cId="826482979" sldId="468"/>
            <ac:picMk id="18" creationId="{62859916-5346-41A3-D498-0369E414BBC8}"/>
          </ac:picMkLst>
        </pc:picChg>
      </pc:sldChg>
      <pc:sldChg chg="delSp modSp mod modTransition">
        <pc:chgData name="Leonie Smith" userId="fed1330f33f5650e" providerId="LiveId" clId="{9F64076A-F4F7-4BFD-9868-30B924F81E7C}" dt="2023-01-09T13:30:14.136" v="32"/>
        <pc:sldMkLst>
          <pc:docMk/>
          <pc:sldMk cId="2139945822" sldId="470"/>
        </pc:sldMkLst>
        <pc:spChg chg="mod">
          <ac:chgData name="Leonie Smith" userId="fed1330f33f5650e" providerId="LiveId" clId="{9F64076A-F4F7-4BFD-9868-30B924F81E7C}" dt="2023-01-09T13:30:14.136" v="32"/>
          <ac:spMkLst>
            <pc:docMk/>
            <pc:sldMk cId="2139945822" sldId="470"/>
            <ac:spMk id="2" creationId="{E44FB3E4-8A7B-9285-BCB0-268C7D72319F}"/>
          </ac:spMkLst>
        </pc:spChg>
        <pc:spChg chg="del">
          <ac:chgData name="Leonie Smith" userId="fed1330f33f5650e" providerId="LiveId" clId="{9F64076A-F4F7-4BFD-9868-30B924F81E7C}" dt="2023-01-09T13:29:25.740" v="23" actId="21"/>
          <ac:spMkLst>
            <pc:docMk/>
            <pc:sldMk cId="2139945822" sldId="470"/>
            <ac:spMk id="4" creationId="{9A13E2D8-2F59-44C1-B1D2-79C300C26DD4}"/>
          </ac:spMkLst>
        </pc:spChg>
        <pc:spChg chg="del">
          <ac:chgData name="Leonie Smith" userId="fed1330f33f5650e" providerId="LiveId" clId="{9F64076A-F4F7-4BFD-9868-30B924F81E7C}" dt="2023-01-09T13:29:26.756" v="24" actId="21"/>
          <ac:spMkLst>
            <pc:docMk/>
            <pc:sldMk cId="2139945822" sldId="470"/>
            <ac:spMk id="6" creationId="{416C064E-628E-47C0-A712-DB178FE9901E}"/>
          </ac:spMkLst>
        </pc:spChg>
      </pc:sldChg>
      <pc:sldChg chg="modSp mod modTransition">
        <pc:chgData name="Leonie Smith" userId="fed1330f33f5650e" providerId="LiveId" clId="{9F64076A-F4F7-4BFD-9868-30B924F81E7C}" dt="2023-01-09T13:28:26.145" v="11"/>
        <pc:sldMkLst>
          <pc:docMk/>
          <pc:sldMk cId="787617977" sldId="471"/>
        </pc:sldMkLst>
        <pc:spChg chg="mod">
          <ac:chgData name="Leonie Smith" userId="fed1330f33f5650e" providerId="LiveId" clId="{9F64076A-F4F7-4BFD-9868-30B924F81E7C}" dt="2023-01-09T13:28:06.677" v="9" actId="14100"/>
          <ac:spMkLst>
            <pc:docMk/>
            <pc:sldMk cId="787617977" sldId="471"/>
            <ac:spMk id="2" creationId="{4D04E3F8-8074-86F6-71DD-AA570366EEBA}"/>
          </ac:spMkLst>
        </pc:spChg>
      </pc:sldChg>
    </pc:docChg>
  </pc:docChgLst>
  <pc:docChgLst>
    <pc:chgData name="Alfred Smith" userId="3c60a3631c0db8ad" providerId="LiveId" clId="{3ED98094-F92C-40DA-959E-FCBE95A9B1E1}"/>
    <pc:docChg chg="modSld">
      <pc:chgData name="Alfred Smith" userId="3c60a3631c0db8ad" providerId="LiveId" clId="{3ED98094-F92C-40DA-959E-FCBE95A9B1E1}" dt="2023-01-25T14:45:21.122" v="0"/>
      <pc:docMkLst>
        <pc:docMk/>
      </pc:docMkLst>
      <pc:sldChg chg="modSp mod">
        <pc:chgData name="Alfred Smith" userId="3c60a3631c0db8ad" providerId="LiveId" clId="{3ED98094-F92C-40DA-959E-FCBE95A9B1E1}" dt="2023-01-25T14:45:21.122" v="0"/>
        <pc:sldMkLst>
          <pc:docMk/>
          <pc:sldMk cId="826482979" sldId="468"/>
        </pc:sldMkLst>
        <pc:spChg chg="mod">
          <ac:chgData name="Alfred Smith" userId="3c60a3631c0db8ad" providerId="LiveId" clId="{3ED98094-F92C-40DA-959E-FCBE95A9B1E1}" dt="2023-01-25T14:45:21.122" v="0"/>
          <ac:spMkLst>
            <pc:docMk/>
            <pc:sldMk cId="826482979" sldId="468"/>
            <ac:spMk id="3" creationId="{5F96472B-1870-F55F-618C-EA4C69EAE1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000" b="1" i="0" u="none" strike="noStrike" baseline="0">
                <a:latin typeface="TimesNewRomanPS-BoldMT"/>
              </a:rPr>
              <a:t>Ch</a:t>
            </a:r>
          </a:p>
          <a:p>
            <a:pPr algn="l"/>
            <a:r>
              <a:rPr lang="en-IN" sz="1000" b="1" i="0" u="none" strike="noStrike" baseline="0">
                <a:latin typeface="TimesNewRomanPS-BoldMT"/>
              </a:rPr>
              <a:t>33 </a:t>
            </a:r>
            <a:r>
              <a:rPr lang="en-IN" sz="1000" b="1" i="0" u="none" strike="noStrike" baseline="0" dirty="0">
                <a:latin typeface="TimesNewRomanPS-BoldMT"/>
              </a:rPr>
              <a:t>Jesus’ early ministry</a:t>
            </a:r>
          </a:p>
          <a:p>
            <a:pPr algn="l"/>
            <a:r>
              <a:rPr lang="en-US" sz="1000" b="0" i="0" u="none" strike="noStrike" baseline="0" dirty="0">
                <a:latin typeface="TimesNewRomanPSMT"/>
              </a:rPr>
              <a:t>1. John the Baptist tells about Jesus - John 1:19-42; John’s last witness - John 3:22-36;</a:t>
            </a:r>
          </a:p>
          <a:p>
            <a:pPr algn="l"/>
            <a:r>
              <a:rPr lang="en-US" sz="1000" b="0" i="0" u="none" strike="noStrike" baseline="0" dirty="0">
                <a:latin typeface="TimesNewRomanPSMT"/>
              </a:rPr>
              <a:t>and John in Prison - Luke 3:19-20 (Left Top)</a:t>
            </a:r>
          </a:p>
          <a:p>
            <a:pPr algn="l"/>
            <a:r>
              <a:rPr lang="en-US" sz="1000" b="0" i="0" u="none" strike="noStrike" baseline="0" dirty="0">
                <a:latin typeface="TimesNewRomanPSMT"/>
              </a:rPr>
              <a:t>2. Philip and Nathanael - John 1:43-51 (Center Top)</a:t>
            </a:r>
          </a:p>
          <a:p>
            <a:pPr algn="l"/>
            <a:r>
              <a:rPr lang="en-US" sz="1000" b="0" i="0" u="none" strike="noStrike" baseline="0" dirty="0">
                <a:latin typeface="TimesNewRomanPSMT"/>
              </a:rPr>
              <a:t>3. Wedding at Cana - John 2:1-12 (Right Top)</a:t>
            </a:r>
          </a:p>
          <a:p>
            <a:pPr algn="l"/>
            <a:r>
              <a:rPr lang="en-US" sz="1000" b="0" i="0" u="none" strike="noStrike" baseline="0" dirty="0">
                <a:latin typeface="TimesNewRomanPSMT"/>
              </a:rPr>
              <a:t>4. Nicodemus - John 3:1-21 (Right Bottom)</a:t>
            </a:r>
          </a:p>
          <a:p>
            <a:pPr algn="l"/>
            <a:r>
              <a:rPr lang="en-US" sz="1000" b="0" i="0" u="none" strike="noStrike" baseline="0" dirty="0">
                <a:latin typeface="TimesNewRomanPSMT"/>
              </a:rPr>
              <a:t>5. Woman at the Well - John 4:1-42 (Center Bottom)</a:t>
            </a:r>
          </a:p>
          <a:p>
            <a:pPr algn="l"/>
            <a:r>
              <a:rPr lang="en-US" sz="1000" b="0" i="0" u="none" strike="noStrike" baseline="0" dirty="0">
                <a:latin typeface="TimesNewRomanPSMT"/>
              </a:rPr>
              <a:t>6. Nobleman’s Son - John 4:46-54 (Left Bottom)</a:t>
            </a:r>
          </a:p>
          <a:p>
            <a:pPr algn="l"/>
            <a:r>
              <a:rPr lang="en-US" sz="1000" b="0" i="0" u="none" strike="noStrike" baseline="0" dirty="0">
                <a:latin typeface="TimesNewRomanPSMT"/>
              </a:rPr>
              <a:t>7. Sick man at Pool - John 5:1-47 (Left Center)</a:t>
            </a:r>
          </a:p>
          <a:p>
            <a:pPr algn="l"/>
            <a:r>
              <a:rPr lang="en-US" sz="1000" b="0" i="0" u="none" strike="noStrike" baseline="0" dirty="0">
                <a:latin typeface="TimesNewRomanPSMT"/>
              </a:rPr>
              <a:t>8. Jesus in Nazareth - Luke 4:16-30 (Right Center)</a:t>
            </a:r>
            <a:endParaRPr lang="en-IN" sz="1000" dirty="0"/>
          </a:p>
          <a:p>
            <a:endParaRPr lang="en-IN" sz="1000"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81391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1B3B-90F9-5D8E-B7E5-D8ED5C413C1B}"/>
              </a:ext>
            </a:extLst>
          </p:cNvPr>
          <p:cNvSpPr>
            <a:spLocks noGrp="1"/>
          </p:cNvSpPr>
          <p:nvPr>
            <p:ph type="title"/>
          </p:nvPr>
        </p:nvSpPr>
        <p:spPr/>
        <p:txBody>
          <a:bodyPr/>
          <a:lstStyle/>
          <a:p>
            <a:r>
              <a:rPr lang="en-IN" dirty="0"/>
              <a:t>33-6</a:t>
            </a:r>
          </a:p>
        </p:txBody>
      </p:sp>
      <p:sp>
        <p:nvSpPr>
          <p:cNvPr id="3" name="Content Placeholder 2">
            <a:extLst>
              <a:ext uri="{FF2B5EF4-FFF2-40B4-BE49-F238E27FC236}">
                <a16:creationId xmlns:a16="http://schemas.microsoft.com/office/drawing/2014/main" id="{5F96472B-1870-F55F-618C-EA4C69EAE1B6}"/>
              </a:ext>
            </a:extLst>
          </p:cNvPr>
          <p:cNvSpPr>
            <a:spLocks noGrp="1"/>
          </p:cNvSpPr>
          <p:nvPr>
            <p:ph idx="1"/>
          </p:nvPr>
        </p:nvSpPr>
        <p:spPr/>
        <p:txBody>
          <a:bodyPr/>
          <a:lstStyle/>
          <a:p>
            <a:r>
              <a:rPr lang="en-US" dirty="0"/>
              <a:t>This work is licensed under a Creative Commons Attribution-</a:t>
            </a:r>
            <a:r>
              <a:rPr lang="en-US"/>
              <a:t>ShareAlike </a:t>
            </a:r>
            <a:r>
              <a:rPr lang="en-US" dirty="0"/>
              <a:t>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82648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17B541B-72CA-52BE-D7B3-29EA17760E9B}"/>
              </a:ext>
            </a:extLst>
          </p:cNvPr>
          <p:cNvPicPr>
            <a:picLocks noChangeAspect="1"/>
          </p:cNvPicPr>
          <p:nvPr/>
        </p:nvPicPr>
        <p:blipFill rotWithShape="1">
          <a:blip r:embed="rId2"/>
          <a:srcRect b="5875"/>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D41ABBD-0C8B-B9EF-8877-4B8255FEC3C5}"/>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4:48,49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50</a:t>
            </a:r>
            <a:r>
              <a:rPr lang="en-US" sz="4000" b="0" i="0" dirty="0">
                <a:solidFill>
                  <a:srgbClr val="121212"/>
                </a:solidFill>
                <a:effectLst/>
                <a:latin typeface="Arial" panose="020B0604020202020204" pitchFamily="34" charset="0"/>
              </a:rPr>
              <a:t>Jesus said to him, </a:t>
            </a:r>
            <a:r>
              <a:rPr lang="en-US" sz="4000" b="0" i="0" dirty="0">
                <a:solidFill>
                  <a:srgbClr val="FF3D4D"/>
                </a:solidFill>
                <a:effectLst/>
                <a:latin typeface="Arial" panose="020B0604020202020204" pitchFamily="34" charset="0"/>
              </a:rPr>
              <a:t>“Go your way. Your son lives.”</a:t>
            </a:r>
            <a:r>
              <a:rPr lang="en-US" sz="4000" b="0" i="0" dirty="0">
                <a:solidFill>
                  <a:srgbClr val="121212"/>
                </a:solidFill>
                <a:effectLst/>
                <a:latin typeface="Arial" panose="020B0604020202020204" pitchFamily="34" charset="0"/>
              </a:rPr>
              <a:t> The man believed the word that Jesus spoke to him, and he went his way. </a:t>
            </a:r>
            <a:r>
              <a:rPr lang="en-US" sz="4000" b="0" i="0" dirty="0">
                <a:solidFill>
                  <a:srgbClr val="777A7B"/>
                </a:solidFill>
                <a:effectLst/>
                <a:latin typeface="Arial" panose="020B0604020202020204" pitchFamily="34" charset="0"/>
              </a:rPr>
              <a:t>51</a:t>
            </a:r>
            <a:r>
              <a:rPr lang="en-US" sz="4000" b="0" i="0" dirty="0">
                <a:solidFill>
                  <a:srgbClr val="121212"/>
                </a:solidFill>
                <a:effectLst/>
                <a:latin typeface="Arial" panose="020B0604020202020204" pitchFamily="34" charset="0"/>
              </a:rPr>
              <a:t>As he was going down, his servants met him and reported, saying “Your child lives!”</a:t>
            </a:r>
            <a:endParaRPr lang="en-ZA" sz="2400" dirty="0"/>
          </a:p>
        </p:txBody>
      </p:sp>
    </p:spTree>
    <p:extLst>
      <p:ext uri="{BB962C8B-B14F-4D97-AF65-F5344CB8AC3E}">
        <p14:creationId xmlns:p14="http://schemas.microsoft.com/office/powerpoint/2010/main" val="84366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CDED22E-D24C-EDF2-43FE-F74A4C082E37}"/>
              </a:ext>
            </a:extLst>
          </p:cNvPr>
          <p:cNvPicPr>
            <a:picLocks noChangeAspect="1"/>
          </p:cNvPicPr>
          <p:nvPr/>
        </p:nvPicPr>
        <p:blipFill rotWithShape="1">
          <a:blip r:embed="rId2"/>
          <a:srcRect t="5480"/>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E44FB3E4-8A7B-9285-BCB0-268C7D72319F}"/>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4:50,51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3994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 panose="020B0604020202020204" pitchFamily="34" charset="0"/>
              </a:rPr>
              <a:t> </a:t>
            </a:r>
            <a:r>
              <a:rPr lang="en-US" sz="4400" b="0" i="0" dirty="0">
                <a:solidFill>
                  <a:srgbClr val="777A7B"/>
                </a:solidFill>
                <a:effectLst/>
                <a:latin typeface="Arial" panose="020B0604020202020204" pitchFamily="34" charset="0"/>
              </a:rPr>
              <a:t>52</a:t>
            </a:r>
            <a:r>
              <a:rPr lang="en-US" sz="4400" b="0" i="0" dirty="0">
                <a:solidFill>
                  <a:srgbClr val="121212"/>
                </a:solidFill>
                <a:effectLst/>
                <a:latin typeface="Arial" panose="020B0604020202020204" pitchFamily="34" charset="0"/>
              </a:rPr>
              <a:t>So he inquired of them the hour when he began to get better. They said therefore to him, “Yesterday at the seventh hour, the fever left him.”</a:t>
            </a:r>
            <a:endParaRPr lang="en-ZA" dirty="0"/>
          </a:p>
        </p:txBody>
      </p:sp>
    </p:spTree>
    <p:extLst>
      <p:ext uri="{BB962C8B-B14F-4D97-AF65-F5344CB8AC3E}">
        <p14:creationId xmlns:p14="http://schemas.microsoft.com/office/powerpoint/2010/main" val="53805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B8420D0-9662-EAA6-6E33-BCEF36A61643}"/>
              </a:ext>
            </a:extLst>
          </p:cNvPr>
          <p:cNvPicPr>
            <a:picLocks noChangeAspect="1"/>
          </p:cNvPicPr>
          <p:nvPr/>
        </p:nvPicPr>
        <p:blipFill rotWithShape="1">
          <a:blip r:embed="rId2"/>
          <a:srcRect b="6268"/>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E700E5A-BF1F-120A-23ED-EB33467EB767}"/>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4:52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53</a:t>
            </a:r>
            <a:r>
              <a:rPr lang="en-US" sz="4400" b="0" i="0" dirty="0">
                <a:solidFill>
                  <a:srgbClr val="121212"/>
                </a:solidFill>
                <a:effectLst/>
                <a:latin typeface="Arial" panose="020B0604020202020204" pitchFamily="34" charset="0"/>
              </a:rPr>
              <a:t>So the father knew that it was at that hour in which Jesus said to him, </a:t>
            </a:r>
            <a:r>
              <a:rPr lang="en-US" sz="4400" b="0" i="0" dirty="0">
                <a:solidFill>
                  <a:srgbClr val="FF3D4D"/>
                </a:solidFill>
                <a:effectLst/>
                <a:latin typeface="Arial" panose="020B0604020202020204" pitchFamily="34" charset="0"/>
              </a:rPr>
              <a:t>“Your son lives.”</a:t>
            </a:r>
            <a:r>
              <a:rPr lang="en-US" sz="4400" b="0" i="0" dirty="0">
                <a:solidFill>
                  <a:srgbClr val="121212"/>
                </a:solidFill>
                <a:effectLst/>
                <a:latin typeface="Arial" panose="020B0604020202020204" pitchFamily="34" charset="0"/>
              </a:rPr>
              <a:t> He believed, as did his whole house.</a:t>
            </a:r>
            <a:endParaRPr lang="en-ZA" dirty="0"/>
          </a:p>
        </p:txBody>
      </p:sp>
    </p:spTree>
    <p:extLst>
      <p:ext uri="{BB962C8B-B14F-4D97-AF65-F5344CB8AC3E}">
        <p14:creationId xmlns:p14="http://schemas.microsoft.com/office/powerpoint/2010/main" val="400294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F130D0A2-256C-772B-65D7-9CD5B006872D}"/>
              </a:ext>
            </a:extLst>
          </p:cNvPr>
          <p:cNvPicPr>
            <a:picLocks noChangeAspect="1"/>
          </p:cNvPicPr>
          <p:nvPr/>
        </p:nvPicPr>
        <p:blipFill>
          <a:blip r:embed="rId2"/>
          <a:stretch>
            <a:fillRect/>
          </a:stretch>
        </p:blipFill>
        <p:spPr>
          <a:xfrm>
            <a:off x="1" y="-407436"/>
            <a:ext cx="12191999" cy="7265436"/>
          </a:xfrm>
          <a:prstGeom prst="rect">
            <a:avLst/>
          </a:prstGeom>
        </p:spPr>
      </p:pic>
      <p:sp>
        <p:nvSpPr>
          <p:cNvPr id="2" name="TextBox 1">
            <a:extLst>
              <a:ext uri="{FF2B5EF4-FFF2-40B4-BE49-F238E27FC236}">
                <a16:creationId xmlns:a16="http://schemas.microsoft.com/office/drawing/2014/main" id="{4E52998D-AAA9-3FBB-9528-70631B04A4D6}"/>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4:53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9993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6EE467E-E0EB-D6BD-B12E-D4141D991FFA}"/>
              </a:ext>
            </a:extLst>
          </p:cNvPr>
          <p:cNvPicPr>
            <a:picLocks noChangeAspect="1"/>
          </p:cNvPicPr>
          <p:nvPr/>
        </p:nvPicPr>
        <p:blipFill>
          <a:blip r:embed="rId2"/>
          <a:stretch>
            <a:fillRect/>
          </a:stretch>
        </p:blipFill>
        <p:spPr>
          <a:xfrm>
            <a:off x="1" y="-407436"/>
            <a:ext cx="12191999" cy="7265436"/>
          </a:xfrm>
          <a:prstGeom prst="rect">
            <a:avLst/>
          </a:prstGeom>
        </p:spPr>
      </p:pic>
      <p:sp>
        <p:nvSpPr>
          <p:cNvPr id="5" name="TextBox 4">
            <a:extLst>
              <a:ext uri="{FF2B5EF4-FFF2-40B4-BE49-F238E27FC236}">
                <a16:creationId xmlns:a16="http://schemas.microsoft.com/office/drawing/2014/main" id="{A2828D7B-DE58-E8ED-13A7-2C41721F038D}"/>
              </a:ext>
            </a:extLst>
          </p:cNvPr>
          <p:cNvSpPr txBox="1"/>
          <p:nvPr/>
        </p:nvSpPr>
        <p:spPr>
          <a:xfrm>
            <a:off x="6361627" y="3535988"/>
            <a:ext cx="5975129" cy="3322012"/>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The Nobleman’s Son – </a:t>
            </a:r>
          </a:p>
          <a:p>
            <a:pPr algn="l"/>
            <a:r>
              <a:rPr lang="en-US" sz="6000" b="0" i="0" u="none" strike="noStrike" baseline="0" dirty="0">
                <a:solidFill>
                  <a:schemeClr val="bg1"/>
                </a:solidFill>
                <a:latin typeface="TimesNewRomanPSMT"/>
              </a:rPr>
              <a:t>John 4:46-54</a:t>
            </a:r>
          </a:p>
        </p:txBody>
      </p:sp>
    </p:spTree>
    <p:extLst>
      <p:ext uri="{BB962C8B-B14F-4D97-AF65-F5344CB8AC3E}">
        <p14:creationId xmlns:p14="http://schemas.microsoft.com/office/powerpoint/2010/main" val="375922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800" b="0" i="0" u="none" strike="noStrike" baseline="0" dirty="0">
                <a:latin typeface="TimesNewRomanPSMT"/>
              </a:rPr>
              <a:t>The Nobleman’s Son - John 4:46-54</a:t>
            </a:r>
          </a:p>
        </p:txBody>
      </p:sp>
    </p:spTree>
    <p:extLst>
      <p:ext uri="{BB962C8B-B14F-4D97-AF65-F5344CB8AC3E}">
        <p14:creationId xmlns:p14="http://schemas.microsoft.com/office/powerpoint/2010/main" val="92386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6EE467E-E0EB-D6BD-B12E-D4141D991FFA}"/>
              </a:ext>
            </a:extLst>
          </p:cNvPr>
          <p:cNvPicPr>
            <a:picLocks noChangeAspect="1"/>
          </p:cNvPicPr>
          <p:nvPr/>
        </p:nvPicPr>
        <p:blipFill>
          <a:blip r:embed="rId2"/>
          <a:stretch>
            <a:fillRect/>
          </a:stretch>
        </p:blipFill>
        <p:spPr>
          <a:xfrm>
            <a:off x="1" y="-407436"/>
            <a:ext cx="12191999" cy="7265436"/>
          </a:xfrm>
          <a:prstGeom prst="rect">
            <a:avLst/>
          </a:prstGeom>
        </p:spPr>
      </p:pic>
      <p:sp>
        <p:nvSpPr>
          <p:cNvPr id="2" name="TextBox 1">
            <a:extLst>
              <a:ext uri="{FF2B5EF4-FFF2-40B4-BE49-F238E27FC236}">
                <a16:creationId xmlns:a16="http://schemas.microsoft.com/office/drawing/2014/main" id="{4D04E3F8-8074-86F6-71DD-AA570366EEBA}"/>
              </a:ext>
            </a:extLst>
          </p:cNvPr>
          <p:cNvSpPr txBox="1"/>
          <p:nvPr/>
        </p:nvSpPr>
        <p:spPr>
          <a:xfrm>
            <a:off x="6361627" y="3535988"/>
            <a:ext cx="5975129" cy="3322012"/>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The Nobleman’s Son – </a:t>
            </a:r>
          </a:p>
          <a:p>
            <a:pPr algn="l"/>
            <a:r>
              <a:rPr lang="en-US" sz="6000" b="0" i="0" u="none" strike="noStrike" baseline="0" dirty="0">
                <a:solidFill>
                  <a:schemeClr val="bg1"/>
                </a:solidFill>
                <a:latin typeface="TimesNewRomanPSMT"/>
              </a:rPr>
              <a:t>John 4:46-54</a:t>
            </a:r>
          </a:p>
        </p:txBody>
      </p:sp>
    </p:spTree>
    <p:extLst>
      <p:ext uri="{BB962C8B-B14F-4D97-AF65-F5344CB8AC3E}">
        <p14:creationId xmlns:p14="http://schemas.microsoft.com/office/powerpoint/2010/main" val="78761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46</a:t>
            </a:r>
            <a:r>
              <a:rPr lang="en-US" sz="4400" b="0" i="0" dirty="0">
                <a:solidFill>
                  <a:srgbClr val="121212"/>
                </a:solidFill>
                <a:effectLst/>
                <a:latin typeface="Arial" panose="020B0604020202020204" pitchFamily="34" charset="0"/>
              </a:rPr>
              <a:t>Jesus came therefore again to Cana of Galilee, where he made the water into wine. There was a certain nobleman whose son was sick at Capernaum.</a:t>
            </a:r>
            <a:endParaRPr lang="en-ZA" dirty="0"/>
          </a:p>
        </p:txBody>
      </p:sp>
    </p:spTree>
    <p:extLst>
      <p:ext uri="{BB962C8B-B14F-4D97-AF65-F5344CB8AC3E}">
        <p14:creationId xmlns:p14="http://schemas.microsoft.com/office/powerpoint/2010/main" val="218022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805329B-61B4-9348-26D0-2AD8C3A47929}"/>
              </a:ext>
            </a:extLst>
          </p:cNvPr>
          <p:cNvPicPr>
            <a:picLocks noChangeAspect="1"/>
          </p:cNvPicPr>
          <p:nvPr/>
        </p:nvPicPr>
        <p:blipFill rotWithShape="1">
          <a:blip r:embed="rId2"/>
          <a:srcRect t="4202" b="508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EE7A9479-BC8E-9109-5EA4-CA56EA4228E4}"/>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47</a:t>
            </a:r>
            <a:r>
              <a:rPr lang="en-US" sz="4000" b="0" i="0" dirty="0">
                <a:solidFill>
                  <a:srgbClr val="121212"/>
                </a:solidFill>
                <a:effectLst/>
                <a:latin typeface="Arial" panose="020B0604020202020204" pitchFamily="34" charset="0"/>
              </a:rPr>
              <a:t>When he heard that Jesus had come out of Judea into Galilee, he went to him and begged him that he would come down and heal his son, for he was at the point of death. </a:t>
            </a:r>
            <a:endParaRPr lang="en-ZA" dirty="0"/>
          </a:p>
        </p:txBody>
      </p:sp>
    </p:spTree>
    <p:extLst>
      <p:ext uri="{BB962C8B-B14F-4D97-AF65-F5344CB8AC3E}">
        <p14:creationId xmlns:p14="http://schemas.microsoft.com/office/powerpoint/2010/main" val="171861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6CAECE1-E231-8374-78FC-496A76422D80}"/>
              </a:ext>
            </a:extLst>
          </p:cNvPr>
          <p:cNvPicPr>
            <a:picLocks noChangeAspect="1"/>
          </p:cNvPicPr>
          <p:nvPr/>
        </p:nvPicPr>
        <p:blipFill rotWithShape="1">
          <a:blip r:embed="rId2"/>
          <a:srcRect t="467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E4B30160-3963-ACBD-0FAE-5E9AFBB3F216}"/>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John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777A7B"/>
                </a:solidFill>
                <a:effectLst/>
                <a:latin typeface="Arial" panose="020B0604020202020204" pitchFamily="34" charset="0"/>
              </a:rPr>
              <a:t>48</a:t>
            </a:r>
            <a:r>
              <a:rPr lang="en-US" sz="4400" b="0" i="0" dirty="0">
                <a:solidFill>
                  <a:srgbClr val="121212"/>
                </a:solidFill>
                <a:effectLst/>
                <a:latin typeface="Arial" panose="020B0604020202020204" pitchFamily="34" charset="0"/>
              </a:rPr>
              <a:t>Jesus therefore said to him, </a:t>
            </a:r>
            <a:r>
              <a:rPr lang="en-US" sz="4400" b="0" i="0" dirty="0">
                <a:solidFill>
                  <a:srgbClr val="FF3D4D"/>
                </a:solidFill>
                <a:effectLst/>
                <a:latin typeface="Arial" panose="020B0604020202020204" pitchFamily="34" charset="0"/>
              </a:rPr>
              <a:t>“Unless you see signs and wonders, you will in no way believe.”</a:t>
            </a:r>
            <a:endParaRPr lang="en-US" sz="4400" b="0" i="0" dirty="0">
              <a:solidFill>
                <a:srgbClr val="121212"/>
              </a:solidFill>
              <a:effectLst/>
              <a:latin typeface="Arial" panose="020B0604020202020204" pitchFamily="34" charset="0"/>
            </a:endParaRPr>
          </a:p>
          <a:p>
            <a:pPr algn="l"/>
            <a:r>
              <a:rPr lang="en-US" sz="4400" b="0" i="0" dirty="0">
                <a:solidFill>
                  <a:srgbClr val="777A7B"/>
                </a:solidFill>
                <a:effectLst/>
                <a:latin typeface="Arial" panose="020B0604020202020204" pitchFamily="34" charset="0"/>
              </a:rPr>
              <a:t>49</a:t>
            </a:r>
            <a:r>
              <a:rPr lang="en-US" sz="4400" b="0" i="0" dirty="0">
                <a:solidFill>
                  <a:srgbClr val="121212"/>
                </a:solidFill>
                <a:effectLst/>
                <a:latin typeface="Arial" panose="020B0604020202020204" pitchFamily="34" charset="0"/>
              </a:rPr>
              <a:t>The nobleman said to him, “Sir, come down before my child dies.”</a:t>
            </a:r>
          </a:p>
          <a:p>
            <a:endParaRPr lang="en-ZA" dirty="0"/>
          </a:p>
        </p:txBody>
      </p:sp>
    </p:spTree>
    <p:extLst>
      <p:ext uri="{BB962C8B-B14F-4D97-AF65-F5344CB8AC3E}">
        <p14:creationId xmlns:p14="http://schemas.microsoft.com/office/powerpoint/2010/main" val="665805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412</Words>
  <Application>Microsoft Office PowerPoint</Application>
  <PresentationFormat>Widescreen</PresentationFormat>
  <Paragraphs>34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Microsoft Himalaya</vt:lpstr>
      <vt:lpstr>TimesNewRomanPS-BoldMT</vt:lpstr>
      <vt:lpstr>TimesNewRomanPSMT</vt:lpstr>
      <vt:lpstr>Office Theme</vt:lpstr>
      <vt:lpstr>33-6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13</cp:revision>
  <dcterms:created xsi:type="dcterms:W3CDTF">2021-07-20T09:23:46Z</dcterms:created>
  <dcterms:modified xsi:type="dcterms:W3CDTF">2023-01-25T14:45:22Z</dcterms:modified>
</cp:coreProperties>
</file>