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39" d="100"/>
          <a:sy n="39" d="100"/>
        </p:scale>
        <p:origin x="354" y="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E813589-9DB9-44A8-BEDB-7D6B3CC9DDDD}"/>
    <pc:docChg chg="custSel modSld">
      <pc:chgData name="Leonie Smith" userId="fed1330f33f5650e" providerId="LiveId" clId="{3E813589-9DB9-44A8-BEDB-7D6B3CC9DDDD}" dt="2023-01-13T08:28:30.939" v="66"/>
      <pc:docMkLst>
        <pc:docMk/>
      </pc:docMkLst>
      <pc:sldChg chg="addSp delSp modSp mod modTransition">
        <pc:chgData name="Leonie Smith" userId="fed1330f33f5650e" providerId="LiveId" clId="{3E813589-9DB9-44A8-BEDB-7D6B3CC9DDDD}" dt="2023-01-10T03:45:04.193" v="6" actId="21"/>
        <pc:sldMkLst>
          <pc:docMk/>
          <pc:sldMk cId="3759221820" sldId="439"/>
        </pc:sldMkLst>
        <pc:spChg chg="del">
          <ac:chgData name="Leonie Smith" userId="fed1330f33f5650e" providerId="LiveId" clId="{3E813589-9DB9-44A8-BEDB-7D6B3CC9DDDD}" dt="2023-01-09T13:45:42.307" v="0" actId="21"/>
          <ac:spMkLst>
            <pc:docMk/>
            <pc:sldMk cId="3759221820" sldId="439"/>
            <ac:spMk id="2" creationId="{0A3FB77F-FFB8-736D-25F2-67D465CF88B1}"/>
          </ac:spMkLst>
        </pc:spChg>
        <pc:spChg chg="add mod">
          <ac:chgData name="Leonie Smith" userId="fed1330f33f5650e" providerId="LiveId" clId="{3E813589-9DB9-44A8-BEDB-7D6B3CC9DDDD}" dt="2023-01-10T03:44:17.641" v="4"/>
          <ac:spMkLst>
            <pc:docMk/>
            <pc:sldMk cId="3759221820" sldId="439"/>
            <ac:spMk id="4" creationId="{0701ED4A-EB05-04D1-1091-0CC1D6731793}"/>
          </ac:spMkLst>
        </pc:spChg>
        <pc:spChg chg="del">
          <ac:chgData name="Leonie Smith" userId="fed1330f33f5650e" providerId="LiveId" clId="{3E813589-9DB9-44A8-BEDB-7D6B3CC9DDDD}" dt="2023-01-10T03:45:04.193" v="6" actId="21"/>
          <ac:spMkLst>
            <pc:docMk/>
            <pc:sldMk cId="3759221820" sldId="439"/>
            <ac:spMk id="6" creationId="{416C064E-628E-47C0-A712-DB178FE9901E}"/>
          </ac:spMkLst>
        </pc:spChg>
      </pc:sldChg>
      <pc:sldChg chg="addSp delSp modSp mod modTransition modAnim">
        <pc:chgData name="Leonie Smith" userId="fed1330f33f5650e" providerId="LiveId" clId="{3E813589-9DB9-44A8-BEDB-7D6B3CC9DDDD}" dt="2023-01-10T03:47:48.952" v="52"/>
        <pc:sldMkLst>
          <pc:docMk/>
          <pc:sldMk cId="923867738" sldId="440"/>
        </pc:sldMkLst>
        <pc:spChg chg="add mod">
          <ac:chgData name="Leonie Smith" userId="fed1330f33f5650e" providerId="LiveId" clId="{3E813589-9DB9-44A8-BEDB-7D6B3CC9DDDD}" dt="2023-01-10T03:47:48.952" v="52"/>
          <ac:spMkLst>
            <pc:docMk/>
            <pc:sldMk cId="923867738" sldId="440"/>
            <ac:spMk id="2" creationId="{DA0F2F46-BEC6-B40F-6872-90429E27DE42}"/>
          </ac:spMkLst>
        </pc:spChg>
        <pc:spChg chg="del">
          <ac:chgData name="Leonie Smith" userId="fed1330f33f5650e" providerId="LiveId" clId="{3E813589-9DB9-44A8-BEDB-7D6B3CC9DDDD}" dt="2023-01-10T03:45:14.323" v="7" actId="21"/>
          <ac:spMkLst>
            <pc:docMk/>
            <pc:sldMk cId="923867738" sldId="440"/>
            <ac:spMk id="6" creationId="{416C064E-628E-47C0-A712-DB178FE9901E}"/>
          </ac:spMkLst>
        </pc:spChg>
        <pc:picChg chg="del">
          <ac:chgData name="Leonie Smith" userId="fed1330f33f5650e" providerId="LiveId" clId="{3E813589-9DB9-44A8-BEDB-7D6B3CC9DDDD}" dt="2023-01-10T03:44:33.135" v="5"/>
          <ac:picMkLst>
            <pc:docMk/>
            <pc:sldMk cId="923867738" sldId="440"/>
            <ac:picMk id="18" creationId="{D91A221B-25BF-6A24-5A48-23D2CD696336}"/>
          </ac:picMkLst>
        </pc:picChg>
      </pc:sldChg>
      <pc:sldChg chg="modSp mod modTransition">
        <pc:chgData name="Leonie Smith" userId="fed1330f33f5650e" providerId="LiveId" clId="{3E813589-9DB9-44A8-BEDB-7D6B3CC9DDDD}" dt="2023-01-10T03:44:33.135" v="5"/>
        <pc:sldMkLst>
          <pc:docMk/>
          <pc:sldMk cId="3676245138" sldId="441"/>
        </pc:sldMkLst>
        <pc:spChg chg="mod">
          <ac:chgData name="Leonie Smith" userId="fed1330f33f5650e" providerId="LiveId" clId="{3E813589-9DB9-44A8-BEDB-7D6B3CC9DDDD}" dt="2023-01-10T03:43:55.760" v="3" actId="207"/>
          <ac:spMkLst>
            <pc:docMk/>
            <pc:sldMk cId="3676245138" sldId="441"/>
            <ac:spMk id="2" creationId="{7EDA17E6-5B21-4859-C34C-170559B8652C}"/>
          </ac:spMkLst>
        </pc:spChg>
      </pc:sldChg>
      <pc:sldChg chg="addSp delSp modSp mod modTransition modAnim">
        <pc:chgData name="Leonie Smith" userId="fed1330f33f5650e" providerId="LiveId" clId="{3E813589-9DB9-44A8-BEDB-7D6B3CC9DDDD}" dt="2023-01-10T03:47:46.824" v="51"/>
        <pc:sldMkLst>
          <pc:docMk/>
          <pc:sldMk cId="2180228365" sldId="442"/>
        </pc:sldMkLst>
        <pc:spChg chg="add mod">
          <ac:chgData name="Leonie Smith" userId="fed1330f33f5650e" providerId="LiveId" clId="{3E813589-9DB9-44A8-BEDB-7D6B3CC9DDDD}" dt="2023-01-10T03:47:46.824" v="51"/>
          <ac:spMkLst>
            <pc:docMk/>
            <pc:sldMk cId="2180228365" sldId="442"/>
            <ac:spMk id="2" creationId="{4AA34580-4312-57FC-445B-7C2A61219DE5}"/>
          </ac:spMkLst>
        </pc:spChg>
        <pc:spChg chg="del">
          <ac:chgData name="Leonie Smith" userId="fed1330f33f5650e" providerId="LiveId" clId="{3E813589-9DB9-44A8-BEDB-7D6B3CC9DDDD}" dt="2023-01-10T03:45:28.719" v="8" actId="21"/>
          <ac:spMkLst>
            <pc:docMk/>
            <pc:sldMk cId="2180228365" sldId="442"/>
            <ac:spMk id="6" creationId="{416C064E-628E-47C0-A712-DB178FE9901E}"/>
          </ac:spMkLst>
        </pc:spChg>
        <pc:picChg chg="del">
          <ac:chgData name="Leonie Smith" userId="fed1330f33f5650e" providerId="LiveId" clId="{3E813589-9DB9-44A8-BEDB-7D6B3CC9DDDD}" dt="2023-01-10T03:44:33.135" v="5"/>
          <ac:picMkLst>
            <pc:docMk/>
            <pc:sldMk cId="2180228365" sldId="442"/>
            <ac:picMk id="30" creationId="{121C8A7E-5997-A47A-6254-CED414CBEA92}"/>
          </ac:picMkLst>
        </pc:picChg>
      </pc:sldChg>
      <pc:sldChg chg="delSp modSp mod modTransition">
        <pc:chgData name="Leonie Smith" userId="fed1330f33f5650e" providerId="LiveId" clId="{3E813589-9DB9-44A8-BEDB-7D6B3CC9DDDD}" dt="2023-01-10T03:48:04.848" v="53"/>
        <pc:sldMkLst>
          <pc:docMk/>
          <pc:sldMk cId="3095902142" sldId="443"/>
        </pc:sldMkLst>
        <pc:spChg chg="mod">
          <ac:chgData name="Leonie Smith" userId="fed1330f33f5650e" providerId="LiveId" clId="{3E813589-9DB9-44A8-BEDB-7D6B3CC9DDDD}" dt="2023-01-10T03:48:04.848" v="53"/>
          <ac:spMkLst>
            <pc:docMk/>
            <pc:sldMk cId="3095902142" sldId="443"/>
            <ac:spMk id="2" creationId="{CF856E39-D9D1-3449-9BAA-011AE1745A86}"/>
          </ac:spMkLst>
        </pc:spChg>
        <pc:spChg chg="del">
          <ac:chgData name="Leonie Smith" userId="fed1330f33f5650e" providerId="LiveId" clId="{3E813589-9DB9-44A8-BEDB-7D6B3CC9DDDD}" dt="2023-01-10T03:45:31.965" v="9" actId="21"/>
          <ac:spMkLst>
            <pc:docMk/>
            <pc:sldMk cId="3095902142" sldId="443"/>
            <ac:spMk id="4" creationId="{9A13E2D8-2F59-44C1-B1D2-79C300C26DD4}"/>
          </ac:spMkLst>
        </pc:spChg>
        <pc:spChg chg="del">
          <ac:chgData name="Leonie Smith" userId="fed1330f33f5650e" providerId="LiveId" clId="{3E813589-9DB9-44A8-BEDB-7D6B3CC9DDDD}" dt="2023-01-10T03:45:33.218" v="10" actId="21"/>
          <ac:spMkLst>
            <pc:docMk/>
            <pc:sldMk cId="3095902142" sldId="443"/>
            <ac:spMk id="6" creationId="{416C064E-628E-47C0-A712-DB178FE9901E}"/>
          </ac:spMkLst>
        </pc:spChg>
      </pc:sldChg>
      <pc:sldChg chg="addSp delSp modSp mod modTransition modAnim">
        <pc:chgData name="Leonie Smith" userId="fed1330f33f5650e" providerId="LiveId" clId="{3E813589-9DB9-44A8-BEDB-7D6B3CC9DDDD}" dt="2023-01-10T03:47:44.742" v="50"/>
        <pc:sldMkLst>
          <pc:docMk/>
          <pc:sldMk cId="1718612039" sldId="444"/>
        </pc:sldMkLst>
        <pc:spChg chg="add mod">
          <ac:chgData name="Leonie Smith" userId="fed1330f33f5650e" providerId="LiveId" clId="{3E813589-9DB9-44A8-BEDB-7D6B3CC9DDDD}" dt="2023-01-10T03:47:44.742" v="50"/>
          <ac:spMkLst>
            <pc:docMk/>
            <pc:sldMk cId="1718612039" sldId="444"/>
            <ac:spMk id="2" creationId="{A9011823-2472-30ED-5551-15EB2B897C5A}"/>
          </ac:spMkLst>
        </pc:spChg>
        <pc:spChg chg="del">
          <ac:chgData name="Leonie Smith" userId="fed1330f33f5650e" providerId="LiveId" clId="{3E813589-9DB9-44A8-BEDB-7D6B3CC9DDDD}" dt="2023-01-10T03:45:37.057" v="11" actId="21"/>
          <ac:spMkLst>
            <pc:docMk/>
            <pc:sldMk cId="1718612039" sldId="444"/>
            <ac:spMk id="6" creationId="{416C064E-628E-47C0-A712-DB178FE9901E}"/>
          </ac:spMkLst>
        </pc:spChg>
        <pc:picChg chg="del">
          <ac:chgData name="Leonie Smith" userId="fed1330f33f5650e" providerId="LiveId" clId="{3E813589-9DB9-44A8-BEDB-7D6B3CC9DDDD}" dt="2023-01-10T03:44:33.135" v="5"/>
          <ac:picMkLst>
            <pc:docMk/>
            <pc:sldMk cId="1718612039" sldId="444"/>
            <ac:picMk id="17" creationId="{56764729-4CF4-C56F-1FF5-A3EC32004772}"/>
          </ac:picMkLst>
        </pc:picChg>
      </pc:sldChg>
      <pc:sldChg chg="delSp modSp mod modTransition">
        <pc:chgData name="Leonie Smith" userId="fed1330f33f5650e" providerId="LiveId" clId="{3E813589-9DB9-44A8-BEDB-7D6B3CC9DDDD}" dt="2023-01-10T03:48:10.166" v="54"/>
        <pc:sldMkLst>
          <pc:docMk/>
          <pc:sldMk cId="2166098122" sldId="445"/>
        </pc:sldMkLst>
        <pc:spChg chg="mod">
          <ac:chgData name="Leonie Smith" userId="fed1330f33f5650e" providerId="LiveId" clId="{3E813589-9DB9-44A8-BEDB-7D6B3CC9DDDD}" dt="2023-01-10T03:48:10.166" v="54"/>
          <ac:spMkLst>
            <pc:docMk/>
            <pc:sldMk cId="2166098122" sldId="445"/>
            <ac:spMk id="2" creationId="{D13A0349-8AE8-BE8F-17FD-D10E6112A0D5}"/>
          </ac:spMkLst>
        </pc:spChg>
        <pc:spChg chg="del">
          <ac:chgData name="Leonie Smith" userId="fed1330f33f5650e" providerId="LiveId" clId="{3E813589-9DB9-44A8-BEDB-7D6B3CC9DDDD}" dt="2023-01-10T03:45:39.787" v="12" actId="21"/>
          <ac:spMkLst>
            <pc:docMk/>
            <pc:sldMk cId="2166098122" sldId="445"/>
            <ac:spMk id="4" creationId="{9A13E2D8-2F59-44C1-B1D2-79C300C26DD4}"/>
          </ac:spMkLst>
        </pc:spChg>
        <pc:spChg chg="del">
          <ac:chgData name="Leonie Smith" userId="fed1330f33f5650e" providerId="LiveId" clId="{3E813589-9DB9-44A8-BEDB-7D6B3CC9DDDD}" dt="2023-01-10T03:45:41.069" v="13" actId="21"/>
          <ac:spMkLst>
            <pc:docMk/>
            <pc:sldMk cId="2166098122" sldId="445"/>
            <ac:spMk id="6" creationId="{416C064E-628E-47C0-A712-DB178FE9901E}"/>
          </ac:spMkLst>
        </pc:spChg>
      </pc:sldChg>
      <pc:sldChg chg="addSp delSp modSp mod modTransition modAnim">
        <pc:chgData name="Leonie Smith" userId="fed1330f33f5650e" providerId="LiveId" clId="{3E813589-9DB9-44A8-BEDB-7D6B3CC9DDDD}" dt="2023-01-10T03:47:40.975" v="48"/>
        <pc:sldMkLst>
          <pc:docMk/>
          <pc:sldMk cId="665805102" sldId="446"/>
        </pc:sldMkLst>
        <pc:spChg chg="add mod">
          <ac:chgData name="Leonie Smith" userId="fed1330f33f5650e" providerId="LiveId" clId="{3E813589-9DB9-44A8-BEDB-7D6B3CC9DDDD}" dt="2023-01-10T03:47:40.975" v="48"/>
          <ac:spMkLst>
            <pc:docMk/>
            <pc:sldMk cId="665805102" sldId="446"/>
            <ac:spMk id="2" creationId="{04AAEC80-28AA-4ABE-7945-69BFF6FCB069}"/>
          </ac:spMkLst>
        </pc:spChg>
        <pc:spChg chg="del">
          <ac:chgData name="Leonie Smith" userId="fed1330f33f5650e" providerId="LiveId" clId="{3E813589-9DB9-44A8-BEDB-7D6B3CC9DDDD}" dt="2023-01-10T03:45:52.163" v="14" actId="21"/>
          <ac:spMkLst>
            <pc:docMk/>
            <pc:sldMk cId="665805102" sldId="446"/>
            <ac:spMk id="6" creationId="{416C064E-628E-47C0-A712-DB178FE9901E}"/>
          </ac:spMkLst>
        </pc:spChg>
        <pc:picChg chg="del">
          <ac:chgData name="Leonie Smith" userId="fed1330f33f5650e" providerId="LiveId" clId="{3E813589-9DB9-44A8-BEDB-7D6B3CC9DDDD}" dt="2023-01-10T03:44:33.135" v="5"/>
          <ac:picMkLst>
            <pc:docMk/>
            <pc:sldMk cId="665805102" sldId="446"/>
            <ac:picMk id="36" creationId="{A9268773-2AB7-C7FD-34E8-27DD2E022A41}"/>
          </ac:picMkLst>
        </pc:picChg>
      </pc:sldChg>
      <pc:sldChg chg="delSp modSp mod modTransition">
        <pc:chgData name="Leonie Smith" userId="fed1330f33f5650e" providerId="LiveId" clId="{3E813589-9DB9-44A8-BEDB-7D6B3CC9DDDD}" dt="2023-01-10T03:48:21.204" v="56"/>
        <pc:sldMkLst>
          <pc:docMk/>
          <pc:sldMk cId="2422728137" sldId="447"/>
        </pc:sldMkLst>
        <pc:spChg chg="mod">
          <ac:chgData name="Leonie Smith" userId="fed1330f33f5650e" providerId="LiveId" clId="{3E813589-9DB9-44A8-BEDB-7D6B3CC9DDDD}" dt="2023-01-10T03:48:21.204" v="56"/>
          <ac:spMkLst>
            <pc:docMk/>
            <pc:sldMk cId="2422728137" sldId="447"/>
            <ac:spMk id="2" creationId="{7BC38576-56DC-4F32-B464-2FC2EB3523A5}"/>
          </ac:spMkLst>
        </pc:spChg>
        <pc:spChg chg="del">
          <ac:chgData name="Leonie Smith" userId="fed1330f33f5650e" providerId="LiveId" clId="{3E813589-9DB9-44A8-BEDB-7D6B3CC9DDDD}" dt="2023-01-10T03:45:55.052" v="15" actId="21"/>
          <ac:spMkLst>
            <pc:docMk/>
            <pc:sldMk cId="2422728137" sldId="447"/>
            <ac:spMk id="4" creationId="{9A13E2D8-2F59-44C1-B1D2-79C300C26DD4}"/>
          </ac:spMkLst>
        </pc:spChg>
        <pc:spChg chg="del">
          <ac:chgData name="Leonie Smith" userId="fed1330f33f5650e" providerId="LiveId" clId="{3E813589-9DB9-44A8-BEDB-7D6B3CC9DDDD}" dt="2023-01-10T03:45:56.354" v="16" actId="21"/>
          <ac:spMkLst>
            <pc:docMk/>
            <pc:sldMk cId="2422728137" sldId="447"/>
            <ac:spMk id="6" creationId="{416C064E-628E-47C0-A712-DB178FE9901E}"/>
          </ac:spMkLst>
        </pc:spChg>
      </pc:sldChg>
      <pc:sldChg chg="addSp delSp modSp mod modTransition modAnim">
        <pc:chgData name="Leonie Smith" userId="fed1330f33f5650e" providerId="LiveId" clId="{3E813589-9DB9-44A8-BEDB-7D6B3CC9DDDD}" dt="2023-01-10T03:47:38.417" v="47"/>
        <pc:sldMkLst>
          <pc:docMk/>
          <pc:sldMk cId="843663555" sldId="448"/>
        </pc:sldMkLst>
        <pc:spChg chg="add mod">
          <ac:chgData name="Leonie Smith" userId="fed1330f33f5650e" providerId="LiveId" clId="{3E813589-9DB9-44A8-BEDB-7D6B3CC9DDDD}" dt="2023-01-10T03:47:38.417" v="47"/>
          <ac:spMkLst>
            <pc:docMk/>
            <pc:sldMk cId="843663555" sldId="448"/>
            <ac:spMk id="2" creationId="{3407AE02-1BDE-7E2C-14F8-6F8064BE0EE5}"/>
          </ac:spMkLst>
        </pc:spChg>
        <pc:spChg chg="del">
          <ac:chgData name="Leonie Smith" userId="fed1330f33f5650e" providerId="LiveId" clId="{3E813589-9DB9-44A8-BEDB-7D6B3CC9DDDD}" dt="2023-01-10T03:45:59.612" v="17" actId="21"/>
          <ac:spMkLst>
            <pc:docMk/>
            <pc:sldMk cId="843663555" sldId="448"/>
            <ac:spMk id="6" creationId="{416C064E-628E-47C0-A712-DB178FE9901E}"/>
          </ac:spMkLst>
        </pc:spChg>
        <pc:picChg chg="del">
          <ac:chgData name="Leonie Smith" userId="fed1330f33f5650e" providerId="LiveId" clId="{3E813589-9DB9-44A8-BEDB-7D6B3CC9DDDD}" dt="2023-01-10T03:44:33.135" v="5"/>
          <ac:picMkLst>
            <pc:docMk/>
            <pc:sldMk cId="843663555" sldId="448"/>
            <ac:picMk id="11" creationId="{A197749E-356C-249B-F71E-45CF58374B18}"/>
          </ac:picMkLst>
        </pc:picChg>
      </pc:sldChg>
      <pc:sldChg chg="modSp mod modTransition">
        <pc:chgData name="Leonie Smith" userId="fed1330f33f5650e" providerId="LiveId" clId="{3E813589-9DB9-44A8-BEDB-7D6B3CC9DDDD}" dt="2023-01-10T03:48:26.507" v="57"/>
        <pc:sldMkLst>
          <pc:docMk/>
          <pc:sldMk cId="4160448636" sldId="449"/>
        </pc:sldMkLst>
        <pc:spChg chg="mod">
          <ac:chgData name="Leonie Smith" userId="fed1330f33f5650e" providerId="LiveId" clId="{3E813589-9DB9-44A8-BEDB-7D6B3CC9DDDD}" dt="2023-01-10T03:48:26.507" v="57"/>
          <ac:spMkLst>
            <pc:docMk/>
            <pc:sldMk cId="4160448636" sldId="449"/>
            <ac:spMk id="2" creationId="{DF6E1885-4E2E-D671-872E-86BFB2BDB591}"/>
          </ac:spMkLst>
        </pc:spChg>
      </pc:sldChg>
      <pc:sldChg chg="addSp delSp modSp mod modTransition modAnim">
        <pc:chgData name="Leonie Smith" userId="fed1330f33f5650e" providerId="LiveId" clId="{3E813589-9DB9-44A8-BEDB-7D6B3CC9DDDD}" dt="2023-01-10T03:47:36.299" v="46"/>
        <pc:sldMkLst>
          <pc:docMk/>
          <pc:sldMk cId="538051216" sldId="450"/>
        </pc:sldMkLst>
        <pc:spChg chg="add mod">
          <ac:chgData name="Leonie Smith" userId="fed1330f33f5650e" providerId="LiveId" clId="{3E813589-9DB9-44A8-BEDB-7D6B3CC9DDDD}" dt="2023-01-10T03:47:36.299" v="46"/>
          <ac:spMkLst>
            <pc:docMk/>
            <pc:sldMk cId="538051216" sldId="450"/>
            <ac:spMk id="2" creationId="{DB10B475-137A-1ABC-1571-E44DDA5831A5}"/>
          </ac:spMkLst>
        </pc:spChg>
        <pc:spChg chg="del">
          <ac:chgData name="Leonie Smith" userId="fed1330f33f5650e" providerId="LiveId" clId="{3E813589-9DB9-44A8-BEDB-7D6B3CC9DDDD}" dt="2023-01-10T03:46:03.343" v="18" actId="21"/>
          <ac:spMkLst>
            <pc:docMk/>
            <pc:sldMk cId="538051216" sldId="450"/>
            <ac:spMk id="6" creationId="{416C064E-628E-47C0-A712-DB178FE9901E}"/>
          </ac:spMkLst>
        </pc:spChg>
        <pc:picChg chg="del">
          <ac:chgData name="Leonie Smith" userId="fed1330f33f5650e" providerId="LiveId" clId="{3E813589-9DB9-44A8-BEDB-7D6B3CC9DDDD}" dt="2023-01-10T03:44:33.135" v="5"/>
          <ac:picMkLst>
            <pc:docMk/>
            <pc:sldMk cId="538051216" sldId="450"/>
            <ac:picMk id="12" creationId="{C1B1F2B7-F587-5BF6-9DD0-C39D50CDF756}"/>
          </ac:picMkLst>
        </pc:picChg>
      </pc:sldChg>
      <pc:sldChg chg="delSp modSp mod modTransition">
        <pc:chgData name="Leonie Smith" userId="fed1330f33f5650e" providerId="LiveId" clId="{3E813589-9DB9-44A8-BEDB-7D6B3CC9DDDD}" dt="2023-01-10T03:48:31.493" v="58"/>
        <pc:sldMkLst>
          <pc:docMk/>
          <pc:sldMk cId="3386340796" sldId="451"/>
        </pc:sldMkLst>
        <pc:spChg chg="mod">
          <ac:chgData name="Leonie Smith" userId="fed1330f33f5650e" providerId="LiveId" clId="{3E813589-9DB9-44A8-BEDB-7D6B3CC9DDDD}" dt="2023-01-10T03:48:31.493" v="58"/>
          <ac:spMkLst>
            <pc:docMk/>
            <pc:sldMk cId="3386340796" sldId="451"/>
            <ac:spMk id="2" creationId="{BCBB07A8-893C-8874-4A5B-51E8FC3378DF}"/>
          </ac:spMkLst>
        </pc:spChg>
        <pc:spChg chg="del">
          <ac:chgData name="Leonie Smith" userId="fed1330f33f5650e" providerId="LiveId" clId="{3E813589-9DB9-44A8-BEDB-7D6B3CC9DDDD}" dt="2023-01-10T03:46:07.420" v="19" actId="21"/>
          <ac:spMkLst>
            <pc:docMk/>
            <pc:sldMk cId="3386340796" sldId="451"/>
            <ac:spMk id="4" creationId="{9A13E2D8-2F59-44C1-B1D2-79C300C26DD4}"/>
          </ac:spMkLst>
        </pc:spChg>
        <pc:spChg chg="del">
          <ac:chgData name="Leonie Smith" userId="fed1330f33f5650e" providerId="LiveId" clId="{3E813589-9DB9-44A8-BEDB-7D6B3CC9DDDD}" dt="2023-01-10T03:46:09.569" v="20" actId="21"/>
          <ac:spMkLst>
            <pc:docMk/>
            <pc:sldMk cId="3386340796" sldId="451"/>
            <ac:spMk id="6" creationId="{416C064E-628E-47C0-A712-DB178FE9901E}"/>
          </ac:spMkLst>
        </pc:spChg>
      </pc:sldChg>
      <pc:sldChg chg="addSp delSp modSp mod modTransition modAnim">
        <pc:chgData name="Leonie Smith" userId="fed1330f33f5650e" providerId="LiveId" clId="{3E813589-9DB9-44A8-BEDB-7D6B3CC9DDDD}" dt="2023-01-10T03:47:34.280" v="45"/>
        <pc:sldMkLst>
          <pc:docMk/>
          <pc:sldMk cId="4002949039" sldId="452"/>
        </pc:sldMkLst>
        <pc:spChg chg="add mod">
          <ac:chgData name="Leonie Smith" userId="fed1330f33f5650e" providerId="LiveId" clId="{3E813589-9DB9-44A8-BEDB-7D6B3CC9DDDD}" dt="2023-01-10T03:47:34.280" v="45"/>
          <ac:spMkLst>
            <pc:docMk/>
            <pc:sldMk cId="4002949039" sldId="452"/>
            <ac:spMk id="2" creationId="{4BF587BE-32A3-5883-3718-7559F0C3D685}"/>
          </ac:spMkLst>
        </pc:spChg>
        <pc:spChg chg="del">
          <ac:chgData name="Leonie Smith" userId="fed1330f33f5650e" providerId="LiveId" clId="{3E813589-9DB9-44A8-BEDB-7D6B3CC9DDDD}" dt="2023-01-10T03:46:13.859" v="21" actId="21"/>
          <ac:spMkLst>
            <pc:docMk/>
            <pc:sldMk cId="4002949039" sldId="452"/>
            <ac:spMk id="6" creationId="{416C064E-628E-47C0-A712-DB178FE9901E}"/>
          </ac:spMkLst>
        </pc:spChg>
        <pc:picChg chg="del">
          <ac:chgData name="Leonie Smith" userId="fed1330f33f5650e" providerId="LiveId" clId="{3E813589-9DB9-44A8-BEDB-7D6B3CC9DDDD}" dt="2023-01-10T03:44:33.135" v="5"/>
          <ac:picMkLst>
            <pc:docMk/>
            <pc:sldMk cId="4002949039" sldId="452"/>
            <ac:picMk id="22" creationId="{7E143BFD-5BD0-47C5-03B3-233BA4E18D2B}"/>
          </ac:picMkLst>
        </pc:picChg>
      </pc:sldChg>
      <pc:sldChg chg="delSp modSp mod modTransition">
        <pc:chgData name="Leonie Smith" userId="fed1330f33f5650e" providerId="LiveId" clId="{3E813589-9DB9-44A8-BEDB-7D6B3CC9DDDD}" dt="2023-01-10T03:48:36.427" v="59"/>
        <pc:sldMkLst>
          <pc:docMk/>
          <pc:sldMk cId="283334129" sldId="453"/>
        </pc:sldMkLst>
        <pc:spChg chg="mod">
          <ac:chgData name="Leonie Smith" userId="fed1330f33f5650e" providerId="LiveId" clId="{3E813589-9DB9-44A8-BEDB-7D6B3CC9DDDD}" dt="2023-01-10T03:48:36.427" v="59"/>
          <ac:spMkLst>
            <pc:docMk/>
            <pc:sldMk cId="283334129" sldId="453"/>
            <ac:spMk id="2" creationId="{E63B22E4-58EB-6186-CB33-7899D9B84AAE}"/>
          </ac:spMkLst>
        </pc:spChg>
        <pc:spChg chg="del">
          <ac:chgData name="Leonie Smith" userId="fed1330f33f5650e" providerId="LiveId" clId="{3E813589-9DB9-44A8-BEDB-7D6B3CC9DDDD}" dt="2023-01-10T03:46:17.161" v="22" actId="21"/>
          <ac:spMkLst>
            <pc:docMk/>
            <pc:sldMk cId="283334129" sldId="453"/>
            <ac:spMk id="4" creationId="{9A13E2D8-2F59-44C1-B1D2-79C300C26DD4}"/>
          </ac:spMkLst>
        </pc:spChg>
        <pc:spChg chg="del">
          <ac:chgData name="Leonie Smith" userId="fed1330f33f5650e" providerId="LiveId" clId="{3E813589-9DB9-44A8-BEDB-7D6B3CC9DDDD}" dt="2023-01-10T03:46:18.524" v="23" actId="21"/>
          <ac:spMkLst>
            <pc:docMk/>
            <pc:sldMk cId="283334129" sldId="453"/>
            <ac:spMk id="6" creationId="{416C064E-628E-47C0-A712-DB178FE9901E}"/>
          </ac:spMkLst>
        </pc:spChg>
      </pc:sldChg>
      <pc:sldChg chg="addSp delSp modSp mod modTransition modAnim">
        <pc:chgData name="Leonie Smith" userId="fed1330f33f5650e" providerId="LiveId" clId="{3E813589-9DB9-44A8-BEDB-7D6B3CC9DDDD}" dt="2023-01-10T03:47:31.691" v="44"/>
        <pc:sldMkLst>
          <pc:docMk/>
          <pc:sldMk cId="2511564658" sldId="454"/>
        </pc:sldMkLst>
        <pc:spChg chg="add mod">
          <ac:chgData name="Leonie Smith" userId="fed1330f33f5650e" providerId="LiveId" clId="{3E813589-9DB9-44A8-BEDB-7D6B3CC9DDDD}" dt="2023-01-10T03:47:31.691" v="44"/>
          <ac:spMkLst>
            <pc:docMk/>
            <pc:sldMk cId="2511564658" sldId="454"/>
            <ac:spMk id="2" creationId="{5AB6BDAC-5AE9-2EEC-3C21-EA809E78EF94}"/>
          </ac:spMkLst>
        </pc:spChg>
        <pc:spChg chg="del">
          <ac:chgData name="Leonie Smith" userId="fed1330f33f5650e" providerId="LiveId" clId="{3E813589-9DB9-44A8-BEDB-7D6B3CC9DDDD}" dt="2023-01-10T03:46:21.040" v="24" actId="21"/>
          <ac:spMkLst>
            <pc:docMk/>
            <pc:sldMk cId="2511564658" sldId="454"/>
            <ac:spMk id="6" creationId="{416C064E-628E-47C0-A712-DB178FE9901E}"/>
          </ac:spMkLst>
        </pc:spChg>
        <pc:picChg chg="del">
          <ac:chgData name="Leonie Smith" userId="fed1330f33f5650e" providerId="LiveId" clId="{3E813589-9DB9-44A8-BEDB-7D6B3CC9DDDD}" dt="2023-01-10T03:44:33.135" v="5"/>
          <ac:picMkLst>
            <pc:docMk/>
            <pc:sldMk cId="2511564658" sldId="454"/>
            <ac:picMk id="11" creationId="{22FBBB57-2CE4-5196-E4BD-F5A7E6260066}"/>
          </ac:picMkLst>
        </pc:picChg>
      </pc:sldChg>
      <pc:sldChg chg="delSp modSp mod modTransition">
        <pc:chgData name="Leonie Smith" userId="fed1330f33f5650e" providerId="LiveId" clId="{3E813589-9DB9-44A8-BEDB-7D6B3CC9DDDD}" dt="2023-01-10T03:48:40.879" v="60"/>
        <pc:sldMkLst>
          <pc:docMk/>
          <pc:sldMk cId="1799939013" sldId="455"/>
        </pc:sldMkLst>
        <pc:spChg chg="mod">
          <ac:chgData name="Leonie Smith" userId="fed1330f33f5650e" providerId="LiveId" clId="{3E813589-9DB9-44A8-BEDB-7D6B3CC9DDDD}" dt="2023-01-10T03:48:40.879" v="60"/>
          <ac:spMkLst>
            <pc:docMk/>
            <pc:sldMk cId="1799939013" sldId="455"/>
            <ac:spMk id="2" creationId="{3F68187D-6E2E-B339-FE20-54A923FDFF4F}"/>
          </ac:spMkLst>
        </pc:spChg>
        <pc:spChg chg="del">
          <ac:chgData name="Leonie Smith" userId="fed1330f33f5650e" providerId="LiveId" clId="{3E813589-9DB9-44A8-BEDB-7D6B3CC9DDDD}" dt="2023-01-10T03:46:26.997" v="25" actId="21"/>
          <ac:spMkLst>
            <pc:docMk/>
            <pc:sldMk cId="1799939013" sldId="455"/>
            <ac:spMk id="6" creationId="{416C064E-628E-47C0-A712-DB178FE9901E}"/>
          </ac:spMkLst>
        </pc:spChg>
      </pc:sldChg>
      <pc:sldChg chg="addSp delSp modSp mod modTransition modAnim">
        <pc:chgData name="Leonie Smith" userId="fed1330f33f5650e" providerId="LiveId" clId="{3E813589-9DB9-44A8-BEDB-7D6B3CC9DDDD}" dt="2023-01-10T03:47:30.089" v="43"/>
        <pc:sldMkLst>
          <pc:docMk/>
          <pc:sldMk cId="4049696417" sldId="456"/>
        </pc:sldMkLst>
        <pc:spChg chg="add mod">
          <ac:chgData name="Leonie Smith" userId="fed1330f33f5650e" providerId="LiveId" clId="{3E813589-9DB9-44A8-BEDB-7D6B3CC9DDDD}" dt="2023-01-10T03:47:30.089" v="43"/>
          <ac:spMkLst>
            <pc:docMk/>
            <pc:sldMk cId="4049696417" sldId="456"/>
            <ac:spMk id="2" creationId="{7E05D196-58C1-C3CB-BFE6-95932710D1E9}"/>
          </ac:spMkLst>
        </pc:spChg>
        <pc:spChg chg="del">
          <ac:chgData name="Leonie Smith" userId="fed1330f33f5650e" providerId="LiveId" clId="{3E813589-9DB9-44A8-BEDB-7D6B3CC9DDDD}" dt="2023-01-10T03:46:33.385" v="26" actId="21"/>
          <ac:spMkLst>
            <pc:docMk/>
            <pc:sldMk cId="4049696417" sldId="456"/>
            <ac:spMk id="6" creationId="{416C064E-628E-47C0-A712-DB178FE9901E}"/>
          </ac:spMkLst>
        </pc:spChg>
        <pc:picChg chg="del">
          <ac:chgData name="Leonie Smith" userId="fed1330f33f5650e" providerId="LiveId" clId="{3E813589-9DB9-44A8-BEDB-7D6B3CC9DDDD}" dt="2023-01-10T03:44:33.135" v="5"/>
          <ac:picMkLst>
            <pc:docMk/>
            <pc:sldMk cId="4049696417" sldId="456"/>
            <ac:picMk id="39" creationId="{0D503578-AAD3-C5EB-CF3D-2572392812F4}"/>
          </ac:picMkLst>
        </pc:picChg>
      </pc:sldChg>
      <pc:sldChg chg="delSp modSp mod modTransition">
        <pc:chgData name="Leonie Smith" userId="fed1330f33f5650e" providerId="LiveId" clId="{3E813589-9DB9-44A8-BEDB-7D6B3CC9DDDD}" dt="2023-01-10T03:48:46.536" v="61"/>
        <pc:sldMkLst>
          <pc:docMk/>
          <pc:sldMk cId="2618424304" sldId="457"/>
        </pc:sldMkLst>
        <pc:spChg chg="mod">
          <ac:chgData name="Leonie Smith" userId="fed1330f33f5650e" providerId="LiveId" clId="{3E813589-9DB9-44A8-BEDB-7D6B3CC9DDDD}" dt="2023-01-10T03:48:46.536" v="61"/>
          <ac:spMkLst>
            <pc:docMk/>
            <pc:sldMk cId="2618424304" sldId="457"/>
            <ac:spMk id="2" creationId="{4BDBE085-7D5B-2400-FF33-0390EACB768F}"/>
          </ac:spMkLst>
        </pc:spChg>
        <pc:spChg chg="del">
          <ac:chgData name="Leonie Smith" userId="fed1330f33f5650e" providerId="LiveId" clId="{3E813589-9DB9-44A8-BEDB-7D6B3CC9DDDD}" dt="2023-01-10T03:46:36.690" v="27" actId="21"/>
          <ac:spMkLst>
            <pc:docMk/>
            <pc:sldMk cId="2618424304" sldId="457"/>
            <ac:spMk id="4" creationId="{9A13E2D8-2F59-44C1-B1D2-79C300C26DD4}"/>
          </ac:spMkLst>
        </pc:spChg>
        <pc:spChg chg="del">
          <ac:chgData name="Leonie Smith" userId="fed1330f33f5650e" providerId="LiveId" clId="{3E813589-9DB9-44A8-BEDB-7D6B3CC9DDDD}" dt="2023-01-10T03:46:37.727" v="28" actId="21"/>
          <ac:spMkLst>
            <pc:docMk/>
            <pc:sldMk cId="2618424304" sldId="457"/>
            <ac:spMk id="6" creationId="{416C064E-628E-47C0-A712-DB178FE9901E}"/>
          </ac:spMkLst>
        </pc:spChg>
      </pc:sldChg>
      <pc:sldChg chg="addSp delSp modSp mod modTransition modAnim">
        <pc:chgData name="Leonie Smith" userId="fed1330f33f5650e" providerId="LiveId" clId="{3E813589-9DB9-44A8-BEDB-7D6B3CC9DDDD}" dt="2023-01-10T03:47:28.232" v="42"/>
        <pc:sldMkLst>
          <pc:docMk/>
          <pc:sldMk cId="2789980734" sldId="458"/>
        </pc:sldMkLst>
        <pc:spChg chg="add mod">
          <ac:chgData name="Leonie Smith" userId="fed1330f33f5650e" providerId="LiveId" clId="{3E813589-9DB9-44A8-BEDB-7D6B3CC9DDDD}" dt="2023-01-10T03:47:28.232" v="42"/>
          <ac:spMkLst>
            <pc:docMk/>
            <pc:sldMk cId="2789980734" sldId="458"/>
            <ac:spMk id="2" creationId="{BE273F02-00A7-D130-CC4C-7CDFD3588A20}"/>
          </ac:spMkLst>
        </pc:spChg>
        <pc:spChg chg="del">
          <ac:chgData name="Leonie Smith" userId="fed1330f33f5650e" providerId="LiveId" clId="{3E813589-9DB9-44A8-BEDB-7D6B3CC9DDDD}" dt="2023-01-10T03:46:40.476" v="29" actId="21"/>
          <ac:spMkLst>
            <pc:docMk/>
            <pc:sldMk cId="2789980734" sldId="458"/>
            <ac:spMk id="6" creationId="{416C064E-628E-47C0-A712-DB178FE9901E}"/>
          </ac:spMkLst>
        </pc:spChg>
        <pc:picChg chg="del">
          <ac:chgData name="Leonie Smith" userId="fed1330f33f5650e" providerId="LiveId" clId="{3E813589-9DB9-44A8-BEDB-7D6B3CC9DDDD}" dt="2023-01-10T03:44:33.135" v="5"/>
          <ac:picMkLst>
            <pc:docMk/>
            <pc:sldMk cId="2789980734" sldId="458"/>
            <ac:picMk id="10" creationId="{62E6B907-DED7-B630-0297-CFB670137A41}"/>
          </ac:picMkLst>
        </pc:picChg>
      </pc:sldChg>
      <pc:sldChg chg="delSp modSp mod modTransition">
        <pc:chgData name="Leonie Smith" userId="fed1330f33f5650e" providerId="LiveId" clId="{3E813589-9DB9-44A8-BEDB-7D6B3CC9DDDD}" dt="2023-01-10T03:48:50.866" v="62"/>
        <pc:sldMkLst>
          <pc:docMk/>
          <pc:sldMk cId="783514268" sldId="459"/>
        </pc:sldMkLst>
        <pc:spChg chg="mod">
          <ac:chgData name="Leonie Smith" userId="fed1330f33f5650e" providerId="LiveId" clId="{3E813589-9DB9-44A8-BEDB-7D6B3CC9DDDD}" dt="2023-01-10T03:48:50.866" v="62"/>
          <ac:spMkLst>
            <pc:docMk/>
            <pc:sldMk cId="783514268" sldId="459"/>
            <ac:spMk id="2" creationId="{3318CE3E-0C77-7BBF-7D20-BB01412B69FA}"/>
          </ac:spMkLst>
        </pc:spChg>
        <pc:spChg chg="del">
          <ac:chgData name="Leonie Smith" userId="fed1330f33f5650e" providerId="LiveId" clId="{3E813589-9DB9-44A8-BEDB-7D6B3CC9DDDD}" dt="2023-01-10T03:46:43.238" v="30" actId="21"/>
          <ac:spMkLst>
            <pc:docMk/>
            <pc:sldMk cId="783514268" sldId="459"/>
            <ac:spMk id="4" creationId="{9A13E2D8-2F59-44C1-B1D2-79C300C26DD4}"/>
          </ac:spMkLst>
        </pc:spChg>
        <pc:spChg chg="del">
          <ac:chgData name="Leonie Smith" userId="fed1330f33f5650e" providerId="LiveId" clId="{3E813589-9DB9-44A8-BEDB-7D6B3CC9DDDD}" dt="2023-01-10T03:46:44.289" v="31" actId="21"/>
          <ac:spMkLst>
            <pc:docMk/>
            <pc:sldMk cId="783514268" sldId="459"/>
            <ac:spMk id="6" creationId="{416C064E-628E-47C0-A712-DB178FE9901E}"/>
          </ac:spMkLst>
        </pc:spChg>
      </pc:sldChg>
      <pc:sldChg chg="addSp delSp modSp mod modTransition modAnim">
        <pc:chgData name="Leonie Smith" userId="fed1330f33f5650e" providerId="LiveId" clId="{3E813589-9DB9-44A8-BEDB-7D6B3CC9DDDD}" dt="2023-01-10T03:47:25.413" v="41"/>
        <pc:sldMkLst>
          <pc:docMk/>
          <pc:sldMk cId="2691432836" sldId="460"/>
        </pc:sldMkLst>
        <pc:spChg chg="add mod">
          <ac:chgData name="Leonie Smith" userId="fed1330f33f5650e" providerId="LiveId" clId="{3E813589-9DB9-44A8-BEDB-7D6B3CC9DDDD}" dt="2023-01-10T03:47:25.413" v="41"/>
          <ac:spMkLst>
            <pc:docMk/>
            <pc:sldMk cId="2691432836" sldId="460"/>
            <ac:spMk id="2" creationId="{56689494-6FB2-C215-D7F5-1B3F462CD997}"/>
          </ac:spMkLst>
        </pc:spChg>
        <pc:spChg chg="del">
          <ac:chgData name="Leonie Smith" userId="fed1330f33f5650e" providerId="LiveId" clId="{3E813589-9DB9-44A8-BEDB-7D6B3CC9DDDD}" dt="2023-01-10T03:46:48.950" v="32" actId="21"/>
          <ac:spMkLst>
            <pc:docMk/>
            <pc:sldMk cId="2691432836" sldId="460"/>
            <ac:spMk id="6" creationId="{416C064E-628E-47C0-A712-DB178FE9901E}"/>
          </ac:spMkLst>
        </pc:spChg>
        <pc:picChg chg="del">
          <ac:chgData name="Leonie Smith" userId="fed1330f33f5650e" providerId="LiveId" clId="{3E813589-9DB9-44A8-BEDB-7D6B3CC9DDDD}" dt="2023-01-10T03:44:33.135" v="5"/>
          <ac:picMkLst>
            <pc:docMk/>
            <pc:sldMk cId="2691432836" sldId="460"/>
            <ac:picMk id="20" creationId="{961B2164-CC4B-4152-B075-919D2E38AD9A}"/>
          </ac:picMkLst>
        </pc:picChg>
      </pc:sldChg>
      <pc:sldChg chg="delSp modSp mod modTransition">
        <pc:chgData name="Leonie Smith" userId="fed1330f33f5650e" providerId="LiveId" clId="{3E813589-9DB9-44A8-BEDB-7D6B3CC9DDDD}" dt="2023-01-10T03:48:57.072" v="63"/>
        <pc:sldMkLst>
          <pc:docMk/>
          <pc:sldMk cId="2982327576" sldId="463"/>
        </pc:sldMkLst>
        <pc:spChg chg="mod">
          <ac:chgData name="Leonie Smith" userId="fed1330f33f5650e" providerId="LiveId" clId="{3E813589-9DB9-44A8-BEDB-7D6B3CC9DDDD}" dt="2023-01-10T03:48:57.072" v="63"/>
          <ac:spMkLst>
            <pc:docMk/>
            <pc:sldMk cId="2982327576" sldId="463"/>
            <ac:spMk id="2" creationId="{33BC7A1B-3749-353B-C7EB-F4F1F9908989}"/>
          </ac:spMkLst>
        </pc:spChg>
        <pc:spChg chg="del">
          <ac:chgData name="Leonie Smith" userId="fed1330f33f5650e" providerId="LiveId" clId="{3E813589-9DB9-44A8-BEDB-7D6B3CC9DDDD}" dt="2023-01-10T03:46:51.183" v="33" actId="21"/>
          <ac:spMkLst>
            <pc:docMk/>
            <pc:sldMk cId="2982327576" sldId="463"/>
            <ac:spMk id="4" creationId="{9A13E2D8-2F59-44C1-B1D2-79C300C26DD4}"/>
          </ac:spMkLst>
        </pc:spChg>
        <pc:spChg chg="del">
          <ac:chgData name="Leonie Smith" userId="fed1330f33f5650e" providerId="LiveId" clId="{3E813589-9DB9-44A8-BEDB-7D6B3CC9DDDD}" dt="2023-01-10T03:46:52.156" v="34" actId="21"/>
          <ac:spMkLst>
            <pc:docMk/>
            <pc:sldMk cId="2982327576" sldId="463"/>
            <ac:spMk id="6" creationId="{416C064E-628E-47C0-A712-DB178FE9901E}"/>
          </ac:spMkLst>
        </pc:spChg>
      </pc:sldChg>
      <pc:sldChg chg="addSp delSp modSp mod modTransition modAnim">
        <pc:chgData name="Leonie Smith" userId="fed1330f33f5650e" providerId="LiveId" clId="{3E813589-9DB9-44A8-BEDB-7D6B3CC9DDDD}" dt="2023-01-10T03:47:22.998" v="40"/>
        <pc:sldMkLst>
          <pc:docMk/>
          <pc:sldMk cId="3471468068" sldId="464"/>
        </pc:sldMkLst>
        <pc:spChg chg="add mod">
          <ac:chgData name="Leonie Smith" userId="fed1330f33f5650e" providerId="LiveId" clId="{3E813589-9DB9-44A8-BEDB-7D6B3CC9DDDD}" dt="2023-01-10T03:47:22.998" v="40"/>
          <ac:spMkLst>
            <pc:docMk/>
            <pc:sldMk cId="3471468068" sldId="464"/>
            <ac:spMk id="2" creationId="{141EA539-24DF-D676-D0B7-7197F0A90BA7}"/>
          </ac:spMkLst>
        </pc:spChg>
        <pc:spChg chg="del">
          <ac:chgData name="Leonie Smith" userId="fed1330f33f5650e" providerId="LiveId" clId="{3E813589-9DB9-44A8-BEDB-7D6B3CC9DDDD}" dt="2023-01-10T03:46:55.249" v="35" actId="21"/>
          <ac:spMkLst>
            <pc:docMk/>
            <pc:sldMk cId="3471468068" sldId="464"/>
            <ac:spMk id="6" creationId="{416C064E-628E-47C0-A712-DB178FE9901E}"/>
          </ac:spMkLst>
        </pc:spChg>
        <pc:picChg chg="del">
          <ac:chgData name="Leonie Smith" userId="fed1330f33f5650e" providerId="LiveId" clId="{3E813589-9DB9-44A8-BEDB-7D6B3CC9DDDD}" dt="2023-01-10T03:44:33.135" v="5"/>
          <ac:picMkLst>
            <pc:docMk/>
            <pc:sldMk cId="3471468068" sldId="464"/>
            <ac:picMk id="23" creationId="{5CE619B2-9B51-EDD8-AEBB-37B153032E71}"/>
          </ac:picMkLst>
        </pc:picChg>
      </pc:sldChg>
      <pc:sldChg chg="delSp modSp mod modTransition">
        <pc:chgData name="Leonie Smith" userId="fed1330f33f5650e" providerId="LiveId" clId="{3E813589-9DB9-44A8-BEDB-7D6B3CC9DDDD}" dt="2023-01-10T03:49:03.992" v="64"/>
        <pc:sldMkLst>
          <pc:docMk/>
          <pc:sldMk cId="3894174290" sldId="465"/>
        </pc:sldMkLst>
        <pc:spChg chg="mod">
          <ac:chgData name="Leonie Smith" userId="fed1330f33f5650e" providerId="LiveId" clId="{3E813589-9DB9-44A8-BEDB-7D6B3CC9DDDD}" dt="2023-01-10T03:49:03.992" v="64"/>
          <ac:spMkLst>
            <pc:docMk/>
            <pc:sldMk cId="3894174290" sldId="465"/>
            <ac:spMk id="2" creationId="{266A92D5-2C17-2AAC-0501-2FBA84F48FEE}"/>
          </ac:spMkLst>
        </pc:spChg>
        <pc:spChg chg="del">
          <ac:chgData name="Leonie Smith" userId="fed1330f33f5650e" providerId="LiveId" clId="{3E813589-9DB9-44A8-BEDB-7D6B3CC9DDDD}" dt="2023-01-10T03:46:57.679" v="36" actId="21"/>
          <ac:spMkLst>
            <pc:docMk/>
            <pc:sldMk cId="3894174290" sldId="465"/>
            <ac:spMk id="4" creationId="{9A13E2D8-2F59-44C1-B1D2-79C300C26DD4}"/>
          </ac:spMkLst>
        </pc:spChg>
        <pc:spChg chg="del">
          <ac:chgData name="Leonie Smith" userId="fed1330f33f5650e" providerId="LiveId" clId="{3E813589-9DB9-44A8-BEDB-7D6B3CC9DDDD}" dt="2023-01-10T03:46:58.641" v="37" actId="21"/>
          <ac:spMkLst>
            <pc:docMk/>
            <pc:sldMk cId="3894174290" sldId="465"/>
            <ac:spMk id="6" creationId="{416C064E-628E-47C0-A712-DB178FE9901E}"/>
          </ac:spMkLst>
        </pc:spChg>
      </pc:sldChg>
      <pc:sldChg chg="addSp delSp modSp mod modTransition modAnim">
        <pc:chgData name="Leonie Smith" userId="fed1330f33f5650e" providerId="LiveId" clId="{3E813589-9DB9-44A8-BEDB-7D6B3CC9DDDD}" dt="2023-01-10T03:47:19.762" v="39"/>
        <pc:sldMkLst>
          <pc:docMk/>
          <pc:sldMk cId="581074576" sldId="466"/>
        </pc:sldMkLst>
        <pc:spChg chg="add mod">
          <ac:chgData name="Leonie Smith" userId="fed1330f33f5650e" providerId="LiveId" clId="{3E813589-9DB9-44A8-BEDB-7D6B3CC9DDDD}" dt="2023-01-10T03:47:19.762" v="39"/>
          <ac:spMkLst>
            <pc:docMk/>
            <pc:sldMk cId="581074576" sldId="466"/>
            <ac:spMk id="2" creationId="{7F0E7CAD-E19C-7D8D-58FA-0C1D2D863328}"/>
          </ac:spMkLst>
        </pc:spChg>
        <pc:spChg chg="del">
          <ac:chgData name="Leonie Smith" userId="fed1330f33f5650e" providerId="LiveId" clId="{3E813589-9DB9-44A8-BEDB-7D6B3CC9DDDD}" dt="2023-01-10T03:47:02.733" v="38" actId="21"/>
          <ac:spMkLst>
            <pc:docMk/>
            <pc:sldMk cId="581074576" sldId="466"/>
            <ac:spMk id="6" creationId="{416C064E-628E-47C0-A712-DB178FE9901E}"/>
          </ac:spMkLst>
        </pc:spChg>
        <pc:picChg chg="del">
          <ac:chgData name="Leonie Smith" userId="fed1330f33f5650e" providerId="LiveId" clId="{3E813589-9DB9-44A8-BEDB-7D6B3CC9DDDD}" dt="2023-01-10T03:44:33.135" v="5"/>
          <ac:picMkLst>
            <pc:docMk/>
            <pc:sldMk cId="581074576" sldId="466"/>
            <ac:picMk id="45" creationId="{67C9DB8E-1440-6123-26AB-9F45956D81E8}"/>
          </ac:picMkLst>
        </pc:picChg>
      </pc:sldChg>
      <pc:sldChg chg="modSp mod modTransition">
        <pc:chgData name="Leonie Smith" userId="fed1330f33f5650e" providerId="LiveId" clId="{3E813589-9DB9-44A8-BEDB-7D6B3CC9DDDD}" dt="2023-01-10T03:49:10.986" v="65"/>
        <pc:sldMkLst>
          <pc:docMk/>
          <pc:sldMk cId="2711152741" sldId="467"/>
        </pc:sldMkLst>
        <pc:spChg chg="mod">
          <ac:chgData name="Leonie Smith" userId="fed1330f33f5650e" providerId="LiveId" clId="{3E813589-9DB9-44A8-BEDB-7D6B3CC9DDDD}" dt="2023-01-10T03:49:10.986" v="65"/>
          <ac:spMkLst>
            <pc:docMk/>
            <pc:sldMk cId="2711152741" sldId="467"/>
            <ac:spMk id="2" creationId="{2FA89CC4-F91C-D0A7-27E2-A719FD67C634}"/>
          </ac:spMkLst>
        </pc:spChg>
      </pc:sldChg>
      <pc:sldChg chg="delSp modSp mod modTransition modAnim">
        <pc:chgData name="Leonie Smith" userId="fed1330f33f5650e" providerId="LiveId" clId="{3E813589-9DB9-44A8-BEDB-7D6B3CC9DDDD}" dt="2023-01-13T08:28:30.939" v="66"/>
        <pc:sldMkLst>
          <pc:docMk/>
          <pc:sldMk cId="826482979" sldId="468"/>
        </pc:sldMkLst>
        <pc:spChg chg="mod">
          <ac:chgData name="Leonie Smith" userId="fed1330f33f5650e" providerId="LiveId" clId="{3E813589-9DB9-44A8-BEDB-7D6B3CC9DDDD}" dt="2023-01-13T08:28:30.939" v="66"/>
          <ac:spMkLst>
            <pc:docMk/>
            <pc:sldMk cId="826482979" sldId="468"/>
            <ac:spMk id="3" creationId="{5F96472B-1870-F55F-618C-EA4C69EAE1B6}"/>
          </ac:spMkLst>
        </pc:spChg>
        <pc:picChg chg="del">
          <ac:chgData name="Leonie Smith" userId="fed1330f33f5650e" providerId="LiveId" clId="{3E813589-9DB9-44A8-BEDB-7D6B3CC9DDDD}" dt="2023-01-10T03:44:33.135" v="5"/>
          <ac:picMkLst>
            <pc:docMk/>
            <pc:sldMk cId="826482979" sldId="468"/>
            <ac:picMk id="14" creationId="{ACEE4B14-C43B-BE4E-3471-FD8B364160C1}"/>
          </ac:picMkLst>
        </pc:picChg>
      </pc:sldChg>
      <pc:sldChg chg="addSp delSp modSp modTransition modAnim">
        <pc:chgData name="Leonie Smith" userId="fed1330f33f5650e" providerId="LiveId" clId="{3E813589-9DB9-44A8-BEDB-7D6B3CC9DDDD}" dt="2023-01-10T03:47:43.005" v="49"/>
        <pc:sldMkLst>
          <pc:docMk/>
          <pc:sldMk cId="1206805088" sldId="469"/>
        </pc:sldMkLst>
        <pc:spChg chg="add mod">
          <ac:chgData name="Leonie Smith" userId="fed1330f33f5650e" providerId="LiveId" clId="{3E813589-9DB9-44A8-BEDB-7D6B3CC9DDDD}" dt="2023-01-10T03:47:43.005" v="49"/>
          <ac:spMkLst>
            <pc:docMk/>
            <pc:sldMk cId="1206805088" sldId="469"/>
            <ac:spMk id="2" creationId="{37BC5796-6EB1-BF03-959D-FC2F2ED67924}"/>
          </ac:spMkLst>
        </pc:spChg>
        <pc:picChg chg="del">
          <ac:chgData name="Leonie Smith" userId="fed1330f33f5650e" providerId="LiveId" clId="{3E813589-9DB9-44A8-BEDB-7D6B3CC9DDDD}" dt="2023-01-10T03:44:33.135" v="5"/>
          <ac:picMkLst>
            <pc:docMk/>
            <pc:sldMk cId="1206805088" sldId="469"/>
            <ac:picMk id="14" creationId="{04DF1003-F1C8-0CE9-0F8B-73C7283A8ECD}"/>
          </ac:picMkLst>
        </pc:picChg>
      </pc:sldChg>
      <pc:sldChg chg="modSp mod modTransition">
        <pc:chgData name="Leonie Smith" userId="fed1330f33f5650e" providerId="LiveId" clId="{3E813589-9DB9-44A8-BEDB-7D6B3CC9DDDD}" dt="2023-01-10T03:48:15.587" v="55"/>
        <pc:sldMkLst>
          <pc:docMk/>
          <pc:sldMk cId="834139445" sldId="470"/>
        </pc:sldMkLst>
        <pc:spChg chg="mod">
          <ac:chgData name="Leonie Smith" userId="fed1330f33f5650e" providerId="LiveId" clId="{3E813589-9DB9-44A8-BEDB-7D6B3CC9DDDD}" dt="2023-01-10T03:48:15.587" v="55"/>
          <ac:spMkLst>
            <pc:docMk/>
            <pc:sldMk cId="834139445" sldId="470"/>
            <ac:spMk id="3" creationId="{3A2B3663-BEB0-C3EC-B5D0-5EBF7F8D34A2}"/>
          </ac:spMkLst>
        </pc:spChg>
      </pc:sldChg>
    </pc:docChg>
  </pc:docChgLst>
  <pc:docChgLst>
    <pc:chgData name="Alfred Smith" userId="3c60a3631c0db8ad" providerId="LiveId" clId="{8B7AC6FD-8EDC-4FC0-B78F-219E9B8462DA}"/>
    <pc:docChg chg="modSld">
      <pc:chgData name="Alfred Smith" userId="3c60a3631c0db8ad" providerId="LiveId" clId="{8B7AC6FD-8EDC-4FC0-B78F-219E9B8462DA}" dt="2023-01-25T14:45:12.911" v="0"/>
      <pc:docMkLst>
        <pc:docMk/>
      </pc:docMkLst>
      <pc:sldChg chg="modSp mod">
        <pc:chgData name="Alfred Smith" userId="3c60a3631c0db8ad" providerId="LiveId" clId="{8B7AC6FD-8EDC-4FC0-B78F-219E9B8462DA}" dt="2023-01-25T14:45:12.911" v="0"/>
        <pc:sldMkLst>
          <pc:docMk/>
          <pc:sldMk cId="826482979" sldId="468"/>
        </pc:sldMkLst>
        <pc:spChg chg="mod">
          <ac:chgData name="Alfred Smith" userId="3c60a3631c0db8ad" providerId="LiveId" clId="{8B7AC6FD-8EDC-4FC0-B78F-219E9B8462DA}" dt="2023-01-25T14:45:12.911"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8264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
        <p:nvSpPr>
          <p:cNvPr id="3" name="TextBox 2">
            <a:extLst>
              <a:ext uri="{FF2B5EF4-FFF2-40B4-BE49-F238E27FC236}">
                <a16:creationId xmlns:a16="http://schemas.microsoft.com/office/drawing/2014/main" id="{3A2B3663-BEB0-C3EC-B5D0-5EBF7F8D34A2}"/>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A certain man was there who had been sick for thirty-eight years. </a:t>
            </a:r>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When Jesus saw him lying there, and knew that he had been sick for a long time, he asked him, </a:t>
            </a:r>
            <a:r>
              <a:rPr lang="en-US" sz="4400" b="0" i="0" dirty="0">
                <a:solidFill>
                  <a:srgbClr val="FF3D4D"/>
                </a:solidFill>
                <a:effectLst/>
                <a:latin typeface="Arial" panose="020B0604020202020204" pitchFamily="34" charset="0"/>
              </a:rPr>
              <a:t>“Do you want to be made well?”</a:t>
            </a:r>
            <a:endParaRPr lang="en-ZA" dirty="0"/>
          </a:p>
        </p:txBody>
      </p:sp>
      <p:sp>
        <p:nvSpPr>
          <p:cNvPr id="2" name="TextBox 1">
            <a:extLst>
              <a:ext uri="{FF2B5EF4-FFF2-40B4-BE49-F238E27FC236}">
                <a16:creationId xmlns:a16="http://schemas.microsoft.com/office/drawing/2014/main" id="{04AAEC80-28AA-4ABE-7945-69BFF6FCB06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The sick man answered him, “Sir, I have no one to put me into the pool when the water is stirred up, but while I’m coming, another steps down before me.”</a:t>
            </a:r>
            <a:endParaRPr lang="en-ZA" dirty="0"/>
          </a:p>
        </p:txBody>
      </p:sp>
      <p:sp>
        <p:nvSpPr>
          <p:cNvPr id="2" name="TextBox 1">
            <a:extLst>
              <a:ext uri="{FF2B5EF4-FFF2-40B4-BE49-F238E27FC236}">
                <a16:creationId xmlns:a16="http://schemas.microsoft.com/office/drawing/2014/main" id="{3407AE02-1BDE-7E2C-14F8-6F8064BE0EE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Jesus said to him, </a:t>
            </a:r>
            <a:r>
              <a:rPr lang="en-US" sz="4000" b="0" i="0" dirty="0">
                <a:solidFill>
                  <a:srgbClr val="FF3D4D"/>
                </a:solidFill>
                <a:effectLst/>
                <a:latin typeface="Arial" panose="020B0604020202020204" pitchFamily="34" charset="0"/>
              </a:rPr>
              <a:t>“Arise, take up your mat, and walk.”</a:t>
            </a:r>
            <a:endParaRPr lang="en-US" sz="4000" b="0" i="0" dirty="0">
              <a:solidFill>
                <a:srgbClr val="121212"/>
              </a:solidFill>
              <a:effectLst/>
              <a:latin typeface="Arial" panose="020B0604020202020204" pitchFamily="34" charset="0"/>
            </a:endParaRPr>
          </a:p>
          <a:p>
            <a:pPr algn="l"/>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Immediately, the man was made well, and took up his mat and walked.</a:t>
            </a:r>
          </a:p>
        </p:txBody>
      </p:sp>
      <p:sp>
        <p:nvSpPr>
          <p:cNvPr id="2" name="TextBox 1">
            <a:extLst>
              <a:ext uri="{FF2B5EF4-FFF2-40B4-BE49-F238E27FC236}">
                <a16:creationId xmlns:a16="http://schemas.microsoft.com/office/drawing/2014/main" id="{DB10B475-137A-1ABC-1571-E44DDA5831A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Now that day was a Sabbath. </a:t>
            </a:r>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So the Jews said to him who was cured, “It is the Sabbath. It is not lawful for you to carry the mat.”</a:t>
            </a:r>
            <a:endParaRPr lang="en-ZA" dirty="0"/>
          </a:p>
        </p:txBody>
      </p:sp>
      <p:sp>
        <p:nvSpPr>
          <p:cNvPr id="2" name="TextBox 1">
            <a:extLst>
              <a:ext uri="{FF2B5EF4-FFF2-40B4-BE49-F238E27FC236}">
                <a16:creationId xmlns:a16="http://schemas.microsoft.com/office/drawing/2014/main" id="{4BF587BE-32A3-5883-3718-7559F0C3D68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He answered them, “He who made me well said to me, </a:t>
            </a:r>
            <a:r>
              <a:rPr lang="en-US" sz="4400" b="0" i="0" dirty="0">
                <a:solidFill>
                  <a:srgbClr val="FF3D4D"/>
                </a:solidFill>
                <a:effectLst/>
                <a:latin typeface="Arial" panose="020B0604020202020204" pitchFamily="34" charset="0"/>
              </a:rPr>
              <a:t>‘Take up your mat and walk.’</a:t>
            </a:r>
            <a:r>
              <a:rPr lang="en-US" sz="4400" b="0" i="0" dirty="0">
                <a:solidFill>
                  <a:srgbClr val="121212"/>
                </a:solidFill>
                <a:effectLst/>
                <a:latin typeface="Arial" panose="020B0604020202020204" pitchFamily="34" charset="0"/>
              </a:rPr>
              <a:t>”</a:t>
            </a:r>
            <a:endParaRPr lang="en-ZA" dirty="0"/>
          </a:p>
        </p:txBody>
      </p:sp>
      <p:sp>
        <p:nvSpPr>
          <p:cNvPr id="2" name="TextBox 1">
            <a:extLst>
              <a:ext uri="{FF2B5EF4-FFF2-40B4-BE49-F238E27FC236}">
                <a16:creationId xmlns:a16="http://schemas.microsoft.com/office/drawing/2014/main" id="{5AB6BDAC-5AE9-2EEC-3C21-EA809E78EF9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701ED4A-EB05-04D1-1091-0CC1D6731793}"/>
              </a:ext>
            </a:extLst>
          </p:cNvPr>
          <p:cNvSpPr txBox="1"/>
          <p:nvPr/>
        </p:nvSpPr>
        <p:spPr>
          <a:xfrm>
            <a:off x="6925733" y="152400"/>
            <a:ext cx="5418666" cy="3149600"/>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Jesus Heals a Man at the Pool </a:t>
            </a:r>
            <a:r>
              <a:rPr lang="en-US" sz="6000" i="0" u="none" strike="noStrike" baseline="0" dirty="0">
                <a:solidFill>
                  <a:schemeClr val="bg1"/>
                </a:solidFill>
                <a:latin typeface="Times New Roman" panose="02020603050405020304" pitchFamily="18" charset="0"/>
                <a:cs typeface="Times New Roman" panose="02020603050405020304" pitchFamily="18" charset="0"/>
              </a:rPr>
              <a:t>- John 5:1-47</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Then they asked him, “Who is the man who said to you, </a:t>
            </a:r>
            <a:r>
              <a:rPr lang="en-US" sz="4000" b="0" i="0" dirty="0">
                <a:solidFill>
                  <a:srgbClr val="FF3D4D"/>
                </a:solidFill>
                <a:effectLst/>
                <a:latin typeface="Arial" panose="020B0604020202020204" pitchFamily="34" charset="0"/>
              </a:rPr>
              <a:t>‘Take up your mat and walk’</a:t>
            </a:r>
            <a:r>
              <a:rPr lang="en-US" sz="4000" b="0" i="0" dirty="0">
                <a:solidFill>
                  <a:srgbClr val="121212"/>
                </a:solidFill>
                <a:effectLst/>
                <a:latin typeface="Arial" panose="020B0604020202020204" pitchFamily="34" charset="0"/>
              </a:rPr>
              <a:t>?”</a:t>
            </a:r>
          </a:p>
          <a:p>
            <a:pPr algn="l"/>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But he who was healed didn’t know who it was, for Jesus had withdrawn, a crowd being in the place.</a:t>
            </a:r>
          </a:p>
          <a:p>
            <a:endParaRPr lang="en-ZA" dirty="0"/>
          </a:p>
        </p:txBody>
      </p:sp>
      <p:sp>
        <p:nvSpPr>
          <p:cNvPr id="2" name="TextBox 1">
            <a:extLst>
              <a:ext uri="{FF2B5EF4-FFF2-40B4-BE49-F238E27FC236}">
                <a16:creationId xmlns:a16="http://schemas.microsoft.com/office/drawing/2014/main" id="{7E05D196-58C1-C3CB-BFE6-95932710D1E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Afterward Jesus found him in the temple and said to him, </a:t>
            </a:r>
            <a:r>
              <a:rPr lang="en-US" sz="4000" b="0" i="0" dirty="0">
                <a:solidFill>
                  <a:srgbClr val="FF3D4D"/>
                </a:solidFill>
                <a:effectLst/>
                <a:latin typeface="Arial" panose="020B0604020202020204" pitchFamily="34" charset="0"/>
              </a:rPr>
              <a:t>“Behold, you are made well. Sin no more, so that nothing worse happens to you.”</a:t>
            </a:r>
            <a:endParaRPr lang="en-ZA" dirty="0"/>
          </a:p>
        </p:txBody>
      </p:sp>
      <p:sp>
        <p:nvSpPr>
          <p:cNvPr id="2" name="TextBox 1">
            <a:extLst>
              <a:ext uri="{FF2B5EF4-FFF2-40B4-BE49-F238E27FC236}">
                <a16:creationId xmlns:a16="http://schemas.microsoft.com/office/drawing/2014/main" id="{BE273F02-00A7-D130-CC4C-7CDFD3588A2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899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a:t>
            </a:r>
            <a:r>
              <a:rPr lang="en-US" sz="4400" b="0" i="0" dirty="0">
                <a:solidFill>
                  <a:srgbClr val="121212"/>
                </a:solidFill>
                <a:effectLst/>
                <a:latin typeface="Arial" panose="020B0604020202020204" pitchFamily="34" charset="0"/>
              </a:rPr>
              <a:t>The man went away, and told the Jews that it was Jesus who had made him well. </a:t>
            </a: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For this cause the Jews persecuted Jesus and sought to kill him, because he did these things on the Sabbath. </a:t>
            </a:r>
            <a:endParaRPr lang="en-ZA" dirty="0"/>
          </a:p>
        </p:txBody>
      </p:sp>
      <p:sp>
        <p:nvSpPr>
          <p:cNvPr id="2" name="TextBox 1">
            <a:extLst>
              <a:ext uri="{FF2B5EF4-FFF2-40B4-BE49-F238E27FC236}">
                <a16:creationId xmlns:a16="http://schemas.microsoft.com/office/drawing/2014/main" id="{56689494-6FB2-C215-D7F5-1B3F462CD99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143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But Jesus answered them, </a:t>
            </a:r>
            <a:r>
              <a:rPr lang="en-US" sz="4400" b="0" i="0" dirty="0">
                <a:solidFill>
                  <a:srgbClr val="FF3D4D"/>
                </a:solidFill>
                <a:effectLst/>
                <a:latin typeface="Arial" panose="020B0604020202020204" pitchFamily="34" charset="0"/>
              </a:rPr>
              <a:t>“My Father is still working, so I am working, too.”</a:t>
            </a:r>
            <a:endParaRPr lang="en-ZA" dirty="0"/>
          </a:p>
        </p:txBody>
      </p:sp>
      <p:sp>
        <p:nvSpPr>
          <p:cNvPr id="2" name="TextBox 1">
            <a:extLst>
              <a:ext uri="{FF2B5EF4-FFF2-40B4-BE49-F238E27FC236}">
                <a16:creationId xmlns:a16="http://schemas.microsoft.com/office/drawing/2014/main" id="{141EA539-24DF-D676-D0B7-7197F0A90BA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714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For this cause therefore the Jews sought all the more to kill him, because he not only broke the Sabbath, but also called God his own Father, making himself equal with God. </a:t>
            </a:r>
            <a:endParaRPr lang="en-ZA" dirty="0"/>
          </a:p>
        </p:txBody>
      </p:sp>
      <p:sp>
        <p:nvSpPr>
          <p:cNvPr id="2" name="TextBox 1">
            <a:extLst>
              <a:ext uri="{FF2B5EF4-FFF2-40B4-BE49-F238E27FC236}">
                <a16:creationId xmlns:a16="http://schemas.microsoft.com/office/drawing/2014/main" id="{7F0E7CAD-E19C-7D8D-58FA-0C1D2D8633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 </a:t>
            </a:r>
            <a:r>
              <a:rPr lang="en-US" sz="4800" i="0" u="none" strike="noStrike" baseline="0" dirty="0">
                <a:latin typeface="Times New Roman" panose="02020603050405020304" pitchFamily="18" charset="0"/>
                <a:cs typeface="Times New Roman" panose="02020603050405020304" pitchFamily="18" charset="0"/>
              </a:rPr>
              <a:t>- John 5:1-47</a:t>
            </a:r>
          </a:p>
        </p:txBody>
      </p:sp>
      <p:sp>
        <p:nvSpPr>
          <p:cNvPr id="2" name="TextBox 1">
            <a:extLst>
              <a:ext uri="{FF2B5EF4-FFF2-40B4-BE49-F238E27FC236}">
                <a16:creationId xmlns:a16="http://schemas.microsoft.com/office/drawing/2014/main" id="{DA0F2F46-BEC6-B40F-6872-90429E27DE4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Jesus Heals a Man at the Pool </a:t>
            </a:r>
            <a:r>
              <a:rPr lang="en-US" sz="6000" i="0" u="none" strike="noStrike" baseline="0" dirty="0">
                <a:solidFill>
                  <a:schemeClr val="bg1"/>
                </a:solidFill>
                <a:latin typeface="Times New Roman" panose="02020603050405020304" pitchFamily="18" charset="0"/>
                <a:cs typeface="Times New Roman" panose="02020603050405020304" pitchFamily="18" charset="0"/>
              </a:rPr>
              <a:t>- John 5:1-47</a:t>
            </a: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After these things, there was a feast of the Jews, and Jesus went up to Jerusalem.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Now in Jerusalem by the sheep gate, there is a pool, which is called in Hebrew, “Bethesda”, having five porches.</a:t>
            </a:r>
            <a:endParaRPr lang="en-ZA" dirty="0"/>
          </a:p>
        </p:txBody>
      </p:sp>
      <p:sp>
        <p:nvSpPr>
          <p:cNvPr id="2" name="TextBox 1">
            <a:extLst>
              <a:ext uri="{FF2B5EF4-FFF2-40B4-BE49-F238E27FC236}">
                <a16:creationId xmlns:a16="http://schemas.microsoft.com/office/drawing/2014/main" id="{4AA34580-4312-57FC-445B-7C2A61219DE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In these lay a great multitude of those who were sick, blind, lame, or paralyzed, waiting for the moving of the water; </a:t>
            </a:r>
            <a:endParaRPr lang="en-ZA" dirty="0"/>
          </a:p>
        </p:txBody>
      </p:sp>
      <p:sp>
        <p:nvSpPr>
          <p:cNvPr id="2" name="TextBox 1">
            <a:extLst>
              <a:ext uri="{FF2B5EF4-FFF2-40B4-BE49-F238E27FC236}">
                <a16:creationId xmlns:a16="http://schemas.microsoft.com/office/drawing/2014/main" id="{A9011823-2472-30ED-5551-15EB2B897C5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for an angel went down at certain times into the pool and stirred up the water. Whoever stepped in first after the stirring of the water was healed of whatever disease he had.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BC5796-6EB1-BF03-959D-FC2F2ED6792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805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2276</TotalTime>
  <Words>684</Words>
  <Application>Microsoft Office PowerPoint</Application>
  <PresentationFormat>Widescreen</PresentationFormat>
  <Paragraphs>61</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Microsoft Himalaya</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2023-01-25T14:45:14Z</dcterms:modified>
</cp:coreProperties>
</file>