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8" r:id="rId2"/>
    <p:sldId id="441" r:id="rId3"/>
    <p:sldId id="440" r:id="rId4"/>
    <p:sldId id="473" r:id="rId5"/>
    <p:sldId id="443" r:id="rId6"/>
    <p:sldId id="439" r:id="rId7"/>
    <p:sldId id="442" r:id="rId8"/>
    <p:sldId id="472" r:id="rId9"/>
    <p:sldId id="444" r:id="rId10"/>
    <p:sldId id="445" r:id="rId11"/>
    <p:sldId id="446" r:id="rId12"/>
    <p:sldId id="447" r:id="rId13"/>
    <p:sldId id="448" r:id="rId14"/>
    <p:sldId id="449" r:id="rId15"/>
    <p:sldId id="450" r:id="rId16"/>
    <p:sldId id="451" r:id="rId17"/>
    <p:sldId id="474" r:id="rId18"/>
    <p:sldId id="475" r:id="rId19"/>
    <p:sldId id="452" r:id="rId20"/>
    <p:sldId id="453" r:id="rId21"/>
    <p:sldId id="454" r:id="rId22"/>
    <p:sldId id="477" r:id="rId23"/>
    <p:sldId id="476" r:id="rId24"/>
    <p:sldId id="455" r:id="rId25"/>
    <p:sldId id="463" r:id="rId26"/>
    <p:sldId id="464" r:id="rId27"/>
    <p:sldId id="465" r:id="rId28"/>
    <p:sldId id="4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46" d="100"/>
          <a:sy n="46" d="100"/>
        </p:scale>
        <p:origin x="60"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A26A804-FDDC-4C9E-9EA0-993F782CB3EC}"/>
    <pc:docChg chg="modSld">
      <pc:chgData name="Alfred Smith" userId="3c60a3631c0db8ad" providerId="LiveId" clId="{8A26A804-FDDC-4C9E-9EA0-993F782CB3EC}" dt="2023-01-25T14:45:06.008" v="0"/>
      <pc:docMkLst>
        <pc:docMk/>
      </pc:docMkLst>
      <pc:sldChg chg="modSp mod">
        <pc:chgData name="Alfred Smith" userId="3c60a3631c0db8ad" providerId="LiveId" clId="{8A26A804-FDDC-4C9E-9EA0-993F782CB3EC}" dt="2023-01-25T14:45:06.008" v="0"/>
        <pc:sldMkLst>
          <pc:docMk/>
          <pc:sldMk cId="826482979" sldId="468"/>
        </pc:sldMkLst>
        <pc:spChg chg="mod">
          <ac:chgData name="Alfred Smith" userId="3c60a3631c0db8ad" providerId="LiveId" clId="{8A26A804-FDDC-4C9E-9EA0-993F782CB3EC}" dt="2023-01-25T14:45:06.008" v="0"/>
          <ac:spMkLst>
            <pc:docMk/>
            <pc:sldMk cId="826482979" sldId="468"/>
            <ac:spMk id="3" creationId="{5F96472B-1870-F55F-618C-EA4C69EAE1B6}"/>
          </ac:spMkLst>
        </pc:spChg>
      </pc:sldChg>
    </pc:docChg>
  </pc:docChgLst>
  <pc:docChgLst>
    <pc:chgData name="Leonie Smith" userId="fed1330f33f5650e" providerId="LiveId" clId="{24420E50-E006-4061-869B-0200C8B64C06}"/>
    <pc:docChg chg="custSel modSld">
      <pc:chgData name="Leonie Smith" userId="fed1330f33f5650e" providerId="LiveId" clId="{24420E50-E006-4061-869B-0200C8B64C06}" dt="2023-01-13T08:26:43.799" v="81"/>
      <pc:docMkLst>
        <pc:docMk/>
      </pc:docMkLst>
      <pc:sldChg chg="delSp modSp mod modTransition">
        <pc:chgData name="Leonie Smith" userId="fed1330f33f5650e" providerId="LiveId" clId="{24420E50-E006-4061-869B-0200C8B64C06}" dt="2023-01-10T04:02:58.665" v="56"/>
        <pc:sldMkLst>
          <pc:docMk/>
          <pc:sldMk cId="3759221820" sldId="439"/>
        </pc:sldMkLst>
        <pc:spChg chg="mod">
          <ac:chgData name="Leonie Smith" userId="fed1330f33f5650e" providerId="LiveId" clId="{24420E50-E006-4061-869B-0200C8B64C06}" dt="2023-01-10T04:02:58.665" v="56"/>
          <ac:spMkLst>
            <pc:docMk/>
            <pc:sldMk cId="3759221820" sldId="439"/>
            <ac:spMk id="2" creationId="{35667B1B-3270-F5D8-5E84-BE3DA83B72EA}"/>
          </ac:spMkLst>
        </pc:spChg>
        <pc:spChg chg="del">
          <ac:chgData name="Leonie Smith" userId="fed1330f33f5650e" providerId="LiveId" clId="{24420E50-E006-4061-869B-0200C8B64C06}" dt="2023-01-10T04:01:15.669" v="27" actId="21"/>
          <ac:spMkLst>
            <pc:docMk/>
            <pc:sldMk cId="3759221820" sldId="439"/>
            <ac:spMk id="4" creationId="{9A13E2D8-2F59-44C1-B1D2-79C300C26DD4}"/>
          </ac:spMkLst>
        </pc:spChg>
        <pc:spChg chg="del">
          <ac:chgData name="Leonie Smith" userId="fed1330f33f5650e" providerId="LiveId" clId="{24420E50-E006-4061-869B-0200C8B64C06}" dt="2023-01-10T04:01:17.044" v="28" actId="21"/>
          <ac:spMkLst>
            <pc:docMk/>
            <pc:sldMk cId="3759221820" sldId="439"/>
            <ac:spMk id="6" creationId="{416C064E-628E-47C0-A712-DB178FE9901E}"/>
          </ac:spMkLst>
        </pc:spChg>
      </pc:sldChg>
      <pc:sldChg chg="addSp delSp modSp mod modTransition modAnim">
        <pc:chgData name="Leonie Smith" userId="fed1330f33f5650e" providerId="LiveId" clId="{24420E50-E006-4061-869B-0200C8B64C06}" dt="2023-01-10T04:04:41.876" v="68"/>
        <pc:sldMkLst>
          <pc:docMk/>
          <pc:sldMk cId="923867738" sldId="440"/>
        </pc:sldMkLst>
        <pc:spChg chg="add mod">
          <ac:chgData name="Leonie Smith" userId="fed1330f33f5650e" providerId="LiveId" clId="{24420E50-E006-4061-869B-0200C8B64C06}" dt="2023-01-10T04:04:41.876" v="68"/>
          <ac:spMkLst>
            <pc:docMk/>
            <pc:sldMk cId="923867738" sldId="440"/>
            <ac:spMk id="2" creationId="{AE39B4D9-00B5-14C1-1E26-359F9ED6227F}"/>
          </ac:spMkLst>
        </pc:spChg>
        <pc:spChg chg="mod">
          <ac:chgData name="Leonie Smith" userId="fed1330f33f5650e" providerId="LiveId" clId="{24420E50-E006-4061-869B-0200C8B64C06}" dt="2023-01-10T03:58:27.348" v="17" actId="20577"/>
          <ac:spMkLst>
            <pc:docMk/>
            <pc:sldMk cId="923867738" sldId="440"/>
            <ac:spMk id="4" creationId="{9A13E2D8-2F59-44C1-B1D2-79C300C26DD4}"/>
          </ac:spMkLst>
        </pc:spChg>
        <pc:spChg chg="del">
          <ac:chgData name="Leonie Smith" userId="fed1330f33f5650e" providerId="LiveId" clId="{24420E50-E006-4061-869B-0200C8B64C06}" dt="2023-01-10T04:01:04.210" v="25" actId="21"/>
          <ac:spMkLst>
            <pc:docMk/>
            <pc:sldMk cId="923867738" sldId="440"/>
            <ac:spMk id="6" creationId="{416C064E-628E-47C0-A712-DB178FE9901E}"/>
          </ac:spMkLst>
        </pc:spChg>
        <pc:picChg chg="del">
          <ac:chgData name="Leonie Smith" userId="fed1330f33f5650e" providerId="LiveId" clId="{24420E50-E006-4061-869B-0200C8B64C06}" dt="2023-01-10T04:00:50.014" v="24"/>
          <ac:picMkLst>
            <pc:docMk/>
            <pc:sldMk cId="923867738" sldId="440"/>
            <ac:picMk id="8" creationId="{39EDA4B8-F9AA-1511-6874-1D30B1DFB625}"/>
          </ac:picMkLst>
        </pc:picChg>
      </pc:sldChg>
      <pc:sldChg chg="addSp delSp modSp mod modTransition">
        <pc:chgData name="Leonie Smith" userId="fed1330f33f5650e" providerId="LiveId" clId="{24420E50-E006-4061-869B-0200C8B64C06}" dt="2023-01-10T04:00:50.014" v="24"/>
        <pc:sldMkLst>
          <pc:docMk/>
          <pc:sldMk cId="3676245138" sldId="441"/>
        </pc:sldMkLst>
        <pc:spChg chg="del">
          <ac:chgData name="Leonie Smith" userId="fed1330f33f5650e" providerId="LiveId" clId="{24420E50-E006-4061-869B-0200C8B64C06}" dt="2023-01-10T03:58:33.954" v="18" actId="21"/>
          <ac:spMkLst>
            <pc:docMk/>
            <pc:sldMk cId="3676245138" sldId="441"/>
            <ac:spMk id="2" creationId="{2AF42AB2-EFFB-6C83-C5F2-6774DFE6F4A0}"/>
          </ac:spMkLst>
        </pc:spChg>
        <pc:spChg chg="add mod">
          <ac:chgData name="Leonie Smith" userId="fed1330f33f5650e" providerId="LiveId" clId="{24420E50-E006-4061-869B-0200C8B64C06}" dt="2023-01-10T03:59:29.169" v="23"/>
          <ac:spMkLst>
            <pc:docMk/>
            <pc:sldMk cId="3676245138" sldId="441"/>
            <ac:spMk id="5" creationId="{CC288455-2E22-1317-1FAD-2235B4E56359}"/>
          </ac:spMkLst>
        </pc:spChg>
      </pc:sldChg>
      <pc:sldChg chg="addSp delSp modSp mod modTransition modAnim">
        <pc:chgData name="Leonie Smith" userId="fed1330f33f5650e" providerId="LiveId" clId="{24420E50-E006-4061-869B-0200C8B64C06}" dt="2023-01-10T04:04:46.134" v="70"/>
        <pc:sldMkLst>
          <pc:docMk/>
          <pc:sldMk cId="2180228365" sldId="442"/>
        </pc:sldMkLst>
        <pc:spChg chg="add mod">
          <ac:chgData name="Leonie Smith" userId="fed1330f33f5650e" providerId="LiveId" clId="{24420E50-E006-4061-869B-0200C8B64C06}" dt="2023-01-10T04:04:46.134" v="70"/>
          <ac:spMkLst>
            <pc:docMk/>
            <pc:sldMk cId="2180228365" sldId="442"/>
            <ac:spMk id="2" creationId="{937E44DA-B6EA-C14F-5690-8B64E1B3A9BB}"/>
          </ac:spMkLst>
        </pc:spChg>
        <pc:spChg chg="del">
          <ac:chgData name="Leonie Smith" userId="fed1330f33f5650e" providerId="LiveId" clId="{24420E50-E006-4061-869B-0200C8B64C06}" dt="2023-01-10T04:01:21.876" v="29" actId="21"/>
          <ac:spMkLst>
            <pc:docMk/>
            <pc:sldMk cId="2180228365" sldId="442"/>
            <ac:spMk id="6" creationId="{416C064E-628E-47C0-A712-DB178FE9901E}"/>
          </ac:spMkLst>
        </pc:spChg>
        <pc:picChg chg="del">
          <ac:chgData name="Leonie Smith" userId="fed1330f33f5650e" providerId="LiveId" clId="{24420E50-E006-4061-869B-0200C8B64C06}" dt="2023-01-10T04:00:50.014" v="24"/>
          <ac:picMkLst>
            <pc:docMk/>
            <pc:sldMk cId="2180228365" sldId="442"/>
            <ac:picMk id="9" creationId="{DB5A7898-2B76-5396-7B02-6E75DF6FB947}"/>
          </ac:picMkLst>
        </pc:picChg>
      </pc:sldChg>
      <pc:sldChg chg="addSp delSp modSp mod modTransition modAnim">
        <pc:chgData name="Leonie Smith" userId="fed1330f33f5650e" providerId="LiveId" clId="{24420E50-E006-4061-869B-0200C8B64C06}" dt="2023-01-10T04:04:44.062" v="69"/>
        <pc:sldMkLst>
          <pc:docMk/>
          <pc:sldMk cId="3095902142" sldId="443"/>
        </pc:sldMkLst>
        <pc:spChg chg="add mod">
          <ac:chgData name="Leonie Smith" userId="fed1330f33f5650e" providerId="LiveId" clId="{24420E50-E006-4061-869B-0200C8B64C06}" dt="2023-01-10T04:04:44.062" v="69"/>
          <ac:spMkLst>
            <pc:docMk/>
            <pc:sldMk cId="3095902142" sldId="443"/>
            <ac:spMk id="2" creationId="{0401FEE8-BEC8-6A0B-C997-872690EA05C9}"/>
          </ac:spMkLst>
        </pc:spChg>
        <pc:spChg chg="del">
          <ac:chgData name="Leonie Smith" userId="fed1330f33f5650e" providerId="LiveId" clId="{24420E50-E006-4061-869B-0200C8B64C06}" dt="2023-01-10T04:01:11.878" v="26" actId="21"/>
          <ac:spMkLst>
            <pc:docMk/>
            <pc:sldMk cId="3095902142" sldId="443"/>
            <ac:spMk id="6" creationId="{416C064E-628E-47C0-A712-DB178FE9901E}"/>
          </ac:spMkLst>
        </pc:spChg>
        <pc:picChg chg="del">
          <ac:chgData name="Leonie Smith" userId="fed1330f33f5650e" providerId="LiveId" clId="{24420E50-E006-4061-869B-0200C8B64C06}" dt="2023-01-10T04:00:50.014" v="24"/>
          <ac:picMkLst>
            <pc:docMk/>
            <pc:sldMk cId="3095902142" sldId="443"/>
            <ac:picMk id="17" creationId="{CADADD3B-A7D7-FC20-3602-01FA7F652A79}"/>
          </ac:picMkLst>
        </pc:picChg>
      </pc:sldChg>
      <pc:sldChg chg="addSp delSp modSp mod modTransition modAnim">
        <pc:chgData name="Leonie Smith" userId="fed1330f33f5650e" providerId="LiveId" clId="{24420E50-E006-4061-869B-0200C8B64C06}" dt="2023-01-10T04:04:50.003" v="71"/>
        <pc:sldMkLst>
          <pc:docMk/>
          <pc:sldMk cId="1718612039" sldId="444"/>
        </pc:sldMkLst>
        <pc:spChg chg="add mod">
          <ac:chgData name="Leonie Smith" userId="fed1330f33f5650e" providerId="LiveId" clId="{24420E50-E006-4061-869B-0200C8B64C06}" dt="2023-01-10T04:04:50.003" v="71"/>
          <ac:spMkLst>
            <pc:docMk/>
            <pc:sldMk cId="1718612039" sldId="444"/>
            <ac:spMk id="2" creationId="{FF111FD7-D49F-B505-3F3D-7B2269CC3809}"/>
          </ac:spMkLst>
        </pc:spChg>
        <pc:spChg chg="del">
          <ac:chgData name="Leonie Smith" userId="fed1330f33f5650e" providerId="LiveId" clId="{24420E50-E006-4061-869B-0200C8B64C06}" dt="2023-01-10T04:01:31.107" v="32" actId="21"/>
          <ac:spMkLst>
            <pc:docMk/>
            <pc:sldMk cId="1718612039" sldId="444"/>
            <ac:spMk id="6" creationId="{416C064E-628E-47C0-A712-DB178FE9901E}"/>
          </ac:spMkLst>
        </pc:spChg>
        <pc:picChg chg="del">
          <ac:chgData name="Leonie Smith" userId="fed1330f33f5650e" providerId="LiveId" clId="{24420E50-E006-4061-869B-0200C8B64C06}" dt="2023-01-10T04:00:50.014" v="24"/>
          <ac:picMkLst>
            <pc:docMk/>
            <pc:sldMk cId="1718612039" sldId="444"/>
            <ac:picMk id="8" creationId="{CFD2DD1C-A255-178A-0D1E-16B02E97BFDC}"/>
          </ac:picMkLst>
        </pc:picChg>
      </pc:sldChg>
      <pc:sldChg chg="modSp mod modTransition">
        <pc:chgData name="Leonie Smith" userId="fed1330f33f5650e" providerId="LiveId" clId="{24420E50-E006-4061-869B-0200C8B64C06}" dt="2023-01-10T04:03:12.842" v="58"/>
        <pc:sldMkLst>
          <pc:docMk/>
          <pc:sldMk cId="2166098122" sldId="445"/>
        </pc:sldMkLst>
        <pc:spChg chg="mod">
          <ac:chgData name="Leonie Smith" userId="fed1330f33f5650e" providerId="LiveId" clId="{24420E50-E006-4061-869B-0200C8B64C06}" dt="2023-01-10T04:03:12.842" v="58"/>
          <ac:spMkLst>
            <pc:docMk/>
            <pc:sldMk cId="2166098122" sldId="445"/>
            <ac:spMk id="2" creationId="{25BA22FD-670A-5618-66C1-2F1DB3A8B285}"/>
          </ac:spMkLst>
        </pc:spChg>
      </pc:sldChg>
      <pc:sldChg chg="addSp delSp modSp mod modTransition modAnim">
        <pc:chgData name="Leonie Smith" userId="fed1330f33f5650e" providerId="LiveId" clId="{24420E50-E006-4061-869B-0200C8B64C06}" dt="2023-01-10T04:04:56.212" v="72"/>
        <pc:sldMkLst>
          <pc:docMk/>
          <pc:sldMk cId="665805102" sldId="446"/>
        </pc:sldMkLst>
        <pc:spChg chg="add mod">
          <ac:chgData name="Leonie Smith" userId="fed1330f33f5650e" providerId="LiveId" clId="{24420E50-E006-4061-869B-0200C8B64C06}" dt="2023-01-10T04:04:56.212" v="72"/>
          <ac:spMkLst>
            <pc:docMk/>
            <pc:sldMk cId="665805102" sldId="446"/>
            <ac:spMk id="2" creationId="{657C6E4A-5E75-C7DB-4B77-3C943A9B3F81}"/>
          </ac:spMkLst>
        </pc:spChg>
        <pc:spChg chg="del">
          <ac:chgData name="Leonie Smith" userId="fed1330f33f5650e" providerId="LiveId" clId="{24420E50-E006-4061-869B-0200C8B64C06}" dt="2023-01-10T04:01:42.074" v="33" actId="21"/>
          <ac:spMkLst>
            <pc:docMk/>
            <pc:sldMk cId="665805102" sldId="446"/>
            <ac:spMk id="6" creationId="{416C064E-628E-47C0-A712-DB178FE9901E}"/>
          </ac:spMkLst>
        </pc:spChg>
        <pc:picChg chg="del">
          <ac:chgData name="Leonie Smith" userId="fed1330f33f5650e" providerId="LiveId" clId="{24420E50-E006-4061-869B-0200C8B64C06}" dt="2023-01-10T04:00:50.014" v="24"/>
          <ac:picMkLst>
            <pc:docMk/>
            <pc:sldMk cId="665805102" sldId="446"/>
            <ac:picMk id="18" creationId="{E12D36AC-85A3-7AFD-2AD7-03B86F081927}"/>
          </ac:picMkLst>
        </pc:picChg>
      </pc:sldChg>
      <pc:sldChg chg="delSp modSp mod modTransition">
        <pc:chgData name="Leonie Smith" userId="fed1330f33f5650e" providerId="LiveId" clId="{24420E50-E006-4061-869B-0200C8B64C06}" dt="2023-01-10T04:03:18.064" v="59"/>
        <pc:sldMkLst>
          <pc:docMk/>
          <pc:sldMk cId="2422728137" sldId="447"/>
        </pc:sldMkLst>
        <pc:spChg chg="mod">
          <ac:chgData name="Leonie Smith" userId="fed1330f33f5650e" providerId="LiveId" clId="{24420E50-E006-4061-869B-0200C8B64C06}" dt="2023-01-10T04:03:18.064" v="59"/>
          <ac:spMkLst>
            <pc:docMk/>
            <pc:sldMk cId="2422728137" sldId="447"/>
            <ac:spMk id="2" creationId="{391CD5B7-98F8-73D7-6AD2-214B6C5472DA}"/>
          </ac:spMkLst>
        </pc:spChg>
        <pc:spChg chg="del">
          <ac:chgData name="Leonie Smith" userId="fed1330f33f5650e" providerId="LiveId" clId="{24420E50-E006-4061-869B-0200C8B64C06}" dt="2023-01-10T04:01:44.625" v="34" actId="21"/>
          <ac:spMkLst>
            <pc:docMk/>
            <pc:sldMk cId="2422728137" sldId="447"/>
            <ac:spMk id="4" creationId="{9A13E2D8-2F59-44C1-B1D2-79C300C26DD4}"/>
          </ac:spMkLst>
        </pc:spChg>
        <pc:spChg chg="del">
          <ac:chgData name="Leonie Smith" userId="fed1330f33f5650e" providerId="LiveId" clId="{24420E50-E006-4061-869B-0200C8B64C06}" dt="2023-01-10T04:01:45.767" v="35" actId="21"/>
          <ac:spMkLst>
            <pc:docMk/>
            <pc:sldMk cId="2422728137" sldId="447"/>
            <ac:spMk id="6" creationId="{416C064E-628E-47C0-A712-DB178FE9901E}"/>
          </ac:spMkLst>
        </pc:spChg>
      </pc:sldChg>
      <pc:sldChg chg="addSp delSp modSp mod modTransition modAnim">
        <pc:chgData name="Leonie Smith" userId="fed1330f33f5650e" providerId="LiveId" clId="{24420E50-E006-4061-869B-0200C8B64C06}" dt="2023-01-10T04:04:58.203" v="73"/>
        <pc:sldMkLst>
          <pc:docMk/>
          <pc:sldMk cId="843663555" sldId="448"/>
        </pc:sldMkLst>
        <pc:spChg chg="add mod">
          <ac:chgData name="Leonie Smith" userId="fed1330f33f5650e" providerId="LiveId" clId="{24420E50-E006-4061-869B-0200C8B64C06}" dt="2023-01-10T04:04:58.203" v="73"/>
          <ac:spMkLst>
            <pc:docMk/>
            <pc:sldMk cId="843663555" sldId="448"/>
            <ac:spMk id="2" creationId="{7CF5A79B-6361-398A-437D-2B2B2C23AFBC}"/>
          </ac:spMkLst>
        </pc:spChg>
        <pc:spChg chg="del">
          <ac:chgData name="Leonie Smith" userId="fed1330f33f5650e" providerId="LiveId" clId="{24420E50-E006-4061-869B-0200C8B64C06}" dt="2023-01-10T04:01:53.259" v="36" actId="21"/>
          <ac:spMkLst>
            <pc:docMk/>
            <pc:sldMk cId="843663555" sldId="448"/>
            <ac:spMk id="6" creationId="{416C064E-628E-47C0-A712-DB178FE9901E}"/>
          </ac:spMkLst>
        </pc:spChg>
        <pc:picChg chg="del">
          <ac:chgData name="Leonie Smith" userId="fed1330f33f5650e" providerId="LiveId" clId="{24420E50-E006-4061-869B-0200C8B64C06}" dt="2023-01-10T04:00:50.014" v="24"/>
          <ac:picMkLst>
            <pc:docMk/>
            <pc:sldMk cId="843663555" sldId="448"/>
            <ac:picMk id="10" creationId="{63AE4AAB-ADCB-8928-A1D5-6C44DC49CE34}"/>
          </ac:picMkLst>
        </pc:picChg>
      </pc:sldChg>
      <pc:sldChg chg="delSp modSp mod modTransition">
        <pc:chgData name="Leonie Smith" userId="fed1330f33f5650e" providerId="LiveId" clId="{24420E50-E006-4061-869B-0200C8B64C06}" dt="2023-01-10T04:03:22.763" v="60"/>
        <pc:sldMkLst>
          <pc:docMk/>
          <pc:sldMk cId="4160448636" sldId="449"/>
        </pc:sldMkLst>
        <pc:spChg chg="mod">
          <ac:chgData name="Leonie Smith" userId="fed1330f33f5650e" providerId="LiveId" clId="{24420E50-E006-4061-869B-0200C8B64C06}" dt="2023-01-10T04:03:22.763" v="60"/>
          <ac:spMkLst>
            <pc:docMk/>
            <pc:sldMk cId="4160448636" sldId="449"/>
            <ac:spMk id="2" creationId="{BBECD5F3-CDC3-D02F-5897-604C785B1510}"/>
          </ac:spMkLst>
        </pc:spChg>
        <pc:spChg chg="del">
          <ac:chgData name="Leonie Smith" userId="fed1330f33f5650e" providerId="LiveId" clId="{24420E50-E006-4061-869B-0200C8B64C06}" dt="2023-01-10T04:01:57.381" v="37" actId="21"/>
          <ac:spMkLst>
            <pc:docMk/>
            <pc:sldMk cId="4160448636" sldId="449"/>
            <ac:spMk id="4" creationId="{9A13E2D8-2F59-44C1-B1D2-79C300C26DD4}"/>
          </ac:spMkLst>
        </pc:spChg>
        <pc:spChg chg="del">
          <ac:chgData name="Leonie Smith" userId="fed1330f33f5650e" providerId="LiveId" clId="{24420E50-E006-4061-869B-0200C8B64C06}" dt="2023-01-10T04:01:58.461" v="38" actId="21"/>
          <ac:spMkLst>
            <pc:docMk/>
            <pc:sldMk cId="4160448636" sldId="449"/>
            <ac:spMk id="6" creationId="{416C064E-628E-47C0-A712-DB178FE9901E}"/>
          </ac:spMkLst>
        </pc:spChg>
      </pc:sldChg>
      <pc:sldChg chg="addSp delSp modSp mod modTransition modAnim">
        <pc:chgData name="Leonie Smith" userId="fed1330f33f5650e" providerId="LiveId" clId="{24420E50-E006-4061-869B-0200C8B64C06}" dt="2023-01-10T04:05:00.034" v="74"/>
        <pc:sldMkLst>
          <pc:docMk/>
          <pc:sldMk cId="538051216" sldId="450"/>
        </pc:sldMkLst>
        <pc:spChg chg="add mod">
          <ac:chgData name="Leonie Smith" userId="fed1330f33f5650e" providerId="LiveId" clId="{24420E50-E006-4061-869B-0200C8B64C06}" dt="2023-01-10T04:05:00.034" v="74"/>
          <ac:spMkLst>
            <pc:docMk/>
            <pc:sldMk cId="538051216" sldId="450"/>
            <ac:spMk id="2" creationId="{5B91D94D-6E84-9FBA-722C-2578D244019A}"/>
          </ac:spMkLst>
        </pc:spChg>
        <pc:spChg chg="del">
          <ac:chgData name="Leonie Smith" userId="fed1330f33f5650e" providerId="LiveId" clId="{24420E50-E006-4061-869B-0200C8B64C06}" dt="2023-01-10T04:02:00.871" v="39" actId="21"/>
          <ac:spMkLst>
            <pc:docMk/>
            <pc:sldMk cId="538051216" sldId="450"/>
            <ac:spMk id="6" creationId="{416C064E-628E-47C0-A712-DB178FE9901E}"/>
          </ac:spMkLst>
        </pc:spChg>
        <pc:picChg chg="del">
          <ac:chgData name="Leonie Smith" userId="fed1330f33f5650e" providerId="LiveId" clId="{24420E50-E006-4061-869B-0200C8B64C06}" dt="2023-01-10T04:00:50.014" v="24"/>
          <ac:picMkLst>
            <pc:docMk/>
            <pc:sldMk cId="538051216" sldId="450"/>
            <ac:picMk id="9" creationId="{07BC0C55-D85E-F03B-822F-81FFA9B48198}"/>
          </ac:picMkLst>
        </pc:picChg>
      </pc:sldChg>
      <pc:sldChg chg="delSp modSp mod modTransition">
        <pc:chgData name="Leonie Smith" userId="fed1330f33f5650e" providerId="LiveId" clId="{24420E50-E006-4061-869B-0200C8B64C06}" dt="2023-01-10T04:03:28.957" v="61"/>
        <pc:sldMkLst>
          <pc:docMk/>
          <pc:sldMk cId="3386340796" sldId="451"/>
        </pc:sldMkLst>
        <pc:spChg chg="mod">
          <ac:chgData name="Leonie Smith" userId="fed1330f33f5650e" providerId="LiveId" clId="{24420E50-E006-4061-869B-0200C8B64C06}" dt="2023-01-10T04:03:28.957" v="61"/>
          <ac:spMkLst>
            <pc:docMk/>
            <pc:sldMk cId="3386340796" sldId="451"/>
            <ac:spMk id="2" creationId="{7DA2FBED-FA79-A9E6-C55A-B990C8545033}"/>
          </ac:spMkLst>
        </pc:spChg>
        <pc:spChg chg="del">
          <ac:chgData name="Leonie Smith" userId="fed1330f33f5650e" providerId="LiveId" clId="{24420E50-E006-4061-869B-0200C8B64C06}" dt="2023-01-10T04:02:03.661" v="40" actId="21"/>
          <ac:spMkLst>
            <pc:docMk/>
            <pc:sldMk cId="3386340796" sldId="451"/>
            <ac:spMk id="4" creationId="{9A13E2D8-2F59-44C1-B1D2-79C300C26DD4}"/>
          </ac:spMkLst>
        </pc:spChg>
        <pc:spChg chg="del">
          <ac:chgData name="Leonie Smith" userId="fed1330f33f5650e" providerId="LiveId" clId="{24420E50-E006-4061-869B-0200C8B64C06}" dt="2023-01-10T04:02:04.714" v="41" actId="21"/>
          <ac:spMkLst>
            <pc:docMk/>
            <pc:sldMk cId="3386340796" sldId="451"/>
            <ac:spMk id="6" creationId="{416C064E-628E-47C0-A712-DB178FE9901E}"/>
          </ac:spMkLst>
        </pc:spChg>
      </pc:sldChg>
      <pc:sldChg chg="addSp delSp modSp mod modTransition modAnim">
        <pc:chgData name="Leonie Smith" userId="fed1330f33f5650e" providerId="LiveId" clId="{24420E50-E006-4061-869B-0200C8B64C06}" dt="2023-01-10T04:05:03.694" v="76"/>
        <pc:sldMkLst>
          <pc:docMk/>
          <pc:sldMk cId="4002949039" sldId="452"/>
        </pc:sldMkLst>
        <pc:spChg chg="add mod">
          <ac:chgData name="Leonie Smith" userId="fed1330f33f5650e" providerId="LiveId" clId="{24420E50-E006-4061-869B-0200C8B64C06}" dt="2023-01-10T04:05:03.694" v="76"/>
          <ac:spMkLst>
            <pc:docMk/>
            <pc:sldMk cId="4002949039" sldId="452"/>
            <ac:spMk id="2" creationId="{DF9C29B2-C19F-71F2-5343-9AB774392B93}"/>
          </ac:spMkLst>
        </pc:spChg>
        <pc:spChg chg="del">
          <ac:chgData name="Leonie Smith" userId="fed1330f33f5650e" providerId="LiveId" clId="{24420E50-E006-4061-869B-0200C8B64C06}" dt="2023-01-10T04:02:14.488" v="45" actId="21"/>
          <ac:spMkLst>
            <pc:docMk/>
            <pc:sldMk cId="4002949039" sldId="452"/>
            <ac:spMk id="6" creationId="{416C064E-628E-47C0-A712-DB178FE9901E}"/>
          </ac:spMkLst>
        </pc:spChg>
        <pc:picChg chg="del">
          <ac:chgData name="Leonie Smith" userId="fed1330f33f5650e" providerId="LiveId" clId="{24420E50-E006-4061-869B-0200C8B64C06}" dt="2023-01-10T04:00:50.014" v="24"/>
          <ac:picMkLst>
            <pc:docMk/>
            <pc:sldMk cId="4002949039" sldId="452"/>
            <ac:picMk id="15" creationId="{A88CAA7D-0CCB-C8F1-84AF-C40AADD67946}"/>
          </ac:picMkLst>
        </pc:picChg>
      </pc:sldChg>
      <pc:sldChg chg="modSp mod modTransition">
        <pc:chgData name="Leonie Smith" userId="fed1330f33f5650e" providerId="LiveId" clId="{24420E50-E006-4061-869B-0200C8B64C06}" dt="2023-01-10T04:03:38.448" v="63"/>
        <pc:sldMkLst>
          <pc:docMk/>
          <pc:sldMk cId="283334129" sldId="453"/>
        </pc:sldMkLst>
        <pc:spChg chg="mod">
          <ac:chgData name="Leonie Smith" userId="fed1330f33f5650e" providerId="LiveId" clId="{24420E50-E006-4061-869B-0200C8B64C06}" dt="2023-01-10T04:03:38.448" v="63"/>
          <ac:spMkLst>
            <pc:docMk/>
            <pc:sldMk cId="283334129" sldId="453"/>
            <ac:spMk id="2" creationId="{9701307D-CEEB-5382-5DB2-D0924D7516BA}"/>
          </ac:spMkLst>
        </pc:spChg>
      </pc:sldChg>
      <pc:sldChg chg="addSp delSp modSp mod modTransition modAnim">
        <pc:chgData name="Leonie Smith" userId="fed1330f33f5650e" providerId="LiveId" clId="{24420E50-E006-4061-869B-0200C8B64C06}" dt="2023-01-10T04:05:05.473" v="77"/>
        <pc:sldMkLst>
          <pc:docMk/>
          <pc:sldMk cId="2511564658" sldId="454"/>
        </pc:sldMkLst>
        <pc:spChg chg="add mod">
          <ac:chgData name="Leonie Smith" userId="fed1330f33f5650e" providerId="LiveId" clId="{24420E50-E006-4061-869B-0200C8B64C06}" dt="2023-01-10T04:05:05.473" v="77"/>
          <ac:spMkLst>
            <pc:docMk/>
            <pc:sldMk cId="2511564658" sldId="454"/>
            <ac:spMk id="2" creationId="{1F48B863-051E-7529-F1D8-513113085A2B}"/>
          </ac:spMkLst>
        </pc:spChg>
        <pc:spChg chg="del">
          <ac:chgData name="Leonie Smith" userId="fed1330f33f5650e" providerId="LiveId" clId="{24420E50-E006-4061-869B-0200C8B64C06}" dt="2023-01-10T04:02:20.081" v="46" actId="21"/>
          <ac:spMkLst>
            <pc:docMk/>
            <pc:sldMk cId="2511564658" sldId="454"/>
            <ac:spMk id="6" creationId="{416C064E-628E-47C0-A712-DB178FE9901E}"/>
          </ac:spMkLst>
        </pc:spChg>
        <pc:picChg chg="del">
          <ac:chgData name="Leonie Smith" userId="fed1330f33f5650e" providerId="LiveId" clId="{24420E50-E006-4061-869B-0200C8B64C06}" dt="2023-01-10T04:00:50.014" v="24"/>
          <ac:picMkLst>
            <pc:docMk/>
            <pc:sldMk cId="2511564658" sldId="454"/>
            <ac:picMk id="13" creationId="{13F18E09-E5D2-BA10-F097-49BAC9889E7E}"/>
          </ac:picMkLst>
        </pc:picChg>
      </pc:sldChg>
      <pc:sldChg chg="modSp mod modTransition">
        <pc:chgData name="Leonie Smith" userId="fed1330f33f5650e" providerId="LiveId" clId="{24420E50-E006-4061-869B-0200C8B64C06}" dt="2023-01-10T04:03:48.200" v="65"/>
        <pc:sldMkLst>
          <pc:docMk/>
          <pc:sldMk cId="1799939013" sldId="455"/>
        </pc:sldMkLst>
        <pc:spChg chg="mod">
          <ac:chgData name="Leonie Smith" userId="fed1330f33f5650e" providerId="LiveId" clId="{24420E50-E006-4061-869B-0200C8B64C06}" dt="2023-01-10T04:03:48.200" v="65"/>
          <ac:spMkLst>
            <pc:docMk/>
            <pc:sldMk cId="1799939013" sldId="455"/>
            <ac:spMk id="2" creationId="{5E614F18-486C-5E1B-D2E4-6C4904FCA631}"/>
          </ac:spMkLst>
        </pc:spChg>
      </pc:sldChg>
      <pc:sldChg chg="addSp delSp modSp mod modTransition modAnim">
        <pc:chgData name="Leonie Smith" userId="fed1330f33f5650e" providerId="LiveId" clId="{24420E50-E006-4061-869B-0200C8B64C06}" dt="2023-01-10T04:05:08.734" v="79"/>
        <pc:sldMkLst>
          <pc:docMk/>
          <pc:sldMk cId="2982327576" sldId="463"/>
        </pc:sldMkLst>
        <pc:spChg chg="add mod">
          <ac:chgData name="Leonie Smith" userId="fed1330f33f5650e" providerId="LiveId" clId="{24420E50-E006-4061-869B-0200C8B64C06}" dt="2023-01-10T04:05:08.734" v="79"/>
          <ac:spMkLst>
            <pc:docMk/>
            <pc:sldMk cId="2982327576" sldId="463"/>
            <ac:spMk id="2" creationId="{D7F30E1C-FBCA-41CF-DEEF-8980BE4AA85A}"/>
          </ac:spMkLst>
        </pc:spChg>
        <pc:spChg chg="del">
          <ac:chgData name="Leonie Smith" userId="fed1330f33f5650e" providerId="LiveId" clId="{24420E50-E006-4061-869B-0200C8B64C06}" dt="2023-01-10T04:02:29.751" v="50" actId="21"/>
          <ac:spMkLst>
            <pc:docMk/>
            <pc:sldMk cId="2982327576" sldId="463"/>
            <ac:spMk id="6" creationId="{416C064E-628E-47C0-A712-DB178FE9901E}"/>
          </ac:spMkLst>
        </pc:spChg>
        <pc:picChg chg="del">
          <ac:chgData name="Leonie Smith" userId="fed1330f33f5650e" providerId="LiveId" clId="{24420E50-E006-4061-869B-0200C8B64C06}" dt="2023-01-10T04:00:50.014" v="24"/>
          <ac:picMkLst>
            <pc:docMk/>
            <pc:sldMk cId="2982327576" sldId="463"/>
            <ac:picMk id="20" creationId="{4ED01575-395F-73E6-79BF-DBD45C0A1A57}"/>
          </ac:picMkLst>
        </pc:picChg>
      </pc:sldChg>
      <pc:sldChg chg="delSp modSp mod modTransition">
        <pc:chgData name="Leonie Smith" userId="fed1330f33f5650e" providerId="LiveId" clId="{24420E50-E006-4061-869B-0200C8B64C06}" dt="2023-01-10T04:03:53.309" v="66"/>
        <pc:sldMkLst>
          <pc:docMk/>
          <pc:sldMk cId="3471468068" sldId="464"/>
        </pc:sldMkLst>
        <pc:spChg chg="mod">
          <ac:chgData name="Leonie Smith" userId="fed1330f33f5650e" providerId="LiveId" clId="{24420E50-E006-4061-869B-0200C8B64C06}" dt="2023-01-10T04:03:53.309" v="66"/>
          <ac:spMkLst>
            <pc:docMk/>
            <pc:sldMk cId="3471468068" sldId="464"/>
            <ac:spMk id="2" creationId="{0DD03C69-A9F6-4EC6-CC7F-647D3328DCC3}"/>
          </ac:spMkLst>
        </pc:spChg>
        <pc:spChg chg="del">
          <ac:chgData name="Leonie Smith" userId="fed1330f33f5650e" providerId="LiveId" clId="{24420E50-E006-4061-869B-0200C8B64C06}" dt="2023-01-10T04:02:32.133" v="51" actId="21"/>
          <ac:spMkLst>
            <pc:docMk/>
            <pc:sldMk cId="3471468068" sldId="464"/>
            <ac:spMk id="4" creationId="{9A13E2D8-2F59-44C1-B1D2-79C300C26DD4}"/>
          </ac:spMkLst>
        </pc:spChg>
        <pc:spChg chg="del">
          <ac:chgData name="Leonie Smith" userId="fed1330f33f5650e" providerId="LiveId" clId="{24420E50-E006-4061-869B-0200C8B64C06}" dt="2023-01-10T04:02:33.196" v="52" actId="21"/>
          <ac:spMkLst>
            <pc:docMk/>
            <pc:sldMk cId="3471468068" sldId="464"/>
            <ac:spMk id="6" creationId="{416C064E-628E-47C0-A712-DB178FE9901E}"/>
          </ac:spMkLst>
        </pc:spChg>
      </pc:sldChg>
      <pc:sldChg chg="addSp delSp modSp mod modTransition modAnim">
        <pc:chgData name="Leonie Smith" userId="fed1330f33f5650e" providerId="LiveId" clId="{24420E50-E006-4061-869B-0200C8B64C06}" dt="2023-01-10T04:05:10.450" v="80"/>
        <pc:sldMkLst>
          <pc:docMk/>
          <pc:sldMk cId="3894174290" sldId="465"/>
        </pc:sldMkLst>
        <pc:spChg chg="add mod">
          <ac:chgData name="Leonie Smith" userId="fed1330f33f5650e" providerId="LiveId" clId="{24420E50-E006-4061-869B-0200C8B64C06}" dt="2023-01-10T04:05:10.450" v="80"/>
          <ac:spMkLst>
            <pc:docMk/>
            <pc:sldMk cId="3894174290" sldId="465"/>
            <ac:spMk id="2" creationId="{74B9E81B-F166-FA46-CB01-56BDBC77EAB1}"/>
          </ac:spMkLst>
        </pc:spChg>
        <pc:spChg chg="del">
          <ac:chgData name="Leonie Smith" userId="fed1330f33f5650e" providerId="LiveId" clId="{24420E50-E006-4061-869B-0200C8B64C06}" dt="2023-01-10T04:02:35.553" v="53" actId="21"/>
          <ac:spMkLst>
            <pc:docMk/>
            <pc:sldMk cId="3894174290" sldId="465"/>
            <ac:spMk id="6" creationId="{416C064E-628E-47C0-A712-DB178FE9901E}"/>
          </ac:spMkLst>
        </pc:spChg>
        <pc:picChg chg="del">
          <ac:chgData name="Leonie Smith" userId="fed1330f33f5650e" providerId="LiveId" clId="{24420E50-E006-4061-869B-0200C8B64C06}" dt="2023-01-10T04:00:50.014" v="24"/>
          <ac:picMkLst>
            <pc:docMk/>
            <pc:sldMk cId="3894174290" sldId="465"/>
            <ac:picMk id="18" creationId="{287DDE4C-68C1-AA02-E50E-37A70EFEBB00}"/>
          </ac:picMkLst>
        </pc:picChg>
      </pc:sldChg>
      <pc:sldChg chg="delSp modSp mod modTransition">
        <pc:chgData name="Leonie Smith" userId="fed1330f33f5650e" providerId="LiveId" clId="{24420E50-E006-4061-869B-0200C8B64C06}" dt="2023-01-10T04:03:58.112" v="67"/>
        <pc:sldMkLst>
          <pc:docMk/>
          <pc:sldMk cId="581074576" sldId="466"/>
        </pc:sldMkLst>
        <pc:spChg chg="mod">
          <ac:chgData name="Leonie Smith" userId="fed1330f33f5650e" providerId="LiveId" clId="{24420E50-E006-4061-869B-0200C8B64C06}" dt="2023-01-10T04:03:58.112" v="67"/>
          <ac:spMkLst>
            <pc:docMk/>
            <pc:sldMk cId="581074576" sldId="466"/>
            <ac:spMk id="2" creationId="{1FCC9668-22C5-1BCF-B52B-A4A5117B6AD4}"/>
          </ac:spMkLst>
        </pc:spChg>
        <pc:spChg chg="del">
          <ac:chgData name="Leonie Smith" userId="fed1330f33f5650e" providerId="LiveId" clId="{24420E50-E006-4061-869B-0200C8B64C06}" dt="2023-01-10T04:02:38.118" v="54" actId="21"/>
          <ac:spMkLst>
            <pc:docMk/>
            <pc:sldMk cId="581074576" sldId="466"/>
            <ac:spMk id="4" creationId="{9A13E2D8-2F59-44C1-B1D2-79C300C26DD4}"/>
          </ac:spMkLst>
        </pc:spChg>
        <pc:spChg chg="del">
          <ac:chgData name="Leonie Smith" userId="fed1330f33f5650e" providerId="LiveId" clId="{24420E50-E006-4061-869B-0200C8B64C06}" dt="2023-01-10T04:02:39.167" v="55" actId="21"/>
          <ac:spMkLst>
            <pc:docMk/>
            <pc:sldMk cId="581074576" sldId="466"/>
            <ac:spMk id="6" creationId="{416C064E-628E-47C0-A712-DB178FE9901E}"/>
          </ac:spMkLst>
        </pc:spChg>
      </pc:sldChg>
      <pc:sldChg chg="delSp modSp mod modTransition modAnim">
        <pc:chgData name="Leonie Smith" userId="fed1330f33f5650e" providerId="LiveId" clId="{24420E50-E006-4061-869B-0200C8B64C06}" dt="2023-01-13T08:26:43.799" v="81"/>
        <pc:sldMkLst>
          <pc:docMk/>
          <pc:sldMk cId="826482979" sldId="468"/>
        </pc:sldMkLst>
        <pc:spChg chg="mod">
          <ac:chgData name="Leonie Smith" userId="fed1330f33f5650e" providerId="LiveId" clId="{24420E50-E006-4061-869B-0200C8B64C06}" dt="2023-01-13T08:26:43.799" v="81"/>
          <ac:spMkLst>
            <pc:docMk/>
            <pc:sldMk cId="826482979" sldId="468"/>
            <ac:spMk id="3" creationId="{5F96472B-1870-F55F-618C-EA4C69EAE1B6}"/>
          </ac:spMkLst>
        </pc:spChg>
        <pc:picChg chg="del">
          <ac:chgData name="Leonie Smith" userId="fed1330f33f5650e" providerId="LiveId" clId="{24420E50-E006-4061-869B-0200C8B64C06}" dt="2023-01-10T04:00:50.014" v="24"/>
          <ac:picMkLst>
            <pc:docMk/>
            <pc:sldMk cId="826482979" sldId="468"/>
            <ac:picMk id="22" creationId="{3DD37A37-ABD8-EC4E-3920-D0AD8D3C6772}"/>
          </ac:picMkLst>
        </pc:picChg>
      </pc:sldChg>
      <pc:sldChg chg="delSp modSp mod modTransition">
        <pc:chgData name="Leonie Smith" userId="fed1330f33f5650e" providerId="LiveId" clId="{24420E50-E006-4061-869B-0200C8B64C06}" dt="2023-01-10T04:03:04.194" v="57"/>
        <pc:sldMkLst>
          <pc:docMk/>
          <pc:sldMk cId="4000086455" sldId="472"/>
        </pc:sldMkLst>
        <pc:spChg chg="mod">
          <ac:chgData name="Leonie Smith" userId="fed1330f33f5650e" providerId="LiveId" clId="{24420E50-E006-4061-869B-0200C8B64C06}" dt="2023-01-10T04:03:04.194" v="57"/>
          <ac:spMkLst>
            <pc:docMk/>
            <pc:sldMk cId="4000086455" sldId="472"/>
            <ac:spMk id="2" creationId="{ED888B8F-F73D-A014-B064-EEA7C7105D1B}"/>
          </ac:spMkLst>
        </pc:spChg>
        <pc:spChg chg="del">
          <ac:chgData name="Leonie Smith" userId="fed1330f33f5650e" providerId="LiveId" clId="{24420E50-E006-4061-869B-0200C8B64C06}" dt="2023-01-10T04:01:26.093" v="30" actId="21"/>
          <ac:spMkLst>
            <pc:docMk/>
            <pc:sldMk cId="4000086455" sldId="472"/>
            <ac:spMk id="4" creationId="{9A13E2D8-2F59-44C1-B1D2-79C300C26DD4}"/>
          </ac:spMkLst>
        </pc:spChg>
        <pc:spChg chg="del">
          <ac:chgData name="Leonie Smith" userId="fed1330f33f5650e" providerId="LiveId" clId="{24420E50-E006-4061-869B-0200C8B64C06}" dt="2023-01-10T04:01:27.739" v="31" actId="21"/>
          <ac:spMkLst>
            <pc:docMk/>
            <pc:sldMk cId="4000086455" sldId="472"/>
            <ac:spMk id="6" creationId="{416C064E-628E-47C0-A712-DB178FE9901E}"/>
          </ac:spMkLst>
        </pc:spChg>
      </pc:sldChg>
      <pc:sldChg chg="modSp mod modTransition">
        <pc:chgData name="Leonie Smith" userId="fed1330f33f5650e" providerId="LiveId" clId="{24420E50-E006-4061-869B-0200C8B64C06}" dt="2023-01-10T04:00:50.014" v="24"/>
        <pc:sldMkLst>
          <pc:docMk/>
          <pc:sldMk cId="722391900" sldId="473"/>
        </pc:sldMkLst>
        <pc:spChg chg="mod">
          <ac:chgData name="Leonie Smith" userId="fed1330f33f5650e" providerId="LiveId" clId="{24420E50-E006-4061-869B-0200C8B64C06}" dt="2023-01-10T03:59:03.832" v="22" actId="14100"/>
          <ac:spMkLst>
            <pc:docMk/>
            <pc:sldMk cId="722391900" sldId="473"/>
            <ac:spMk id="2" creationId="{C607F718-33D2-0DA3-A88E-3C5481C9414D}"/>
          </ac:spMkLst>
        </pc:spChg>
      </pc:sldChg>
      <pc:sldChg chg="addSp delSp modSp mod modTransition modAnim">
        <pc:chgData name="Leonie Smith" userId="fed1330f33f5650e" providerId="LiveId" clId="{24420E50-E006-4061-869B-0200C8B64C06}" dt="2023-01-10T04:05:01.884" v="75"/>
        <pc:sldMkLst>
          <pc:docMk/>
          <pc:sldMk cId="1262025833" sldId="474"/>
        </pc:sldMkLst>
        <pc:spChg chg="add mod">
          <ac:chgData name="Leonie Smith" userId="fed1330f33f5650e" providerId="LiveId" clId="{24420E50-E006-4061-869B-0200C8B64C06}" dt="2023-01-10T04:05:01.884" v="75"/>
          <ac:spMkLst>
            <pc:docMk/>
            <pc:sldMk cId="1262025833" sldId="474"/>
            <ac:spMk id="2" creationId="{F52C41E6-2D60-5105-FD7A-9F4123D88831}"/>
          </ac:spMkLst>
        </pc:spChg>
        <pc:spChg chg="del">
          <ac:chgData name="Leonie Smith" userId="fed1330f33f5650e" providerId="LiveId" clId="{24420E50-E006-4061-869B-0200C8B64C06}" dt="2023-01-10T04:02:07.169" v="42" actId="21"/>
          <ac:spMkLst>
            <pc:docMk/>
            <pc:sldMk cId="1262025833" sldId="474"/>
            <ac:spMk id="6" creationId="{416C064E-628E-47C0-A712-DB178FE9901E}"/>
          </ac:spMkLst>
        </pc:spChg>
        <pc:picChg chg="del">
          <ac:chgData name="Leonie Smith" userId="fed1330f33f5650e" providerId="LiveId" clId="{24420E50-E006-4061-869B-0200C8B64C06}" dt="2023-01-10T04:00:50.014" v="24"/>
          <ac:picMkLst>
            <pc:docMk/>
            <pc:sldMk cId="1262025833" sldId="474"/>
            <ac:picMk id="8" creationId="{7D43B3EA-3AD9-41FE-03DF-762A65A52D41}"/>
          </ac:picMkLst>
        </pc:picChg>
      </pc:sldChg>
      <pc:sldChg chg="delSp modSp mod modTransition">
        <pc:chgData name="Leonie Smith" userId="fed1330f33f5650e" providerId="LiveId" clId="{24420E50-E006-4061-869B-0200C8B64C06}" dt="2023-01-10T04:03:33.735" v="62"/>
        <pc:sldMkLst>
          <pc:docMk/>
          <pc:sldMk cId="347878282" sldId="475"/>
        </pc:sldMkLst>
        <pc:spChg chg="mod">
          <ac:chgData name="Leonie Smith" userId="fed1330f33f5650e" providerId="LiveId" clId="{24420E50-E006-4061-869B-0200C8B64C06}" dt="2023-01-10T04:03:33.735" v="62"/>
          <ac:spMkLst>
            <pc:docMk/>
            <pc:sldMk cId="347878282" sldId="475"/>
            <ac:spMk id="2" creationId="{AF17DF6D-9FF9-DEAB-96E3-1B75A1547086}"/>
          </ac:spMkLst>
        </pc:spChg>
        <pc:spChg chg="del">
          <ac:chgData name="Leonie Smith" userId="fed1330f33f5650e" providerId="LiveId" clId="{24420E50-E006-4061-869B-0200C8B64C06}" dt="2023-01-10T04:02:09.512" v="43" actId="21"/>
          <ac:spMkLst>
            <pc:docMk/>
            <pc:sldMk cId="347878282" sldId="475"/>
            <ac:spMk id="4" creationId="{9A13E2D8-2F59-44C1-B1D2-79C300C26DD4}"/>
          </ac:spMkLst>
        </pc:spChg>
        <pc:spChg chg="del">
          <ac:chgData name="Leonie Smith" userId="fed1330f33f5650e" providerId="LiveId" clId="{24420E50-E006-4061-869B-0200C8B64C06}" dt="2023-01-10T04:02:10.461" v="44" actId="21"/>
          <ac:spMkLst>
            <pc:docMk/>
            <pc:sldMk cId="347878282" sldId="475"/>
            <ac:spMk id="6" creationId="{416C064E-628E-47C0-A712-DB178FE9901E}"/>
          </ac:spMkLst>
        </pc:spChg>
      </pc:sldChg>
      <pc:sldChg chg="addSp delSp modSp mod modTransition modAnim">
        <pc:chgData name="Leonie Smith" userId="fed1330f33f5650e" providerId="LiveId" clId="{24420E50-E006-4061-869B-0200C8B64C06}" dt="2023-01-10T04:05:07.053" v="78"/>
        <pc:sldMkLst>
          <pc:docMk/>
          <pc:sldMk cId="3497307430" sldId="476"/>
        </pc:sldMkLst>
        <pc:spChg chg="add mod">
          <ac:chgData name="Leonie Smith" userId="fed1330f33f5650e" providerId="LiveId" clId="{24420E50-E006-4061-869B-0200C8B64C06}" dt="2023-01-10T04:05:07.053" v="78"/>
          <ac:spMkLst>
            <pc:docMk/>
            <pc:sldMk cId="3497307430" sldId="476"/>
            <ac:spMk id="2" creationId="{7F88388F-3046-6338-9877-7493397F5767}"/>
          </ac:spMkLst>
        </pc:spChg>
        <pc:spChg chg="del">
          <ac:chgData name="Leonie Smith" userId="fed1330f33f5650e" providerId="LiveId" clId="{24420E50-E006-4061-869B-0200C8B64C06}" dt="2023-01-10T04:02:26.206" v="49" actId="21"/>
          <ac:spMkLst>
            <pc:docMk/>
            <pc:sldMk cId="3497307430" sldId="476"/>
            <ac:spMk id="6" creationId="{416C064E-628E-47C0-A712-DB178FE9901E}"/>
          </ac:spMkLst>
        </pc:spChg>
        <pc:picChg chg="del">
          <ac:chgData name="Leonie Smith" userId="fed1330f33f5650e" providerId="LiveId" clId="{24420E50-E006-4061-869B-0200C8B64C06}" dt="2023-01-10T04:00:50.014" v="24"/>
          <ac:picMkLst>
            <pc:docMk/>
            <pc:sldMk cId="3497307430" sldId="476"/>
            <ac:picMk id="12" creationId="{E3AC92A2-1428-8B77-31E1-9D0488782801}"/>
          </ac:picMkLst>
        </pc:picChg>
      </pc:sldChg>
      <pc:sldChg chg="delSp modSp mod modTransition">
        <pc:chgData name="Leonie Smith" userId="fed1330f33f5650e" providerId="LiveId" clId="{24420E50-E006-4061-869B-0200C8B64C06}" dt="2023-01-10T04:03:43.277" v="64"/>
        <pc:sldMkLst>
          <pc:docMk/>
          <pc:sldMk cId="1493027393" sldId="477"/>
        </pc:sldMkLst>
        <pc:spChg chg="mod">
          <ac:chgData name="Leonie Smith" userId="fed1330f33f5650e" providerId="LiveId" clId="{24420E50-E006-4061-869B-0200C8B64C06}" dt="2023-01-10T04:03:43.277" v="64"/>
          <ac:spMkLst>
            <pc:docMk/>
            <pc:sldMk cId="1493027393" sldId="477"/>
            <ac:spMk id="2" creationId="{A2D8462D-D63B-F443-0F26-CCCF3D90E696}"/>
          </ac:spMkLst>
        </pc:spChg>
        <pc:spChg chg="del">
          <ac:chgData name="Leonie Smith" userId="fed1330f33f5650e" providerId="LiveId" clId="{24420E50-E006-4061-869B-0200C8B64C06}" dt="2023-01-10T04:02:22.661" v="47" actId="21"/>
          <ac:spMkLst>
            <pc:docMk/>
            <pc:sldMk cId="1493027393" sldId="477"/>
            <ac:spMk id="4" creationId="{9A13E2D8-2F59-44C1-B1D2-79C300C26DD4}"/>
          </ac:spMkLst>
        </pc:spChg>
        <pc:spChg chg="del">
          <ac:chgData name="Leonie Smith" userId="fed1330f33f5650e" providerId="LiveId" clId="{24420E50-E006-4061-869B-0200C8B64C06}" dt="2023-01-10T04:02:23.615" v="48" actId="21"/>
          <ac:spMkLst>
            <pc:docMk/>
            <pc:sldMk cId="1493027393" sldId="477"/>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sz="1200"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55887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33-8</a:t>
            </a:r>
          </a:p>
        </p:txBody>
      </p:sp>
      <p:sp>
        <p:nvSpPr>
          <p:cNvPr id="3" name="Content Placeholder 2">
            <a:extLst>
              <a:ext uri="{FF2B5EF4-FFF2-40B4-BE49-F238E27FC236}">
                <a16:creationId xmlns:a16="http://schemas.microsoft.com/office/drawing/2014/main" id="{5F96472B-1870-F55F-618C-EA4C69EAE1B6}"/>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82648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9CA3B70-EFC9-0994-9516-251E7E428D6D}"/>
              </a:ext>
            </a:extLst>
          </p:cNvPr>
          <p:cNvPicPr>
            <a:picLocks noChangeAspect="1"/>
          </p:cNvPicPr>
          <p:nvPr/>
        </p:nvPicPr>
        <p:blipFill>
          <a:blip r:embed="rId2"/>
          <a:stretch>
            <a:fillRect/>
          </a:stretch>
        </p:blipFill>
        <p:spPr>
          <a:xfrm>
            <a:off x="-1" y="8562"/>
            <a:ext cx="12191999" cy="6849438"/>
          </a:xfrm>
          <a:prstGeom prst="rect">
            <a:avLst/>
          </a:prstGeom>
        </p:spPr>
      </p:pic>
      <p:sp>
        <p:nvSpPr>
          <p:cNvPr id="2" name="TextBox 1">
            <a:extLst>
              <a:ext uri="{FF2B5EF4-FFF2-40B4-BE49-F238E27FC236}">
                <a16:creationId xmlns:a16="http://schemas.microsoft.com/office/drawing/2014/main" id="{25BA22FD-670A-5618-66C1-2F1DB3A8B285}"/>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18</a:t>
            </a:r>
            <a:r>
              <a:rPr lang="en-US" sz="3600" b="0" i="0" dirty="0">
                <a:solidFill>
                  <a:srgbClr val="121212"/>
                </a:solidFill>
                <a:effectLst/>
                <a:latin typeface="Arial" panose="020B0604020202020204" pitchFamily="34" charset="0"/>
              </a:rPr>
              <a:t> </a:t>
            </a:r>
            <a:r>
              <a:rPr lang="en-US" sz="3600" b="0" i="0" dirty="0">
                <a:solidFill>
                  <a:srgbClr val="FF3D4D"/>
                </a:solidFill>
                <a:effectLst/>
                <a:latin typeface="Arial" panose="020B0604020202020204" pitchFamily="34" charset="0"/>
              </a:rPr>
              <a:t>“The Spirit of the Lord is on me,</a:t>
            </a:r>
            <a:endParaRPr lang="en-US" sz="3600" b="0" i="0" dirty="0">
              <a:solidFill>
                <a:srgbClr val="121212"/>
              </a:solidFill>
              <a:effectLst/>
              <a:latin typeface="Arial" panose="020B0604020202020204" pitchFamily="34" charset="0"/>
            </a:endParaRPr>
          </a:p>
          <a:p>
            <a:pPr algn="l"/>
            <a:r>
              <a:rPr lang="en-US" sz="3600" b="0" i="0" dirty="0">
                <a:solidFill>
                  <a:srgbClr val="FF3D4D"/>
                </a:solidFill>
                <a:effectLst/>
                <a:latin typeface="Arial" panose="020B0604020202020204" pitchFamily="34" charset="0"/>
              </a:rPr>
              <a:t>because he has anointed me to preach good news to the poor.</a:t>
            </a:r>
            <a:endParaRPr lang="en-US" sz="3600" b="0" i="0" dirty="0">
              <a:solidFill>
                <a:srgbClr val="121212"/>
              </a:solidFill>
              <a:effectLst/>
              <a:latin typeface="Arial" panose="020B0604020202020204" pitchFamily="34" charset="0"/>
            </a:endParaRPr>
          </a:p>
          <a:p>
            <a:pPr algn="l"/>
            <a:r>
              <a:rPr lang="en-US" sz="3600" b="0" i="0" dirty="0">
                <a:solidFill>
                  <a:srgbClr val="FF3D4D"/>
                </a:solidFill>
                <a:effectLst/>
                <a:latin typeface="Arial" panose="020B0604020202020204" pitchFamily="34" charset="0"/>
              </a:rPr>
              <a:t>He has sent me to heal the broken hearted,</a:t>
            </a:r>
            <a:endParaRPr lang="en-US" sz="3600" b="0" i="0" dirty="0">
              <a:solidFill>
                <a:srgbClr val="121212"/>
              </a:solidFill>
              <a:effectLst/>
              <a:latin typeface="Arial" panose="020B0604020202020204" pitchFamily="34" charset="0"/>
            </a:endParaRPr>
          </a:p>
          <a:p>
            <a:pPr algn="l"/>
            <a:r>
              <a:rPr lang="en-US" sz="3600" b="0" i="0" dirty="0">
                <a:solidFill>
                  <a:srgbClr val="FF3D4D"/>
                </a:solidFill>
                <a:effectLst/>
                <a:latin typeface="Arial" panose="020B0604020202020204" pitchFamily="34" charset="0"/>
              </a:rPr>
              <a:t>to proclaim release to the captives,</a:t>
            </a:r>
            <a:endParaRPr lang="en-US" sz="3600" b="0" i="0" dirty="0">
              <a:solidFill>
                <a:srgbClr val="121212"/>
              </a:solidFill>
              <a:effectLst/>
              <a:latin typeface="Arial" panose="020B0604020202020204" pitchFamily="34" charset="0"/>
            </a:endParaRPr>
          </a:p>
        </p:txBody>
      </p:sp>
      <p:sp>
        <p:nvSpPr>
          <p:cNvPr id="2" name="TextBox 1">
            <a:extLst>
              <a:ext uri="{FF2B5EF4-FFF2-40B4-BE49-F238E27FC236}">
                <a16:creationId xmlns:a16="http://schemas.microsoft.com/office/drawing/2014/main" id="{657C6E4A-5E75-C7DB-4B77-3C943A9B3F8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580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405E86D-4079-7F88-C1CF-8DE0DA70F637}"/>
              </a:ext>
            </a:extLst>
          </p:cNvPr>
          <p:cNvPicPr>
            <a:picLocks noChangeAspect="1"/>
          </p:cNvPicPr>
          <p:nvPr/>
        </p:nvPicPr>
        <p:blipFill rotWithShape="1">
          <a:blip r:embed="rId2"/>
          <a:srcRect l="2684" r="663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91CD5B7-98F8-73D7-6AD2-214B6C5472DA}"/>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 panose="020B0604020202020204" pitchFamily="34" charset="0"/>
              </a:rPr>
              <a:t>…</a:t>
            </a:r>
          </a:p>
          <a:p>
            <a:pPr algn="l"/>
            <a:r>
              <a:rPr lang="en-US" sz="4400" b="0" i="0" dirty="0">
                <a:solidFill>
                  <a:srgbClr val="FF3D4D"/>
                </a:solidFill>
                <a:effectLst/>
                <a:latin typeface="Arial" panose="020B0604020202020204" pitchFamily="34" charset="0"/>
              </a:rPr>
              <a:t>recovering of sight to the blind,</a:t>
            </a:r>
            <a:endParaRPr lang="en-US" sz="4400" b="0" i="0" dirty="0">
              <a:solidFill>
                <a:srgbClr val="121212"/>
              </a:solidFill>
              <a:effectLst/>
              <a:latin typeface="Arial" panose="020B0604020202020204" pitchFamily="34" charset="0"/>
            </a:endParaRPr>
          </a:p>
          <a:p>
            <a:pPr algn="l"/>
            <a:r>
              <a:rPr lang="en-US" sz="4400" b="0" i="0" dirty="0">
                <a:solidFill>
                  <a:srgbClr val="FF3D4D"/>
                </a:solidFill>
                <a:effectLst/>
                <a:latin typeface="Arial" panose="020B0604020202020204" pitchFamily="34" charset="0"/>
              </a:rPr>
              <a:t>to deliver those who are crushed,</a:t>
            </a:r>
            <a:endParaRPr lang="en-US" sz="4400" b="0" i="0" dirty="0">
              <a:solidFill>
                <a:srgbClr val="121212"/>
              </a:solidFill>
              <a:effectLst/>
              <a:latin typeface="Arial" panose="020B0604020202020204" pitchFamily="34" charset="0"/>
            </a:endParaRPr>
          </a:p>
          <a:p>
            <a:pPr algn="l"/>
            <a:r>
              <a:rPr lang="en-US" sz="4400" b="0" i="0" dirty="0">
                <a:solidFill>
                  <a:srgbClr val="777A7B"/>
                </a:solidFill>
                <a:effectLst/>
                <a:latin typeface="Arial" panose="020B0604020202020204" pitchFamily="34" charset="0"/>
              </a:rPr>
              <a:t>19</a:t>
            </a:r>
            <a:r>
              <a:rPr lang="en-US" sz="4400" b="0" i="0" dirty="0">
                <a:solidFill>
                  <a:srgbClr val="121212"/>
                </a:solidFill>
                <a:effectLst/>
                <a:latin typeface="Arial" panose="020B0604020202020204" pitchFamily="34" charset="0"/>
              </a:rPr>
              <a:t> </a:t>
            </a:r>
            <a:r>
              <a:rPr lang="en-US" sz="4400" b="0" i="0" dirty="0">
                <a:solidFill>
                  <a:srgbClr val="FF3D4D"/>
                </a:solidFill>
                <a:effectLst/>
                <a:latin typeface="Arial" panose="020B0604020202020204" pitchFamily="34" charset="0"/>
              </a:rPr>
              <a:t>and to proclaim the acceptable year of the Lord.”</a:t>
            </a:r>
            <a:endParaRPr lang="en-US" sz="4400" b="0" i="0" dirty="0">
              <a:solidFill>
                <a:srgbClr val="121212"/>
              </a:solidFill>
              <a:effectLst/>
              <a:latin typeface="Arial" panose="020B0604020202020204" pitchFamily="34" charset="0"/>
            </a:endParaRPr>
          </a:p>
        </p:txBody>
      </p:sp>
      <p:sp>
        <p:nvSpPr>
          <p:cNvPr id="2" name="TextBox 1">
            <a:extLst>
              <a:ext uri="{FF2B5EF4-FFF2-40B4-BE49-F238E27FC236}">
                <a16:creationId xmlns:a16="http://schemas.microsoft.com/office/drawing/2014/main" id="{7CF5A79B-6361-398A-437D-2B2B2C23AFB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43663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0CB3780-1830-CFD0-7BA1-2073E47E3A4E}"/>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BECD5F3-CDC3-D02F-5897-604C785B1510}"/>
              </a:ext>
            </a:extLst>
          </p:cNvPr>
          <p:cNvSpPr txBox="1"/>
          <p:nvPr/>
        </p:nvSpPr>
        <p:spPr>
          <a:xfrm>
            <a:off x="193523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20</a:t>
            </a:r>
            <a:r>
              <a:rPr lang="en-US" sz="4000" b="0" i="0" dirty="0">
                <a:solidFill>
                  <a:srgbClr val="121212"/>
                </a:solidFill>
                <a:effectLst/>
                <a:latin typeface="Arial" panose="020B0604020202020204" pitchFamily="34" charset="0"/>
              </a:rPr>
              <a:t>He closed the book, gave it back to the attendant, and sat down. The eyes of all in the synagogue were fastened on him. </a:t>
            </a:r>
            <a:endParaRPr lang="en-ZA" dirty="0"/>
          </a:p>
        </p:txBody>
      </p:sp>
      <p:sp>
        <p:nvSpPr>
          <p:cNvPr id="2" name="TextBox 1">
            <a:extLst>
              <a:ext uri="{FF2B5EF4-FFF2-40B4-BE49-F238E27FC236}">
                <a16:creationId xmlns:a16="http://schemas.microsoft.com/office/drawing/2014/main" id="{5B91D94D-6E84-9FBA-722C-2578D244019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38051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6F401A-287B-4ED1-AE93-F05755FA7EFD}"/>
              </a:ext>
            </a:extLst>
          </p:cNvPr>
          <p:cNvPicPr>
            <a:picLocks noChangeAspect="1"/>
          </p:cNvPicPr>
          <p:nvPr/>
        </p:nvPicPr>
        <p:blipFill rotWithShape="1">
          <a:blip r:embed="rId2"/>
          <a:srcRect t="1860" b="55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DA2FBED-FA79-A9E6-C55A-B990C8545033}"/>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21</a:t>
            </a:r>
            <a:r>
              <a:rPr lang="en-US" sz="4000" b="0" i="0" dirty="0">
                <a:solidFill>
                  <a:srgbClr val="121212"/>
                </a:solidFill>
                <a:effectLst/>
                <a:latin typeface="Arial" panose="020B0604020202020204" pitchFamily="34" charset="0"/>
              </a:rPr>
              <a:t>He began to tell them, </a:t>
            </a:r>
            <a:r>
              <a:rPr lang="en-US" sz="4000" b="0" i="0" dirty="0">
                <a:solidFill>
                  <a:srgbClr val="FF3D4D"/>
                </a:solidFill>
                <a:effectLst/>
                <a:latin typeface="Arial" panose="020B0604020202020204" pitchFamily="34" charset="0"/>
              </a:rPr>
              <a:t>“Today, this Scripture has been fulfilled in your hearing.”</a:t>
            </a:r>
            <a:endParaRPr lang="en-ZA" dirty="0"/>
          </a:p>
        </p:txBody>
      </p:sp>
      <p:sp>
        <p:nvSpPr>
          <p:cNvPr id="2" name="TextBox 1">
            <a:extLst>
              <a:ext uri="{FF2B5EF4-FFF2-40B4-BE49-F238E27FC236}">
                <a16:creationId xmlns:a16="http://schemas.microsoft.com/office/drawing/2014/main" id="{F52C41E6-2D60-5105-FD7A-9F4123D8883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62025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6F401A-287B-4ED1-AE93-F05755FA7EFD}"/>
              </a:ext>
            </a:extLst>
          </p:cNvPr>
          <p:cNvPicPr>
            <a:picLocks noChangeAspect="1"/>
          </p:cNvPicPr>
          <p:nvPr/>
        </p:nvPicPr>
        <p:blipFill rotWithShape="1">
          <a:blip r:embed="rId2"/>
          <a:srcRect t="1860" b="55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F17DF6D-9FF9-DEAB-96E3-1B75A1547086}"/>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878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22</a:t>
            </a:r>
            <a:r>
              <a:rPr lang="en-US" sz="4000" b="0" i="0" dirty="0">
                <a:solidFill>
                  <a:srgbClr val="121212"/>
                </a:solidFill>
                <a:effectLst/>
                <a:latin typeface="Arial" panose="020B0604020202020204" pitchFamily="34" charset="0"/>
              </a:rPr>
              <a:t>All testified about him and wondered at the gracious words which proceeded out of his mouth; and they said, “Isn’t this Joseph’s son?”</a:t>
            </a:r>
            <a:endParaRPr lang="en-ZA" dirty="0"/>
          </a:p>
        </p:txBody>
      </p:sp>
      <p:sp>
        <p:nvSpPr>
          <p:cNvPr id="2" name="TextBox 1">
            <a:extLst>
              <a:ext uri="{FF2B5EF4-FFF2-40B4-BE49-F238E27FC236}">
                <a16:creationId xmlns:a16="http://schemas.microsoft.com/office/drawing/2014/main" id="{DF9C29B2-C19F-71F2-5343-9AB774392B9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02949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2C58268-ADB2-5642-673B-5356C1AD2443}"/>
              </a:ext>
            </a:extLst>
          </p:cNvPr>
          <p:cNvPicPr>
            <a:picLocks noChangeAspect="1"/>
          </p:cNvPicPr>
          <p:nvPr/>
        </p:nvPicPr>
        <p:blipFill>
          <a:blip r:embed="rId2"/>
          <a:stretch>
            <a:fillRect/>
          </a:stretch>
        </p:blipFill>
        <p:spPr>
          <a:xfrm>
            <a:off x="-1747396" y="-1188720"/>
            <a:ext cx="13939395" cy="8046720"/>
          </a:xfrm>
          <a:prstGeom prst="rect">
            <a:avLst/>
          </a:prstGeom>
        </p:spPr>
      </p:pic>
      <p:sp>
        <p:nvSpPr>
          <p:cNvPr id="5" name="TextBox 4">
            <a:extLst>
              <a:ext uri="{FF2B5EF4-FFF2-40B4-BE49-F238E27FC236}">
                <a16:creationId xmlns:a16="http://schemas.microsoft.com/office/drawing/2014/main" id="{CC288455-2E22-1317-1FAD-2235B4E56359}"/>
              </a:ext>
            </a:extLst>
          </p:cNvPr>
          <p:cNvSpPr txBox="1"/>
          <p:nvPr/>
        </p:nvSpPr>
        <p:spPr>
          <a:xfrm>
            <a:off x="0" y="309798"/>
            <a:ext cx="5975129" cy="2364130"/>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Jesus in Nazareth - Luke 4:14-30</a:t>
            </a:r>
            <a:endParaRPr lang="en-IN" sz="6000" dirty="0">
              <a:solidFill>
                <a:schemeClr val="bg1"/>
              </a:solidFill>
            </a:endParaRPr>
          </a:p>
          <a:p>
            <a:endParaRPr lang="en-ZA" dirty="0"/>
          </a:p>
        </p:txBody>
      </p:sp>
    </p:spTree>
    <p:extLst>
      <p:ext uri="{BB962C8B-B14F-4D97-AF65-F5344CB8AC3E}">
        <p14:creationId xmlns:p14="http://schemas.microsoft.com/office/powerpoint/2010/main" val="3676245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FC261FF-4667-AA51-D176-DEAECB6AD90D}"/>
              </a:ext>
            </a:extLst>
          </p:cNvPr>
          <p:cNvPicPr>
            <a:picLocks noChangeAspect="1"/>
          </p:cNvPicPr>
          <p:nvPr/>
        </p:nvPicPr>
        <p:blipFill>
          <a:blip r:embed="rId2"/>
          <a:stretch>
            <a:fillRect/>
          </a:stretch>
        </p:blipFill>
        <p:spPr>
          <a:xfrm>
            <a:off x="0" y="-217714"/>
            <a:ext cx="12583100" cy="7075714"/>
          </a:xfrm>
          <a:prstGeom prst="rect">
            <a:avLst/>
          </a:prstGeom>
        </p:spPr>
      </p:pic>
      <p:sp>
        <p:nvSpPr>
          <p:cNvPr id="2" name="TextBox 1">
            <a:extLst>
              <a:ext uri="{FF2B5EF4-FFF2-40B4-BE49-F238E27FC236}">
                <a16:creationId xmlns:a16="http://schemas.microsoft.com/office/drawing/2014/main" id="{9701307D-CEEB-5382-5DB2-D0924D7516BA}"/>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23</a:t>
            </a:r>
            <a:r>
              <a:rPr lang="en-US" sz="3600" b="0" i="0" dirty="0">
                <a:solidFill>
                  <a:srgbClr val="121212"/>
                </a:solidFill>
                <a:effectLst/>
                <a:latin typeface="Arial" panose="020B0604020202020204" pitchFamily="34" charset="0"/>
              </a:rPr>
              <a:t>He said to them, </a:t>
            </a:r>
            <a:r>
              <a:rPr lang="en-US" sz="3600" b="0" i="0" dirty="0">
                <a:solidFill>
                  <a:srgbClr val="FF3D4D"/>
                </a:solidFill>
                <a:effectLst/>
                <a:latin typeface="Arial" panose="020B0604020202020204" pitchFamily="34" charset="0"/>
              </a:rPr>
              <a:t>“Doubtless you will tell me this proverb, ‘Physician, heal yourself! Whatever we have heard done at Capernaum, do also here in your hometown.’”</a:t>
            </a:r>
            <a:r>
              <a:rPr lang="en-US" sz="3600" b="0" i="0" dirty="0">
                <a:solidFill>
                  <a:srgbClr val="121212"/>
                </a:solidFill>
                <a:effectLst/>
                <a:latin typeface="Arial" panose="020B0604020202020204" pitchFamily="34" charset="0"/>
              </a:rPr>
              <a:t> </a:t>
            </a:r>
            <a:endParaRPr lang="en-ZA" sz="3600" dirty="0"/>
          </a:p>
        </p:txBody>
      </p:sp>
      <p:sp>
        <p:nvSpPr>
          <p:cNvPr id="2" name="TextBox 1">
            <a:extLst>
              <a:ext uri="{FF2B5EF4-FFF2-40B4-BE49-F238E27FC236}">
                <a16:creationId xmlns:a16="http://schemas.microsoft.com/office/drawing/2014/main" id="{1F48B863-051E-7529-F1D8-513113085A2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11564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43360F-483E-F107-A02B-9AEFC9ED496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2D8462D-D63B-F443-0F26-CCCF3D90E696}"/>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93027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24</a:t>
            </a:r>
            <a:r>
              <a:rPr lang="en-US" sz="4400" b="0" i="0" dirty="0">
                <a:solidFill>
                  <a:srgbClr val="121212"/>
                </a:solidFill>
                <a:effectLst/>
                <a:latin typeface="Arial" panose="020B0604020202020204" pitchFamily="34" charset="0"/>
              </a:rPr>
              <a:t>He said, </a:t>
            </a:r>
            <a:r>
              <a:rPr lang="en-US" sz="4400" b="0" i="0" dirty="0">
                <a:solidFill>
                  <a:srgbClr val="FF3D4D"/>
                </a:solidFill>
                <a:effectLst/>
                <a:latin typeface="Arial" panose="020B0604020202020204" pitchFamily="34" charset="0"/>
              </a:rPr>
              <a:t>“Most certainly I tell you, no prophet is acceptable in his hometown.</a:t>
            </a:r>
            <a:endParaRPr lang="en-ZA" sz="4400" dirty="0"/>
          </a:p>
        </p:txBody>
      </p:sp>
      <p:sp>
        <p:nvSpPr>
          <p:cNvPr id="2" name="TextBox 1">
            <a:extLst>
              <a:ext uri="{FF2B5EF4-FFF2-40B4-BE49-F238E27FC236}">
                <a16:creationId xmlns:a16="http://schemas.microsoft.com/office/drawing/2014/main" id="{7F88388F-3046-6338-9877-7493397F576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97307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43360F-483E-F107-A02B-9AEFC9ED496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E614F18-486C-5E1B-D2E4-6C4904FCA631}"/>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28</a:t>
            </a:r>
            <a:r>
              <a:rPr lang="en-US" sz="4000" b="0" i="0" dirty="0">
                <a:solidFill>
                  <a:srgbClr val="121212"/>
                </a:solidFill>
                <a:effectLst/>
                <a:latin typeface="Arial" panose="020B0604020202020204" pitchFamily="34" charset="0"/>
              </a:rPr>
              <a:t>They were all filled with wrath in the synagogue as they heard these things. </a:t>
            </a:r>
            <a:r>
              <a:rPr lang="en-US" sz="4000" b="0" i="0" dirty="0">
                <a:solidFill>
                  <a:srgbClr val="777A7B"/>
                </a:solidFill>
                <a:effectLst/>
                <a:latin typeface="Arial" panose="020B0604020202020204" pitchFamily="34" charset="0"/>
              </a:rPr>
              <a:t>29</a:t>
            </a:r>
            <a:r>
              <a:rPr lang="en-US" sz="4000" b="0" i="0" dirty="0">
                <a:solidFill>
                  <a:srgbClr val="121212"/>
                </a:solidFill>
                <a:effectLst/>
                <a:latin typeface="Arial" panose="020B0604020202020204" pitchFamily="34" charset="0"/>
              </a:rPr>
              <a:t>They rose up, threw him out of the city, and led him to the brow of the hill that their city was built on, that they might throw him off the cliff.</a:t>
            </a:r>
            <a:endParaRPr lang="en-ZA" dirty="0"/>
          </a:p>
        </p:txBody>
      </p:sp>
      <p:sp>
        <p:nvSpPr>
          <p:cNvPr id="2" name="TextBox 1">
            <a:extLst>
              <a:ext uri="{FF2B5EF4-FFF2-40B4-BE49-F238E27FC236}">
                <a16:creationId xmlns:a16="http://schemas.microsoft.com/office/drawing/2014/main" id="{D7F30E1C-FBCA-41CF-DEEF-8980BE4AA85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982327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B42B1DD-E302-4EAB-04B1-23D0A7587D74}"/>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DD03C69-A9F6-4EC6-CC7F-647D3328DCC3}"/>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30</a:t>
            </a:r>
            <a:r>
              <a:rPr lang="en-US" sz="4000" b="0" i="0" dirty="0">
                <a:solidFill>
                  <a:srgbClr val="121212"/>
                </a:solidFill>
                <a:effectLst/>
                <a:latin typeface="Arial" panose="020B0604020202020204" pitchFamily="34" charset="0"/>
              </a:rPr>
              <a:t>But he, passing through the middle of them, went his way.</a:t>
            </a:r>
            <a:endParaRPr lang="en-ZA" dirty="0"/>
          </a:p>
        </p:txBody>
      </p:sp>
      <p:sp>
        <p:nvSpPr>
          <p:cNvPr id="2" name="TextBox 1">
            <a:extLst>
              <a:ext uri="{FF2B5EF4-FFF2-40B4-BE49-F238E27FC236}">
                <a16:creationId xmlns:a16="http://schemas.microsoft.com/office/drawing/2014/main" id="{74B9E81B-F166-FA46-CB01-56BDBC77EAB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94174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B200F0B-1961-2645-65E9-3FE947C08631}"/>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FCC9668-22C5-1BCF-B52B-A4A5117B6AD4}"/>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Jesus in Nazareth - Luke 4:14-30</a:t>
            </a:r>
            <a:endParaRPr lang="en-IN" sz="4400" dirty="0"/>
          </a:p>
        </p:txBody>
      </p:sp>
      <p:sp>
        <p:nvSpPr>
          <p:cNvPr id="2" name="TextBox 1">
            <a:extLst>
              <a:ext uri="{FF2B5EF4-FFF2-40B4-BE49-F238E27FC236}">
                <a16:creationId xmlns:a16="http://schemas.microsoft.com/office/drawing/2014/main" id="{AE39B4D9-00B5-14C1-1E26-359F9ED6227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23867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2C58268-ADB2-5642-673B-5356C1AD2443}"/>
              </a:ext>
            </a:extLst>
          </p:cNvPr>
          <p:cNvPicPr>
            <a:picLocks noChangeAspect="1"/>
          </p:cNvPicPr>
          <p:nvPr/>
        </p:nvPicPr>
        <p:blipFill>
          <a:blip r:embed="rId2"/>
          <a:stretch>
            <a:fillRect/>
          </a:stretch>
        </p:blipFill>
        <p:spPr>
          <a:xfrm>
            <a:off x="-1747396" y="-1188720"/>
            <a:ext cx="13939395" cy="8046720"/>
          </a:xfrm>
          <a:prstGeom prst="rect">
            <a:avLst/>
          </a:prstGeom>
        </p:spPr>
      </p:pic>
      <p:sp>
        <p:nvSpPr>
          <p:cNvPr id="2" name="TextBox 1">
            <a:extLst>
              <a:ext uri="{FF2B5EF4-FFF2-40B4-BE49-F238E27FC236}">
                <a16:creationId xmlns:a16="http://schemas.microsoft.com/office/drawing/2014/main" id="{C607F718-33D2-0DA3-A88E-3C5481C9414D}"/>
              </a:ext>
            </a:extLst>
          </p:cNvPr>
          <p:cNvSpPr txBox="1"/>
          <p:nvPr/>
        </p:nvSpPr>
        <p:spPr>
          <a:xfrm>
            <a:off x="0" y="309798"/>
            <a:ext cx="5975129" cy="2364130"/>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Jesus in Nazareth - Luke 4:14-30</a:t>
            </a:r>
            <a:endParaRPr lang="en-IN" sz="6000" dirty="0">
              <a:solidFill>
                <a:schemeClr val="bg1"/>
              </a:solidFill>
            </a:endParaRPr>
          </a:p>
          <a:p>
            <a:endParaRPr lang="en-ZA" dirty="0"/>
          </a:p>
        </p:txBody>
      </p:sp>
    </p:spTree>
    <p:extLst>
      <p:ext uri="{BB962C8B-B14F-4D97-AF65-F5344CB8AC3E}">
        <p14:creationId xmlns:p14="http://schemas.microsoft.com/office/powerpoint/2010/main" val="722391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t>
            </a:r>
            <a:r>
              <a:rPr lang="en-US" sz="4000" b="0" i="0" dirty="0">
                <a:solidFill>
                  <a:srgbClr val="121212"/>
                </a:solidFill>
                <a:effectLst/>
                <a:latin typeface="Arial" panose="020B0604020202020204" pitchFamily="34" charset="0"/>
              </a:rPr>
              <a:t>Jesus returned in the power of the Spirit into Galilee, and news about him spread through all the surrounding area. </a:t>
            </a:r>
            <a:r>
              <a:rPr lang="en-US" sz="4000" b="0" i="0" dirty="0">
                <a:solidFill>
                  <a:srgbClr val="777A7B"/>
                </a:solidFill>
                <a:effectLst/>
                <a:latin typeface="Arial" panose="020B0604020202020204" pitchFamily="34" charset="0"/>
              </a:rPr>
              <a:t>15</a:t>
            </a:r>
            <a:r>
              <a:rPr lang="en-US" sz="4000" b="0" i="0" dirty="0">
                <a:solidFill>
                  <a:srgbClr val="121212"/>
                </a:solidFill>
                <a:effectLst/>
                <a:latin typeface="Arial" panose="020B0604020202020204" pitchFamily="34" charset="0"/>
              </a:rPr>
              <a:t>He taught in their synagogues, being glorified by all.</a:t>
            </a:r>
            <a:endParaRPr lang="en-ZA" dirty="0"/>
          </a:p>
        </p:txBody>
      </p:sp>
      <p:sp>
        <p:nvSpPr>
          <p:cNvPr id="2" name="TextBox 1">
            <a:extLst>
              <a:ext uri="{FF2B5EF4-FFF2-40B4-BE49-F238E27FC236}">
                <a16:creationId xmlns:a16="http://schemas.microsoft.com/office/drawing/2014/main" id="{0401FEE8-BEC8-6A0B-C997-872690EA05C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95902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382BB60-7D3C-EF7C-75D7-F52F6653C0F5}"/>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5667B1B-3270-F5D8-5E84-BE3DA83B72EA}"/>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16</a:t>
            </a:r>
            <a:r>
              <a:rPr lang="en-US" sz="4400" b="0" i="0" dirty="0">
                <a:solidFill>
                  <a:srgbClr val="121212"/>
                </a:solidFill>
                <a:effectLst/>
                <a:latin typeface="Arial" panose="020B0604020202020204" pitchFamily="34" charset="0"/>
              </a:rPr>
              <a:t>He came to Nazareth, where he had been brought up. He entered, as was his custom, into the synagogue on the Sabbath day, and stood up to read. </a:t>
            </a:r>
            <a:endParaRPr lang="en-ZA" dirty="0"/>
          </a:p>
        </p:txBody>
      </p:sp>
      <p:sp>
        <p:nvSpPr>
          <p:cNvPr id="2" name="TextBox 1">
            <a:extLst>
              <a:ext uri="{FF2B5EF4-FFF2-40B4-BE49-F238E27FC236}">
                <a16:creationId xmlns:a16="http://schemas.microsoft.com/office/drawing/2014/main" id="{937E44DA-B6EA-C14F-5690-8B64E1B3A9B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8022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43224DA-C0E6-77BF-FF67-48023FA2B6EF}"/>
              </a:ext>
            </a:extLst>
          </p:cNvPr>
          <p:cNvPicPr>
            <a:picLocks noChangeAspect="1"/>
          </p:cNvPicPr>
          <p:nvPr/>
        </p:nvPicPr>
        <p:blipFill rotWithShape="1">
          <a:blip r:embed="rId2"/>
          <a:srcRect t="1073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D888B8F-F73D-A014-B064-EEA7C7105D1B}"/>
              </a:ext>
            </a:extLst>
          </p:cNvPr>
          <p:cNvSpPr txBox="1"/>
          <p:nvPr/>
        </p:nvSpPr>
        <p:spPr>
          <a:xfrm>
            <a:off x="498883" y="330704"/>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Luke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0086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a:t>
            </a:r>
            <a:r>
              <a:rPr lang="en-US" sz="4400" b="0" i="0" dirty="0">
                <a:solidFill>
                  <a:srgbClr val="121212"/>
                </a:solidFill>
                <a:effectLst/>
                <a:latin typeface="Arial" panose="020B0604020202020204" pitchFamily="34" charset="0"/>
              </a:rPr>
              <a:t>The book of the prophet Isaiah was handed to him. He opened the book, and found the place where it was written,</a:t>
            </a:r>
            <a:endParaRPr lang="en-ZA" dirty="0"/>
          </a:p>
        </p:txBody>
      </p:sp>
      <p:sp>
        <p:nvSpPr>
          <p:cNvPr id="2" name="TextBox 1">
            <a:extLst>
              <a:ext uri="{FF2B5EF4-FFF2-40B4-BE49-F238E27FC236}">
                <a16:creationId xmlns:a16="http://schemas.microsoft.com/office/drawing/2014/main" id="{FF111FD7-D49F-B505-3F3D-7B2269CC380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18612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568</Words>
  <Application>Microsoft Office PowerPoint</Application>
  <PresentationFormat>Widescreen</PresentationFormat>
  <Paragraphs>62</Paragraphs>
  <Slides>28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Microsoft Himalaya</vt:lpstr>
      <vt:lpstr>TimesNewRomanPS-BoldMT</vt:lpstr>
      <vt:lpstr>TimesNewRomanPSMT</vt:lpstr>
      <vt:lpstr>Office Theme</vt:lpstr>
      <vt:lpstr>33-8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2023-01-25T14:45:07Z</dcterms:modified>
</cp:coreProperties>
</file>