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468" r:id="rId2"/>
    <p:sldId id="439" r:id="rId3"/>
    <p:sldId id="440" r:id="rId4"/>
    <p:sldId id="471" r:id="rId5"/>
    <p:sldId id="442" r:id="rId6"/>
    <p:sldId id="443" r:id="rId7"/>
    <p:sldId id="444" r:id="rId8"/>
    <p:sldId id="445" r:id="rId9"/>
    <p:sldId id="446" r:id="rId10"/>
    <p:sldId id="447" r:id="rId11"/>
    <p:sldId id="448" r:id="rId12"/>
    <p:sldId id="449" r:id="rId13"/>
    <p:sldId id="450" r:id="rId14"/>
    <p:sldId id="451" r:id="rId15"/>
    <p:sldId id="452" r:id="rId16"/>
    <p:sldId id="453" r:id="rId17"/>
    <p:sldId id="454" r:id="rId18"/>
    <p:sldId id="455" r:id="rId19"/>
    <p:sldId id="456" r:id="rId20"/>
    <p:sldId id="470" r:id="rId21"/>
    <p:sldId id="469" r:id="rId22"/>
    <p:sldId id="457" r:id="rId23"/>
    <p:sldId id="458" r:id="rId24"/>
    <p:sldId id="459" r:id="rId25"/>
    <p:sldId id="460" r:id="rId26"/>
    <p:sldId id="472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63" autoAdjust="0"/>
    <p:restoredTop sz="83852" autoAdjust="0"/>
  </p:normalViewPr>
  <p:slideViewPr>
    <p:cSldViewPr snapToGrid="0">
      <p:cViewPr varScale="1">
        <p:scale>
          <a:sx n="50" d="100"/>
          <a:sy n="50" d="100"/>
        </p:scale>
        <p:origin x="54" y="4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onie Smith" userId="fed1330f33f5650e" providerId="LiveId" clId="{76EAA0B2-3238-488B-BFD9-CA27283906C8}"/>
    <pc:docChg chg="custSel modSld">
      <pc:chgData name="Leonie Smith" userId="fed1330f33f5650e" providerId="LiveId" clId="{76EAA0B2-3238-488B-BFD9-CA27283906C8}" dt="2023-01-13T08:32:45.298" v="69"/>
      <pc:docMkLst>
        <pc:docMk/>
      </pc:docMkLst>
      <pc:sldChg chg="addSp delSp modSp mod modTransition">
        <pc:chgData name="Leonie Smith" userId="fed1330f33f5650e" providerId="LiveId" clId="{76EAA0B2-3238-488B-BFD9-CA27283906C8}" dt="2023-01-10T13:28:07.572" v="13" actId="21"/>
        <pc:sldMkLst>
          <pc:docMk/>
          <pc:sldMk cId="3759221820" sldId="439"/>
        </pc:sldMkLst>
        <pc:spChg chg="del">
          <ac:chgData name="Leonie Smith" userId="fed1330f33f5650e" providerId="LiveId" clId="{76EAA0B2-3238-488B-BFD9-CA27283906C8}" dt="2023-01-10T13:25:38.900" v="0" actId="21"/>
          <ac:spMkLst>
            <pc:docMk/>
            <pc:sldMk cId="3759221820" sldId="439"/>
            <ac:spMk id="2" creationId="{00E1CA77-0B66-87E9-BE6E-B641F1F643E6}"/>
          </ac:spMkLst>
        </pc:spChg>
        <pc:spChg chg="add mod">
          <ac:chgData name="Leonie Smith" userId="fed1330f33f5650e" providerId="LiveId" clId="{76EAA0B2-3238-488B-BFD9-CA27283906C8}" dt="2023-01-10T13:27:11.984" v="11"/>
          <ac:spMkLst>
            <pc:docMk/>
            <pc:sldMk cId="3759221820" sldId="439"/>
            <ac:spMk id="4" creationId="{90973941-5F23-E697-759F-5327A37A2FC9}"/>
          </ac:spMkLst>
        </pc:spChg>
        <pc:spChg chg="del">
          <ac:chgData name="Leonie Smith" userId="fed1330f33f5650e" providerId="LiveId" clId="{76EAA0B2-3238-488B-BFD9-CA27283906C8}" dt="2023-01-10T13:28:07.572" v="13" actId="21"/>
          <ac:spMkLst>
            <pc:docMk/>
            <pc:sldMk cId="3759221820" sldId="439"/>
            <ac:spMk id="6" creationId="{416C064E-628E-47C0-A712-DB178FE9901E}"/>
          </ac:spMkLst>
        </pc:spChg>
      </pc:sldChg>
      <pc:sldChg chg="addSp delSp modSp mod modTransition modAnim">
        <pc:chgData name="Leonie Smith" userId="fed1330f33f5650e" providerId="LiveId" clId="{76EAA0B2-3238-488B-BFD9-CA27283906C8}" dt="2023-01-10T13:30:38.873" v="57"/>
        <pc:sldMkLst>
          <pc:docMk/>
          <pc:sldMk cId="923867738" sldId="440"/>
        </pc:sldMkLst>
        <pc:spChg chg="add mod">
          <ac:chgData name="Leonie Smith" userId="fed1330f33f5650e" providerId="LiveId" clId="{76EAA0B2-3238-488B-BFD9-CA27283906C8}" dt="2023-01-10T13:30:38.873" v="57"/>
          <ac:spMkLst>
            <pc:docMk/>
            <pc:sldMk cId="923867738" sldId="440"/>
            <ac:spMk id="2" creationId="{E01AD0E0-BC92-8C7A-56B8-6B69B124CB00}"/>
          </ac:spMkLst>
        </pc:spChg>
        <pc:spChg chg="mod">
          <ac:chgData name="Leonie Smith" userId="fed1330f33f5650e" providerId="LiveId" clId="{76EAA0B2-3238-488B-BFD9-CA27283906C8}" dt="2023-01-10T13:26:00.918" v="2" actId="20577"/>
          <ac:spMkLst>
            <pc:docMk/>
            <pc:sldMk cId="923867738" sldId="440"/>
            <ac:spMk id="4" creationId="{9A13E2D8-2F59-44C1-B1D2-79C300C26DD4}"/>
          </ac:spMkLst>
        </pc:spChg>
        <pc:spChg chg="del">
          <ac:chgData name="Leonie Smith" userId="fed1330f33f5650e" providerId="LiveId" clId="{76EAA0B2-3238-488B-BFD9-CA27283906C8}" dt="2023-01-10T13:28:13.131" v="14" actId="21"/>
          <ac:spMkLst>
            <pc:docMk/>
            <pc:sldMk cId="923867738" sldId="440"/>
            <ac:spMk id="6" creationId="{416C064E-628E-47C0-A712-DB178FE9901E}"/>
          </ac:spMkLst>
        </pc:spChg>
        <pc:picChg chg="del">
          <ac:chgData name="Leonie Smith" userId="fed1330f33f5650e" providerId="LiveId" clId="{76EAA0B2-3238-488B-BFD9-CA27283906C8}" dt="2023-01-10T13:27:21.708" v="12"/>
          <ac:picMkLst>
            <pc:docMk/>
            <pc:sldMk cId="923867738" sldId="440"/>
            <ac:picMk id="8" creationId="{31748C2D-3326-50E1-6B63-9DE96BE9013B}"/>
          </ac:picMkLst>
        </pc:picChg>
      </pc:sldChg>
      <pc:sldChg chg="addSp delSp modSp mod modTransition modAnim">
        <pc:chgData name="Leonie Smith" userId="fed1330f33f5650e" providerId="LiveId" clId="{76EAA0B2-3238-488B-BFD9-CA27283906C8}" dt="2023-01-10T13:30:35.757" v="56"/>
        <pc:sldMkLst>
          <pc:docMk/>
          <pc:sldMk cId="2180228365" sldId="442"/>
        </pc:sldMkLst>
        <pc:spChg chg="add mod">
          <ac:chgData name="Leonie Smith" userId="fed1330f33f5650e" providerId="LiveId" clId="{76EAA0B2-3238-488B-BFD9-CA27283906C8}" dt="2023-01-10T13:30:35.757" v="56"/>
          <ac:spMkLst>
            <pc:docMk/>
            <pc:sldMk cId="2180228365" sldId="442"/>
            <ac:spMk id="2" creationId="{8D4AB94F-3883-4C99-14D9-1C332CE17B51}"/>
          </ac:spMkLst>
        </pc:spChg>
        <pc:spChg chg="del">
          <ac:chgData name="Leonie Smith" userId="fed1330f33f5650e" providerId="LiveId" clId="{76EAA0B2-3238-488B-BFD9-CA27283906C8}" dt="2023-01-10T13:28:23.433" v="15" actId="21"/>
          <ac:spMkLst>
            <pc:docMk/>
            <pc:sldMk cId="2180228365" sldId="442"/>
            <ac:spMk id="6" creationId="{416C064E-628E-47C0-A712-DB178FE9901E}"/>
          </ac:spMkLst>
        </pc:spChg>
        <pc:picChg chg="del">
          <ac:chgData name="Leonie Smith" userId="fed1330f33f5650e" providerId="LiveId" clId="{76EAA0B2-3238-488B-BFD9-CA27283906C8}" dt="2023-01-10T13:27:21.708" v="12"/>
          <ac:picMkLst>
            <pc:docMk/>
            <pc:sldMk cId="2180228365" sldId="442"/>
            <ac:picMk id="5" creationId="{24031540-BF0F-7EF3-AE82-C0D49EB6ABD6}"/>
          </ac:picMkLst>
        </pc:picChg>
      </pc:sldChg>
      <pc:sldChg chg="delSp modSp mod modTransition">
        <pc:chgData name="Leonie Smith" userId="fed1330f33f5650e" providerId="LiveId" clId="{76EAA0B2-3238-488B-BFD9-CA27283906C8}" dt="2023-01-10T13:30:53.523" v="58"/>
        <pc:sldMkLst>
          <pc:docMk/>
          <pc:sldMk cId="3095902142" sldId="443"/>
        </pc:sldMkLst>
        <pc:spChg chg="mod">
          <ac:chgData name="Leonie Smith" userId="fed1330f33f5650e" providerId="LiveId" clId="{76EAA0B2-3238-488B-BFD9-CA27283906C8}" dt="2023-01-10T13:30:53.523" v="58"/>
          <ac:spMkLst>
            <pc:docMk/>
            <pc:sldMk cId="3095902142" sldId="443"/>
            <ac:spMk id="2" creationId="{FEC46EDB-B213-9972-C18A-47C4CF5D6E6A}"/>
          </ac:spMkLst>
        </pc:spChg>
        <pc:spChg chg="del">
          <ac:chgData name="Leonie Smith" userId="fed1330f33f5650e" providerId="LiveId" clId="{76EAA0B2-3238-488B-BFD9-CA27283906C8}" dt="2023-01-10T13:28:29.121" v="16" actId="21"/>
          <ac:spMkLst>
            <pc:docMk/>
            <pc:sldMk cId="3095902142" sldId="443"/>
            <ac:spMk id="6" creationId="{416C064E-628E-47C0-A712-DB178FE9901E}"/>
          </ac:spMkLst>
        </pc:spChg>
      </pc:sldChg>
      <pc:sldChg chg="addSp delSp modSp mod modTransition modAnim">
        <pc:chgData name="Leonie Smith" userId="fed1330f33f5650e" providerId="LiveId" clId="{76EAA0B2-3238-488B-BFD9-CA27283906C8}" dt="2023-01-10T13:30:34.013" v="55"/>
        <pc:sldMkLst>
          <pc:docMk/>
          <pc:sldMk cId="1718612039" sldId="444"/>
        </pc:sldMkLst>
        <pc:spChg chg="add mod">
          <ac:chgData name="Leonie Smith" userId="fed1330f33f5650e" providerId="LiveId" clId="{76EAA0B2-3238-488B-BFD9-CA27283906C8}" dt="2023-01-10T13:30:34.013" v="55"/>
          <ac:spMkLst>
            <pc:docMk/>
            <pc:sldMk cId="1718612039" sldId="444"/>
            <ac:spMk id="2" creationId="{EC6E951A-C7AB-33BE-AA0D-22A8ED6C5AB7}"/>
          </ac:spMkLst>
        </pc:spChg>
        <pc:spChg chg="del">
          <ac:chgData name="Leonie Smith" userId="fed1330f33f5650e" providerId="LiveId" clId="{76EAA0B2-3238-488B-BFD9-CA27283906C8}" dt="2023-01-10T13:28:34.618" v="17" actId="21"/>
          <ac:spMkLst>
            <pc:docMk/>
            <pc:sldMk cId="1718612039" sldId="444"/>
            <ac:spMk id="6" creationId="{416C064E-628E-47C0-A712-DB178FE9901E}"/>
          </ac:spMkLst>
        </pc:spChg>
        <pc:picChg chg="del">
          <ac:chgData name="Leonie Smith" userId="fed1330f33f5650e" providerId="LiveId" clId="{76EAA0B2-3238-488B-BFD9-CA27283906C8}" dt="2023-01-10T13:27:21.708" v="12"/>
          <ac:picMkLst>
            <pc:docMk/>
            <pc:sldMk cId="1718612039" sldId="444"/>
            <ac:picMk id="5" creationId="{DCB9D079-01A2-7BFE-B2E5-1D94FB698745}"/>
          </ac:picMkLst>
        </pc:picChg>
      </pc:sldChg>
      <pc:sldChg chg="delSp modSp mod modTransition">
        <pc:chgData name="Leonie Smith" userId="fed1330f33f5650e" providerId="LiveId" clId="{76EAA0B2-3238-488B-BFD9-CA27283906C8}" dt="2023-01-10T13:30:58.517" v="59"/>
        <pc:sldMkLst>
          <pc:docMk/>
          <pc:sldMk cId="2166098122" sldId="445"/>
        </pc:sldMkLst>
        <pc:spChg chg="mod">
          <ac:chgData name="Leonie Smith" userId="fed1330f33f5650e" providerId="LiveId" clId="{76EAA0B2-3238-488B-BFD9-CA27283906C8}" dt="2023-01-10T13:30:58.517" v="59"/>
          <ac:spMkLst>
            <pc:docMk/>
            <pc:sldMk cId="2166098122" sldId="445"/>
            <ac:spMk id="2" creationId="{CE5DDA6B-1EF9-B81B-3BF4-4EFC3EF386BD}"/>
          </ac:spMkLst>
        </pc:spChg>
        <pc:spChg chg="del">
          <ac:chgData name="Leonie Smith" userId="fed1330f33f5650e" providerId="LiveId" clId="{76EAA0B2-3238-488B-BFD9-CA27283906C8}" dt="2023-01-10T13:28:38.697" v="18" actId="21"/>
          <ac:spMkLst>
            <pc:docMk/>
            <pc:sldMk cId="2166098122" sldId="445"/>
            <ac:spMk id="4" creationId="{9A13E2D8-2F59-44C1-B1D2-79C300C26DD4}"/>
          </ac:spMkLst>
        </pc:spChg>
        <pc:spChg chg="del">
          <ac:chgData name="Leonie Smith" userId="fed1330f33f5650e" providerId="LiveId" clId="{76EAA0B2-3238-488B-BFD9-CA27283906C8}" dt="2023-01-10T13:28:39.850" v="19" actId="21"/>
          <ac:spMkLst>
            <pc:docMk/>
            <pc:sldMk cId="2166098122" sldId="445"/>
            <ac:spMk id="6" creationId="{416C064E-628E-47C0-A712-DB178FE9901E}"/>
          </ac:spMkLst>
        </pc:spChg>
      </pc:sldChg>
      <pc:sldChg chg="addSp delSp modSp mod modTransition modAnim">
        <pc:chgData name="Leonie Smith" userId="fed1330f33f5650e" providerId="LiveId" clId="{76EAA0B2-3238-488B-BFD9-CA27283906C8}" dt="2023-01-10T13:30:32.273" v="54"/>
        <pc:sldMkLst>
          <pc:docMk/>
          <pc:sldMk cId="665805102" sldId="446"/>
        </pc:sldMkLst>
        <pc:spChg chg="add mod">
          <ac:chgData name="Leonie Smith" userId="fed1330f33f5650e" providerId="LiveId" clId="{76EAA0B2-3238-488B-BFD9-CA27283906C8}" dt="2023-01-10T13:30:32.273" v="54"/>
          <ac:spMkLst>
            <pc:docMk/>
            <pc:sldMk cId="665805102" sldId="446"/>
            <ac:spMk id="2" creationId="{CEE620CF-E8BF-3BAA-41D7-AFCDB32C831A}"/>
          </ac:spMkLst>
        </pc:spChg>
        <pc:spChg chg="del">
          <ac:chgData name="Leonie Smith" userId="fed1330f33f5650e" providerId="LiveId" clId="{76EAA0B2-3238-488B-BFD9-CA27283906C8}" dt="2023-01-10T13:28:43.875" v="20" actId="21"/>
          <ac:spMkLst>
            <pc:docMk/>
            <pc:sldMk cId="665805102" sldId="446"/>
            <ac:spMk id="6" creationId="{416C064E-628E-47C0-A712-DB178FE9901E}"/>
          </ac:spMkLst>
        </pc:spChg>
        <pc:picChg chg="del">
          <ac:chgData name="Leonie Smith" userId="fed1330f33f5650e" providerId="LiveId" clId="{76EAA0B2-3238-488B-BFD9-CA27283906C8}" dt="2023-01-10T13:27:21.708" v="12"/>
          <ac:picMkLst>
            <pc:docMk/>
            <pc:sldMk cId="665805102" sldId="446"/>
            <ac:picMk id="9" creationId="{5305B8A4-9A89-E942-F1D7-340047E8883B}"/>
          </ac:picMkLst>
        </pc:picChg>
      </pc:sldChg>
      <pc:sldChg chg="delSp modSp mod modTransition">
        <pc:chgData name="Leonie Smith" userId="fed1330f33f5650e" providerId="LiveId" clId="{76EAA0B2-3238-488B-BFD9-CA27283906C8}" dt="2023-01-10T13:31:02.294" v="60"/>
        <pc:sldMkLst>
          <pc:docMk/>
          <pc:sldMk cId="2422728137" sldId="447"/>
        </pc:sldMkLst>
        <pc:spChg chg="mod">
          <ac:chgData name="Leonie Smith" userId="fed1330f33f5650e" providerId="LiveId" clId="{76EAA0B2-3238-488B-BFD9-CA27283906C8}" dt="2023-01-10T13:31:02.294" v="60"/>
          <ac:spMkLst>
            <pc:docMk/>
            <pc:sldMk cId="2422728137" sldId="447"/>
            <ac:spMk id="2" creationId="{1FBE71DB-C19D-615B-ED9B-77A06ED0287A}"/>
          </ac:spMkLst>
        </pc:spChg>
        <pc:spChg chg="del">
          <ac:chgData name="Leonie Smith" userId="fed1330f33f5650e" providerId="LiveId" clId="{76EAA0B2-3238-488B-BFD9-CA27283906C8}" dt="2023-01-10T13:28:47.067" v="21" actId="21"/>
          <ac:spMkLst>
            <pc:docMk/>
            <pc:sldMk cId="2422728137" sldId="447"/>
            <ac:spMk id="4" creationId="{9A13E2D8-2F59-44C1-B1D2-79C300C26DD4}"/>
          </ac:spMkLst>
        </pc:spChg>
        <pc:spChg chg="del">
          <ac:chgData name="Leonie Smith" userId="fed1330f33f5650e" providerId="LiveId" clId="{76EAA0B2-3238-488B-BFD9-CA27283906C8}" dt="2023-01-10T13:28:48.096" v="22" actId="21"/>
          <ac:spMkLst>
            <pc:docMk/>
            <pc:sldMk cId="2422728137" sldId="447"/>
            <ac:spMk id="6" creationId="{416C064E-628E-47C0-A712-DB178FE9901E}"/>
          </ac:spMkLst>
        </pc:spChg>
      </pc:sldChg>
      <pc:sldChg chg="addSp delSp modSp mod modTransition modAnim">
        <pc:chgData name="Leonie Smith" userId="fed1330f33f5650e" providerId="LiveId" clId="{76EAA0B2-3238-488B-BFD9-CA27283906C8}" dt="2023-01-10T13:30:30.330" v="53"/>
        <pc:sldMkLst>
          <pc:docMk/>
          <pc:sldMk cId="843663555" sldId="448"/>
        </pc:sldMkLst>
        <pc:spChg chg="add mod">
          <ac:chgData name="Leonie Smith" userId="fed1330f33f5650e" providerId="LiveId" clId="{76EAA0B2-3238-488B-BFD9-CA27283906C8}" dt="2023-01-10T13:30:30.330" v="53"/>
          <ac:spMkLst>
            <pc:docMk/>
            <pc:sldMk cId="843663555" sldId="448"/>
            <ac:spMk id="2" creationId="{105607ED-EDE0-562A-A3A8-8574929A12C9}"/>
          </ac:spMkLst>
        </pc:spChg>
        <pc:spChg chg="del">
          <ac:chgData name="Leonie Smith" userId="fed1330f33f5650e" providerId="LiveId" clId="{76EAA0B2-3238-488B-BFD9-CA27283906C8}" dt="2023-01-10T13:28:51.137" v="23" actId="21"/>
          <ac:spMkLst>
            <pc:docMk/>
            <pc:sldMk cId="843663555" sldId="448"/>
            <ac:spMk id="6" creationId="{416C064E-628E-47C0-A712-DB178FE9901E}"/>
          </ac:spMkLst>
        </pc:spChg>
        <pc:picChg chg="del">
          <ac:chgData name="Leonie Smith" userId="fed1330f33f5650e" providerId="LiveId" clId="{76EAA0B2-3238-488B-BFD9-CA27283906C8}" dt="2023-01-10T13:27:21.708" v="12"/>
          <ac:picMkLst>
            <pc:docMk/>
            <pc:sldMk cId="843663555" sldId="448"/>
            <ac:picMk id="5" creationId="{1322EFF8-BBFB-E80B-CBFE-5BED159A2927}"/>
          </ac:picMkLst>
        </pc:picChg>
      </pc:sldChg>
      <pc:sldChg chg="delSp modSp mod modTransition">
        <pc:chgData name="Leonie Smith" userId="fed1330f33f5650e" providerId="LiveId" clId="{76EAA0B2-3238-488B-BFD9-CA27283906C8}" dt="2023-01-10T13:31:06.774" v="61"/>
        <pc:sldMkLst>
          <pc:docMk/>
          <pc:sldMk cId="4160448636" sldId="449"/>
        </pc:sldMkLst>
        <pc:spChg chg="mod">
          <ac:chgData name="Leonie Smith" userId="fed1330f33f5650e" providerId="LiveId" clId="{76EAA0B2-3238-488B-BFD9-CA27283906C8}" dt="2023-01-10T13:31:06.774" v="61"/>
          <ac:spMkLst>
            <pc:docMk/>
            <pc:sldMk cId="4160448636" sldId="449"/>
            <ac:spMk id="2" creationId="{65FCE8E1-C256-2359-FDDC-1F4ED1363C6B}"/>
          </ac:spMkLst>
        </pc:spChg>
        <pc:spChg chg="del">
          <ac:chgData name="Leonie Smith" userId="fed1330f33f5650e" providerId="LiveId" clId="{76EAA0B2-3238-488B-BFD9-CA27283906C8}" dt="2023-01-10T13:28:54.332" v="24" actId="21"/>
          <ac:spMkLst>
            <pc:docMk/>
            <pc:sldMk cId="4160448636" sldId="449"/>
            <ac:spMk id="4" creationId="{9A13E2D8-2F59-44C1-B1D2-79C300C26DD4}"/>
          </ac:spMkLst>
        </pc:spChg>
        <pc:spChg chg="del">
          <ac:chgData name="Leonie Smith" userId="fed1330f33f5650e" providerId="LiveId" clId="{76EAA0B2-3238-488B-BFD9-CA27283906C8}" dt="2023-01-10T13:28:55.510" v="25" actId="21"/>
          <ac:spMkLst>
            <pc:docMk/>
            <pc:sldMk cId="4160448636" sldId="449"/>
            <ac:spMk id="6" creationId="{416C064E-628E-47C0-A712-DB178FE9901E}"/>
          </ac:spMkLst>
        </pc:spChg>
      </pc:sldChg>
      <pc:sldChg chg="addSp delSp modSp mod modTransition modAnim">
        <pc:chgData name="Leonie Smith" userId="fed1330f33f5650e" providerId="LiveId" clId="{76EAA0B2-3238-488B-BFD9-CA27283906C8}" dt="2023-01-10T13:30:28.391" v="52"/>
        <pc:sldMkLst>
          <pc:docMk/>
          <pc:sldMk cId="538051216" sldId="450"/>
        </pc:sldMkLst>
        <pc:spChg chg="add mod">
          <ac:chgData name="Leonie Smith" userId="fed1330f33f5650e" providerId="LiveId" clId="{76EAA0B2-3238-488B-BFD9-CA27283906C8}" dt="2023-01-10T13:30:28.391" v="52"/>
          <ac:spMkLst>
            <pc:docMk/>
            <pc:sldMk cId="538051216" sldId="450"/>
            <ac:spMk id="3" creationId="{597AEC51-4193-E0DE-3327-B94D3DA8C24A}"/>
          </ac:spMkLst>
        </pc:spChg>
        <pc:spChg chg="del">
          <ac:chgData name="Leonie Smith" userId="fed1330f33f5650e" providerId="LiveId" clId="{76EAA0B2-3238-488B-BFD9-CA27283906C8}" dt="2023-01-10T13:28:58.349" v="26" actId="21"/>
          <ac:spMkLst>
            <pc:docMk/>
            <pc:sldMk cId="538051216" sldId="450"/>
            <ac:spMk id="6" creationId="{416C064E-628E-47C0-A712-DB178FE9901E}"/>
          </ac:spMkLst>
        </pc:spChg>
        <pc:picChg chg="del">
          <ac:chgData name="Leonie Smith" userId="fed1330f33f5650e" providerId="LiveId" clId="{76EAA0B2-3238-488B-BFD9-CA27283906C8}" dt="2023-01-10T13:27:21.708" v="12"/>
          <ac:picMkLst>
            <pc:docMk/>
            <pc:sldMk cId="538051216" sldId="450"/>
            <ac:picMk id="2" creationId="{3F58AAA9-16A3-78A3-DA7D-5D3D035DA53A}"/>
          </ac:picMkLst>
        </pc:picChg>
      </pc:sldChg>
      <pc:sldChg chg="delSp modSp mod modTransition">
        <pc:chgData name="Leonie Smith" userId="fed1330f33f5650e" providerId="LiveId" clId="{76EAA0B2-3238-488B-BFD9-CA27283906C8}" dt="2023-01-10T13:31:13.361" v="62"/>
        <pc:sldMkLst>
          <pc:docMk/>
          <pc:sldMk cId="3386340796" sldId="451"/>
        </pc:sldMkLst>
        <pc:spChg chg="mod">
          <ac:chgData name="Leonie Smith" userId="fed1330f33f5650e" providerId="LiveId" clId="{76EAA0B2-3238-488B-BFD9-CA27283906C8}" dt="2023-01-10T13:31:13.361" v="62"/>
          <ac:spMkLst>
            <pc:docMk/>
            <pc:sldMk cId="3386340796" sldId="451"/>
            <ac:spMk id="2" creationId="{6009913E-BEB1-6750-1C96-E11C2AADAE6E}"/>
          </ac:spMkLst>
        </pc:spChg>
        <pc:spChg chg="del">
          <ac:chgData name="Leonie Smith" userId="fed1330f33f5650e" providerId="LiveId" clId="{76EAA0B2-3238-488B-BFD9-CA27283906C8}" dt="2023-01-10T13:29:04.263" v="27" actId="21"/>
          <ac:spMkLst>
            <pc:docMk/>
            <pc:sldMk cId="3386340796" sldId="451"/>
            <ac:spMk id="6" creationId="{416C064E-628E-47C0-A712-DB178FE9901E}"/>
          </ac:spMkLst>
        </pc:spChg>
      </pc:sldChg>
      <pc:sldChg chg="addSp delSp modSp mod modTransition modAnim">
        <pc:chgData name="Leonie Smith" userId="fed1330f33f5650e" providerId="LiveId" clId="{76EAA0B2-3238-488B-BFD9-CA27283906C8}" dt="2023-01-10T13:30:26.417" v="51"/>
        <pc:sldMkLst>
          <pc:docMk/>
          <pc:sldMk cId="4002949039" sldId="452"/>
        </pc:sldMkLst>
        <pc:spChg chg="add mod">
          <ac:chgData name="Leonie Smith" userId="fed1330f33f5650e" providerId="LiveId" clId="{76EAA0B2-3238-488B-BFD9-CA27283906C8}" dt="2023-01-10T13:30:26.417" v="51"/>
          <ac:spMkLst>
            <pc:docMk/>
            <pc:sldMk cId="4002949039" sldId="452"/>
            <ac:spMk id="2" creationId="{2B8D7CA4-6E7F-68E0-14B9-4FA6340DE4DA}"/>
          </ac:spMkLst>
        </pc:spChg>
        <pc:spChg chg="del">
          <ac:chgData name="Leonie Smith" userId="fed1330f33f5650e" providerId="LiveId" clId="{76EAA0B2-3238-488B-BFD9-CA27283906C8}" dt="2023-01-10T13:29:07.463" v="28" actId="21"/>
          <ac:spMkLst>
            <pc:docMk/>
            <pc:sldMk cId="4002949039" sldId="452"/>
            <ac:spMk id="6" creationId="{416C064E-628E-47C0-A712-DB178FE9901E}"/>
          </ac:spMkLst>
        </pc:spChg>
        <pc:picChg chg="del">
          <ac:chgData name="Leonie Smith" userId="fed1330f33f5650e" providerId="LiveId" clId="{76EAA0B2-3238-488B-BFD9-CA27283906C8}" dt="2023-01-10T13:27:21.708" v="12"/>
          <ac:picMkLst>
            <pc:docMk/>
            <pc:sldMk cId="4002949039" sldId="452"/>
            <ac:picMk id="3" creationId="{F592E5A8-7D4F-A508-F7AB-A80CDD6C8C28}"/>
          </ac:picMkLst>
        </pc:picChg>
      </pc:sldChg>
      <pc:sldChg chg="delSp modSp mod modTransition">
        <pc:chgData name="Leonie Smith" userId="fed1330f33f5650e" providerId="LiveId" clId="{76EAA0B2-3238-488B-BFD9-CA27283906C8}" dt="2023-01-10T13:31:17.104" v="63"/>
        <pc:sldMkLst>
          <pc:docMk/>
          <pc:sldMk cId="283334129" sldId="453"/>
        </pc:sldMkLst>
        <pc:spChg chg="mod">
          <ac:chgData name="Leonie Smith" userId="fed1330f33f5650e" providerId="LiveId" clId="{76EAA0B2-3238-488B-BFD9-CA27283906C8}" dt="2023-01-10T13:31:17.104" v="63"/>
          <ac:spMkLst>
            <pc:docMk/>
            <pc:sldMk cId="283334129" sldId="453"/>
            <ac:spMk id="2" creationId="{E432F752-78CC-6AF4-A2B0-46DFE5D73423}"/>
          </ac:spMkLst>
        </pc:spChg>
        <pc:spChg chg="del">
          <ac:chgData name="Leonie Smith" userId="fed1330f33f5650e" providerId="LiveId" clId="{76EAA0B2-3238-488B-BFD9-CA27283906C8}" dt="2023-01-10T13:29:10.210" v="29" actId="21"/>
          <ac:spMkLst>
            <pc:docMk/>
            <pc:sldMk cId="283334129" sldId="453"/>
            <ac:spMk id="4" creationId="{9A13E2D8-2F59-44C1-B1D2-79C300C26DD4}"/>
          </ac:spMkLst>
        </pc:spChg>
        <pc:spChg chg="del">
          <ac:chgData name="Leonie Smith" userId="fed1330f33f5650e" providerId="LiveId" clId="{76EAA0B2-3238-488B-BFD9-CA27283906C8}" dt="2023-01-10T13:29:11.510" v="30" actId="21"/>
          <ac:spMkLst>
            <pc:docMk/>
            <pc:sldMk cId="283334129" sldId="453"/>
            <ac:spMk id="6" creationId="{416C064E-628E-47C0-A712-DB178FE9901E}"/>
          </ac:spMkLst>
        </pc:spChg>
      </pc:sldChg>
      <pc:sldChg chg="addSp delSp modSp mod modTransition modAnim">
        <pc:chgData name="Leonie Smith" userId="fed1330f33f5650e" providerId="LiveId" clId="{76EAA0B2-3238-488B-BFD9-CA27283906C8}" dt="2023-01-10T13:30:24.433" v="50"/>
        <pc:sldMkLst>
          <pc:docMk/>
          <pc:sldMk cId="2511564658" sldId="454"/>
        </pc:sldMkLst>
        <pc:spChg chg="add mod">
          <ac:chgData name="Leonie Smith" userId="fed1330f33f5650e" providerId="LiveId" clId="{76EAA0B2-3238-488B-BFD9-CA27283906C8}" dt="2023-01-10T13:30:24.433" v="50"/>
          <ac:spMkLst>
            <pc:docMk/>
            <pc:sldMk cId="2511564658" sldId="454"/>
            <ac:spMk id="2" creationId="{C8EF81BA-9BB2-28B6-9D45-32A2E936050D}"/>
          </ac:spMkLst>
        </pc:spChg>
        <pc:spChg chg="del">
          <ac:chgData name="Leonie Smith" userId="fed1330f33f5650e" providerId="LiveId" clId="{76EAA0B2-3238-488B-BFD9-CA27283906C8}" dt="2023-01-10T13:29:15.474" v="31" actId="21"/>
          <ac:spMkLst>
            <pc:docMk/>
            <pc:sldMk cId="2511564658" sldId="454"/>
            <ac:spMk id="6" creationId="{416C064E-628E-47C0-A712-DB178FE9901E}"/>
          </ac:spMkLst>
        </pc:spChg>
        <pc:picChg chg="del">
          <ac:chgData name="Leonie Smith" userId="fed1330f33f5650e" providerId="LiveId" clId="{76EAA0B2-3238-488B-BFD9-CA27283906C8}" dt="2023-01-10T13:27:21.708" v="12"/>
          <ac:picMkLst>
            <pc:docMk/>
            <pc:sldMk cId="2511564658" sldId="454"/>
            <ac:picMk id="7" creationId="{FA743890-F9D4-D4E3-8194-4490B8CE0341}"/>
          </ac:picMkLst>
        </pc:picChg>
      </pc:sldChg>
      <pc:sldChg chg="delSp modSp mod modTransition">
        <pc:chgData name="Leonie Smith" userId="fed1330f33f5650e" providerId="LiveId" clId="{76EAA0B2-3238-488B-BFD9-CA27283906C8}" dt="2023-01-10T13:31:21.161" v="64"/>
        <pc:sldMkLst>
          <pc:docMk/>
          <pc:sldMk cId="1799939013" sldId="455"/>
        </pc:sldMkLst>
        <pc:spChg chg="mod">
          <ac:chgData name="Leonie Smith" userId="fed1330f33f5650e" providerId="LiveId" clId="{76EAA0B2-3238-488B-BFD9-CA27283906C8}" dt="2023-01-10T13:31:21.161" v="64"/>
          <ac:spMkLst>
            <pc:docMk/>
            <pc:sldMk cId="1799939013" sldId="455"/>
            <ac:spMk id="2" creationId="{EA298B9B-EB81-96F9-8AD7-D05D0DA12137}"/>
          </ac:spMkLst>
        </pc:spChg>
        <pc:spChg chg="del">
          <ac:chgData name="Leonie Smith" userId="fed1330f33f5650e" providerId="LiveId" clId="{76EAA0B2-3238-488B-BFD9-CA27283906C8}" dt="2023-01-10T13:29:18.015" v="32" actId="21"/>
          <ac:spMkLst>
            <pc:docMk/>
            <pc:sldMk cId="1799939013" sldId="455"/>
            <ac:spMk id="4" creationId="{9A13E2D8-2F59-44C1-B1D2-79C300C26DD4}"/>
          </ac:spMkLst>
        </pc:spChg>
        <pc:spChg chg="del">
          <ac:chgData name="Leonie Smith" userId="fed1330f33f5650e" providerId="LiveId" clId="{76EAA0B2-3238-488B-BFD9-CA27283906C8}" dt="2023-01-10T13:29:18.823" v="33" actId="21"/>
          <ac:spMkLst>
            <pc:docMk/>
            <pc:sldMk cId="1799939013" sldId="455"/>
            <ac:spMk id="6" creationId="{416C064E-628E-47C0-A712-DB178FE9901E}"/>
          </ac:spMkLst>
        </pc:spChg>
      </pc:sldChg>
      <pc:sldChg chg="addSp delSp modSp mod modTransition modAnim">
        <pc:chgData name="Leonie Smith" userId="fed1330f33f5650e" providerId="LiveId" clId="{76EAA0B2-3238-488B-BFD9-CA27283906C8}" dt="2023-01-10T13:30:22.615" v="49"/>
        <pc:sldMkLst>
          <pc:docMk/>
          <pc:sldMk cId="4049696417" sldId="456"/>
        </pc:sldMkLst>
        <pc:spChg chg="add mod">
          <ac:chgData name="Leonie Smith" userId="fed1330f33f5650e" providerId="LiveId" clId="{76EAA0B2-3238-488B-BFD9-CA27283906C8}" dt="2023-01-10T13:30:22.615" v="49"/>
          <ac:spMkLst>
            <pc:docMk/>
            <pc:sldMk cId="4049696417" sldId="456"/>
            <ac:spMk id="2" creationId="{3A1A5993-B6B9-BCE0-B2C8-B54473D35528}"/>
          </ac:spMkLst>
        </pc:spChg>
        <pc:spChg chg="del">
          <ac:chgData name="Leonie Smith" userId="fed1330f33f5650e" providerId="LiveId" clId="{76EAA0B2-3238-488B-BFD9-CA27283906C8}" dt="2023-01-10T13:29:21.332" v="34" actId="21"/>
          <ac:spMkLst>
            <pc:docMk/>
            <pc:sldMk cId="4049696417" sldId="456"/>
            <ac:spMk id="6" creationId="{416C064E-628E-47C0-A712-DB178FE9901E}"/>
          </ac:spMkLst>
        </pc:spChg>
        <pc:picChg chg="del">
          <ac:chgData name="Leonie Smith" userId="fed1330f33f5650e" providerId="LiveId" clId="{76EAA0B2-3238-488B-BFD9-CA27283906C8}" dt="2023-01-10T13:27:21.708" v="12"/>
          <ac:picMkLst>
            <pc:docMk/>
            <pc:sldMk cId="4049696417" sldId="456"/>
            <ac:picMk id="10" creationId="{FC75F611-CDB0-E3F6-5E2D-11B2B9CB09FF}"/>
          </ac:picMkLst>
        </pc:picChg>
      </pc:sldChg>
      <pc:sldChg chg="delSp modSp mod modTransition">
        <pc:chgData name="Leonie Smith" userId="fed1330f33f5650e" providerId="LiveId" clId="{76EAA0B2-3238-488B-BFD9-CA27283906C8}" dt="2023-01-10T13:31:30.295" v="66"/>
        <pc:sldMkLst>
          <pc:docMk/>
          <pc:sldMk cId="2618424304" sldId="457"/>
        </pc:sldMkLst>
        <pc:spChg chg="mod">
          <ac:chgData name="Leonie Smith" userId="fed1330f33f5650e" providerId="LiveId" clId="{76EAA0B2-3238-488B-BFD9-CA27283906C8}" dt="2023-01-10T13:31:30.295" v="66"/>
          <ac:spMkLst>
            <pc:docMk/>
            <pc:sldMk cId="2618424304" sldId="457"/>
            <ac:spMk id="2" creationId="{C5303E9E-5AB0-A684-7742-6C4E0651972E}"/>
          </ac:spMkLst>
        </pc:spChg>
        <pc:spChg chg="del">
          <ac:chgData name="Leonie Smith" userId="fed1330f33f5650e" providerId="LiveId" clId="{76EAA0B2-3238-488B-BFD9-CA27283906C8}" dt="2023-01-10T13:29:30.762" v="38" actId="21"/>
          <ac:spMkLst>
            <pc:docMk/>
            <pc:sldMk cId="2618424304" sldId="457"/>
            <ac:spMk id="4" creationId="{9A13E2D8-2F59-44C1-B1D2-79C300C26DD4}"/>
          </ac:spMkLst>
        </pc:spChg>
        <pc:spChg chg="del">
          <ac:chgData name="Leonie Smith" userId="fed1330f33f5650e" providerId="LiveId" clId="{76EAA0B2-3238-488B-BFD9-CA27283906C8}" dt="2023-01-10T13:29:31.887" v="39" actId="21"/>
          <ac:spMkLst>
            <pc:docMk/>
            <pc:sldMk cId="2618424304" sldId="457"/>
            <ac:spMk id="6" creationId="{416C064E-628E-47C0-A712-DB178FE9901E}"/>
          </ac:spMkLst>
        </pc:spChg>
      </pc:sldChg>
      <pc:sldChg chg="addSp delSp modSp mod modTransition modAnim">
        <pc:chgData name="Leonie Smith" userId="fed1330f33f5650e" providerId="LiveId" clId="{76EAA0B2-3238-488B-BFD9-CA27283906C8}" dt="2023-01-10T13:30:18.746" v="47"/>
        <pc:sldMkLst>
          <pc:docMk/>
          <pc:sldMk cId="2789980734" sldId="458"/>
        </pc:sldMkLst>
        <pc:spChg chg="add mod">
          <ac:chgData name="Leonie Smith" userId="fed1330f33f5650e" providerId="LiveId" clId="{76EAA0B2-3238-488B-BFD9-CA27283906C8}" dt="2023-01-10T13:30:18.746" v="47"/>
          <ac:spMkLst>
            <pc:docMk/>
            <pc:sldMk cId="2789980734" sldId="458"/>
            <ac:spMk id="2" creationId="{E2A17C18-24FE-3A55-A128-E481C536F2D8}"/>
          </ac:spMkLst>
        </pc:spChg>
        <pc:spChg chg="del">
          <ac:chgData name="Leonie Smith" userId="fed1330f33f5650e" providerId="LiveId" clId="{76EAA0B2-3238-488B-BFD9-CA27283906C8}" dt="2023-01-10T13:29:36.629" v="40" actId="21"/>
          <ac:spMkLst>
            <pc:docMk/>
            <pc:sldMk cId="2789980734" sldId="458"/>
            <ac:spMk id="6" creationId="{416C064E-628E-47C0-A712-DB178FE9901E}"/>
          </ac:spMkLst>
        </pc:spChg>
        <pc:picChg chg="del">
          <ac:chgData name="Leonie Smith" userId="fed1330f33f5650e" providerId="LiveId" clId="{76EAA0B2-3238-488B-BFD9-CA27283906C8}" dt="2023-01-10T13:27:21.708" v="12"/>
          <ac:picMkLst>
            <pc:docMk/>
            <pc:sldMk cId="2789980734" sldId="458"/>
            <ac:picMk id="8" creationId="{BDD8453E-4B67-4CB4-B9B2-B19876660A5C}"/>
          </ac:picMkLst>
        </pc:picChg>
      </pc:sldChg>
      <pc:sldChg chg="delSp modSp mod modTransition">
        <pc:chgData name="Leonie Smith" userId="fed1330f33f5650e" providerId="LiveId" clId="{76EAA0B2-3238-488B-BFD9-CA27283906C8}" dt="2023-01-10T13:31:35.292" v="67"/>
        <pc:sldMkLst>
          <pc:docMk/>
          <pc:sldMk cId="783514268" sldId="459"/>
        </pc:sldMkLst>
        <pc:spChg chg="mod">
          <ac:chgData name="Leonie Smith" userId="fed1330f33f5650e" providerId="LiveId" clId="{76EAA0B2-3238-488B-BFD9-CA27283906C8}" dt="2023-01-10T13:31:35.292" v="67"/>
          <ac:spMkLst>
            <pc:docMk/>
            <pc:sldMk cId="783514268" sldId="459"/>
            <ac:spMk id="2" creationId="{514CF29D-FC18-6F55-0528-B76B1113096F}"/>
          </ac:spMkLst>
        </pc:spChg>
        <pc:spChg chg="del">
          <ac:chgData name="Leonie Smith" userId="fed1330f33f5650e" providerId="LiveId" clId="{76EAA0B2-3238-488B-BFD9-CA27283906C8}" dt="2023-01-10T13:29:41.434" v="41" actId="21"/>
          <ac:spMkLst>
            <pc:docMk/>
            <pc:sldMk cId="783514268" sldId="459"/>
            <ac:spMk id="4" creationId="{9A13E2D8-2F59-44C1-B1D2-79C300C26DD4}"/>
          </ac:spMkLst>
        </pc:spChg>
        <pc:spChg chg="del">
          <ac:chgData name="Leonie Smith" userId="fed1330f33f5650e" providerId="LiveId" clId="{76EAA0B2-3238-488B-BFD9-CA27283906C8}" dt="2023-01-10T13:29:42.267" v="42" actId="21"/>
          <ac:spMkLst>
            <pc:docMk/>
            <pc:sldMk cId="783514268" sldId="459"/>
            <ac:spMk id="6" creationId="{416C064E-628E-47C0-A712-DB178FE9901E}"/>
          </ac:spMkLst>
        </pc:spChg>
      </pc:sldChg>
      <pc:sldChg chg="addSp delSp modSp mod modTransition modAnim">
        <pc:chgData name="Leonie Smith" userId="fed1330f33f5650e" providerId="LiveId" clId="{76EAA0B2-3238-488B-BFD9-CA27283906C8}" dt="2023-01-10T13:30:16.987" v="46"/>
        <pc:sldMkLst>
          <pc:docMk/>
          <pc:sldMk cId="2691432836" sldId="460"/>
        </pc:sldMkLst>
        <pc:spChg chg="add mod">
          <ac:chgData name="Leonie Smith" userId="fed1330f33f5650e" providerId="LiveId" clId="{76EAA0B2-3238-488B-BFD9-CA27283906C8}" dt="2023-01-10T13:30:16.987" v="46"/>
          <ac:spMkLst>
            <pc:docMk/>
            <pc:sldMk cId="2691432836" sldId="460"/>
            <ac:spMk id="2" creationId="{38BBDE03-C218-0AD5-1327-286A7B6B920E}"/>
          </ac:spMkLst>
        </pc:spChg>
        <pc:spChg chg="del">
          <ac:chgData name="Leonie Smith" userId="fed1330f33f5650e" providerId="LiveId" clId="{76EAA0B2-3238-488B-BFD9-CA27283906C8}" dt="2023-01-10T13:29:44.425" v="43" actId="21"/>
          <ac:spMkLst>
            <pc:docMk/>
            <pc:sldMk cId="2691432836" sldId="460"/>
            <ac:spMk id="6" creationId="{416C064E-628E-47C0-A712-DB178FE9901E}"/>
          </ac:spMkLst>
        </pc:spChg>
        <pc:picChg chg="del">
          <ac:chgData name="Leonie Smith" userId="fed1330f33f5650e" providerId="LiveId" clId="{76EAA0B2-3238-488B-BFD9-CA27283906C8}" dt="2023-01-10T13:27:21.708" v="12"/>
          <ac:picMkLst>
            <pc:docMk/>
            <pc:sldMk cId="2691432836" sldId="460"/>
            <ac:picMk id="3" creationId="{158A5ECE-0966-8608-B968-70C5D5AA6A25}"/>
          </ac:picMkLst>
        </pc:picChg>
      </pc:sldChg>
      <pc:sldChg chg="delSp modSp mod modTransition modAnim">
        <pc:chgData name="Leonie Smith" userId="fed1330f33f5650e" providerId="LiveId" clId="{76EAA0B2-3238-488B-BFD9-CA27283906C8}" dt="2023-01-13T08:32:45.298" v="69"/>
        <pc:sldMkLst>
          <pc:docMk/>
          <pc:sldMk cId="826482979" sldId="468"/>
        </pc:sldMkLst>
        <pc:spChg chg="mod">
          <ac:chgData name="Leonie Smith" userId="fed1330f33f5650e" providerId="LiveId" clId="{76EAA0B2-3238-488B-BFD9-CA27283906C8}" dt="2023-01-13T08:32:45.298" v="69"/>
          <ac:spMkLst>
            <pc:docMk/>
            <pc:sldMk cId="826482979" sldId="468"/>
            <ac:spMk id="3" creationId="{5F96472B-1870-F55F-618C-EA4C69EAE1B6}"/>
          </ac:spMkLst>
        </pc:spChg>
        <pc:picChg chg="del">
          <ac:chgData name="Leonie Smith" userId="fed1330f33f5650e" providerId="LiveId" clId="{76EAA0B2-3238-488B-BFD9-CA27283906C8}" dt="2023-01-10T13:27:21.708" v="12"/>
          <ac:picMkLst>
            <pc:docMk/>
            <pc:sldMk cId="826482979" sldId="468"/>
            <ac:picMk id="4" creationId="{EB189EFC-1658-B6D7-90D7-69CFA88F0A50}"/>
          </ac:picMkLst>
        </pc:picChg>
      </pc:sldChg>
      <pc:sldChg chg="addSp delSp modSp mod modTransition modAnim">
        <pc:chgData name="Leonie Smith" userId="fed1330f33f5650e" providerId="LiveId" clId="{76EAA0B2-3238-488B-BFD9-CA27283906C8}" dt="2023-01-10T13:30:20.725" v="48"/>
        <pc:sldMkLst>
          <pc:docMk/>
          <pc:sldMk cId="817937395" sldId="469"/>
        </pc:sldMkLst>
        <pc:spChg chg="add mod">
          <ac:chgData name="Leonie Smith" userId="fed1330f33f5650e" providerId="LiveId" clId="{76EAA0B2-3238-488B-BFD9-CA27283906C8}" dt="2023-01-10T13:30:20.725" v="48"/>
          <ac:spMkLst>
            <pc:docMk/>
            <pc:sldMk cId="817937395" sldId="469"/>
            <ac:spMk id="2" creationId="{891156E5-2FA9-C472-5356-DA1D9EAD7A4F}"/>
          </ac:spMkLst>
        </pc:spChg>
        <pc:spChg chg="del">
          <ac:chgData name="Leonie Smith" userId="fed1330f33f5650e" providerId="LiveId" clId="{76EAA0B2-3238-488B-BFD9-CA27283906C8}" dt="2023-01-10T13:29:27.218" v="37" actId="21"/>
          <ac:spMkLst>
            <pc:docMk/>
            <pc:sldMk cId="817937395" sldId="469"/>
            <ac:spMk id="6" creationId="{416C064E-628E-47C0-A712-DB178FE9901E}"/>
          </ac:spMkLst>
        </pc:spChg>
        <pc:picChg chg="del">
          <ac:chgData name="Leonie Smith" userId="fed1330f33f5650e" providerId="LiveId" clId="{76EAA0B2-3238-488B-BFD9-CA27283906C8}" dt="2023-01-10T13:27:21.708" v="12"/>
          <ac:picMkLst>
            <pc:docMk/>
            <pc:sldMk cId="817937395" sldId="469"/>
            <ac:picMk id="3" creationId="{E7AB6396-D5B0-F6FE-F415-BB5494DDF4B4}"/>
          </ac:picMkLst>
        </pc:picChg>
      </pc:sldChg>
      <pc:sldChg chg="delSp modSp mod modTransition">
        <pc:chgData name="Leonie Smith" userId="fed1330f33f5650e" providerId="LiveId" clId="{76EAA0B2-3238-488B-BFD9-CA27283906C8}" dt="2023-01-10T13:31:25.736" v="65"/>
        <pc:sldMkLst>
          <pc:docMk/>
          <pc:sldMk cId="3736740483" sldId="470"/>
        </pc:sldMkLst>
        <pc:spChg chg="mod">
          <ac:chgData name="Leonie Smith" userId="fed1330f33f5650e" providerId="LiveId" clId="{76EAA0B2-3238-488B-BFD9-CA27283906C8}" dt="2023-01-10T13:31:25.736" v="65"/>
          <ac:spMkLst>
            <pc:docMk/>
            <pc:sldMk cId="3736740483" sldId="470"/>
            <ac:spMk id="2" creationId="{6F9AF4B9-FF8E-8681-5C53-4E0A482E6CE8}"/>
          </ac:spMkLst>
        </pc:spChg>
        <pc:spChg chg="del">
          <ac:chgData name="Leonie Smith" userId="fed1330f33f5650e" providerId="LiveId" clId="{76EAA0B2-3238-488B-BFD9-CA27283906C8}" dt="2023-01-10T13:29:23.714" v="35" actId="21"/>
          <ac:spMkLst>
            <pc:docMk/>
            <pc:sldMk cId="3736740483" sldId="470"/>
            <ac:spMk id="4" creationId="{9A13E2D8-2F59-44C1-B1D2-79C300C26DD4}"/>
          </ac:spMkLst>
        </pc:spChg>
        <pc:spChg chg="del">
          <ac:chgData name="Leonie Smith" userId="fed1330f33f5650e" providerId="LiveId" clId="{76EAA0B2-3238-488B-BFD9-CA27283906C8}" dt="2023-01-10T13:29:24.591" v="36" actId="21"/>
          <ac:spMkLst>
            <pc:docMk/>
            <pc:sldMk cId="3736740483" sldId="470"/>
            <ac:spMk id="6" creationId="{416C064E-628E-47C0-A712-DB178FE9901E}"/>
          </ac:spMkLst>
        </pc:spChg>
      </pc:sldChg>
      <pc:sldChg chg="delSp modSp mod modTransition">
        <pc:chgData name="Leonie Smith" userId="fed1330f33f5650e" providerId="LiveId" clId="{76EAA0B2-3238-488B-BFD9-CA27283906C8}" dt="2023-01-10T13:27:21.708" v="12"/>
        <pc:sldMkLst>
          <pc:docMk/>
          <pc:sldMk cId="4194463969" sldId="471"/>
        </pc:sldMkLst>
        <pc:spChg chg="mod">
          <ac:chgData name="Leonie Smith" userId="fed1330f33f5650e" providerId="LiveId" clId="{76EAA0B2-3238-488B-BFD9-CA27283906C8}" dt="2023-01-10T13:27:03.422" v="10" actId="20578"/>
          <ac:spMkLst>
            <pc:docMk/>
            <pc:sldMk cId="4194463969" sldId="471"/>
            <ac:spMk id="2" creationId="{9AC4ACB6-607F-2E3F-7786-1E3895B2CF2F}"/>
          </ac:spMkLst>
        </pc:spChg>
        <pc:spChg chg="del">
          <ac:chgData name="Leonie Smith" userId="fed1330f33f5650e" providerId="LiveId" clId="{76EAA0B2-3238-488B-BFD9-CA27283906C8}" dt="2023-01-10T13:26:46.391" v="8" actId="21"/>
          <ac:spMkLst>
            <pc:docMk/>
            <pc:sldMk cId="4194463969" sldId="471"/>
            <ac:spMk id="6" creationId="{416C064E-628E-47C0-A712-DB178FE9901E}"/>
          </ac:spMkLst>
        </pc:spChg>
      </pc:sldChg>
      <pc:sldChg chg="delSp modSp mod modTransition">
        <pc:chgData name="Leonie Smith" userId="fed1330f33f5650e" providerId="LiveId" clId="{76EAA0B2-3238-488B-BFD9-CA27283906C8}" dt="2023-01-10T13:31:40.438" v="68"/>
        <pc:sldMkLst>
          <pc:docMk/>
          <pc:sldMk cId="3383517453" sldId="472"/>
        </pc:sldMkLst>
        <pc:spChg chg="mod">
          <ac:chgData name="Leonie Smith" userId="fed1330f33f5650e" providerId="LiveId" clId="{76EAA0B2-3238-488B-BFD9-CA27283906C8}" dt="2023-01-10T13:31:40.438" v="68"/>
          <ac:spMkLst>
            <pc:docMk/>
            <pc:sldMk cId="3383517453" sldId="472"/>
            <ac:spMk id="2" creationId="{F3CA6826-AC5C-0426-214C-C4C79F0B7E25}"/>
          </ac:spMkLst>
        </pc:spChg>
        <pc:spChg chg="del">
          <ac:chgData name="Leonie Smith" userId="fed1330f33f5650e" providerId="LiveId" clId="{76EAA0B2-3238-488B-BFD9-CA27283906C8}" dt="2023-01-10T13:29:47.259" v="44" actId="21"/>
          <ac:spMkLst>
            <pc:docMk/>
            <pc:sldMk cId="3383517453" sldId="472"/>
            <ac:spMk id="4" creationId="{9A13E2D8-2F59-44C1-B1D2-79C300C26DD4}"/>
          </ac:spMkLst>
        </pc:spChg>
        <pc:spChg chg="del">
          <ac:chgData name="Leonie Smith" userId="fed1330f33f5650e" providerId="LiveId" clId="{76EAA0B2-3238-488B-BFD9-CA27283906C8}" dt="2023-01-10T13:29:48.177" v="45" actId="21"/>
          <ac:spMkLst>
            <pc:docMk/>
            <pc:sldMk cId="3383517453" sldId="472"/>
            <ac:spMk id="6" creationId="{416C064E-628E-47C0-A712-DB178FE9901E}"/>
          </ac:spMkLst>
        </pc:spChg>
      </pc:sldChg>
    </pc:docChg>
  </pc:docChgLst>
  <pc:docChgLst>
    <pc:chgData name="Alfred Smith" userId="3c60a3631c0db8ad" providerId="LiveId" clId="{1620FB1B-3299-427D-B286-A6C922FEC49F}"/>
    <pc:docChg chg="custSel modSld">
      <pc:chgData name="Alfred Smith" userId="3c60a3631c0db8ad" providerId="LiveId" clId="{1620FB1B-3299-427D-B286-A6C922FEC49F}" dt="2023-01-25T14:44:58.936" v="3" actId="20577"/>
      <pc:docMkLst>
        <pc:docMk/>
      </pc:docMkLst>
      <pc:sldChg chg="modSp mod">
        <pc:chgData name="Alfred Smith" userId="3c60a3631c0db8ad" providerId="LiveId" clId="{1620FB1B-3299-427D-B286-A6C922FEC49F}" dt="2023-01-25T14:44:58.936" v="3" actId="20577"/>
        <pc:sldMkLst>
          <pc:docMk/>
          <pc:sldMk cId="826482979" sldId="468"/>
        </pc:sldMkLst>
        <pc:spChg chg="mod">
          <ac:chgData name="Alfred Smith" userId="3c60a3631c0db8ad" providerId="LiveId" clId="{1620FB1B-3299-427D-B286-A6C922FEC49F}" dt="2023-01-25T14:44:58.936" v="3" actId="20577"/>
          <ac:spMkLst>
            <pc:docMk/>
            <pc:sldMk cId="826482979" sldId="468"/>
            <ac:spMk id="3" creationId="{5F96472B-1870-F55F-618C-EA4C69EAE1B6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5A3CB7-A8E8-4A19-9B3E-857F154853BB}" type="datetimeFigureOut">
              <a:rPr lang="en-ZA" smtClean="0"/>
              <a:t>2023/01/25</a:t>
            </a:fld>
            <a:endParaRPr lang="en-Z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Z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A9EA38-4D76-40A4-8BB2-065CF2B5E7C1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4412483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IN" sz="1800" b="1" i="0" u="none" strike="noStrike" baseline="0">
                <a:latin typeface="TimesNewRomanPS-BoldMT"/>
              </a:rPr>
              <a:t>Ch</a:t>
            </a:r>
          </a:p>
          <a:p>
            <a:pPr algn="l"/>
            <a:r>
              <a:rPr lang="en-IN" sz="1800" b="1" i="0" u="none" strike="noStrike" baseline="0">
                <a:latin typeface="TimesNewRomanPS-BoldMT"/>
              </a:rPr>
              <a:t>34 </a:t>
            </a:r>
            <a:r>
              <a:rPr lang="en-IN" sz="1800" b="1" i="0" u="none" strike="noStrike" baseline="0" dirty="0">
                <a:latin typeface="TimesNewRomanPS-BoldMT"/>
              </a:rPr>
              <a:t>Calling the Disciples…</a:t>
            </a:r>
          </a:p>
          <a:p>
            <a:pPr algn="l"/>
            <a:r>
              <a:rPr lang="en-US" sz="1800" b="0" i="0" u="none" strike="noStrike" baseline="0" dirty="0">
                <a:latin typeface="TimesNewRomanPSMT"/>
              </a:rPr>
              <a:t>1. Simon, Andrew, James and John - Luke 5:1-11 (Left Top)</a:t>
            </a:r>
          </a:p>
          <a:p>
            <a:pPr algn="l"/>
            <a:r>
              <a:rPr lang="en-US" sz="1800" b="0" i="0" u="none" strike="noStrike" baseline="0" dirty="0">
                <a:latin typeface="TimesNewRomanPSMT"/>
              </a:rPr>
              <a:t>2. Capernaum - Mark 1:21-34 (Right Top)</a:t>
            </a:r>
          </a:p>
          <a:p>
            <a:pPr algn="l"/>
            <a:r>
              <a:rPr lang="en-IN" sz="1800" b="0" i="0" u="none" strike="noStrike" baseline="0" dirty="0">
                <a:latin typeface="TimesNewRomanPSMT"/>
              </a:rPr>
              <a:t>3. Cure Paralyzed Man - Luke 5:17-26 (Right </a:t>
            </a:r>
            <a:r>
              <a:rPr lang="en-IN" sz="1800" b="0" i="0" u="none" strike="noStrike" baseline="0" dirty="0" err="1">
                <a:latin typeface="TimesNewRomanPSMT"/>
              </a:rPr>
              <a:t>Center</a:t>
            </a:r>
            <a:r>
              <a:rPr lang="en-IN" sz="1800" b="0" i="0" u="none" strike="noStrike" baseline="0" dirty="0">
                <a:latin typeface="TimesNewRomanPSMT"/>
              </a:rPr>
              <a:t>)</a:t>
            </a:r>
          </a:p>
          <a:p>
            <a:pPr algn="l"/>
            <a:r>
              <a:rPr lang="en-US" sz="1800" b="0" i="0" u="none" strike="noStrike" baseline="0" dirty="0">
                <a:latin typeface="TimesNewRomanPSMT"/>
              </a:rPr>
              <a:t>4. Call of Matthew - Matt 9:9-13 (Right Bottom)</a:t>
            </a:r>
          </a:p>
          <a:p>
            <a:pPr algn="l"/>
            <a:r>
              <a:rPr lang="en-US" sz="1800" b="0" i="0" u="none" strike="noStrike" baseline="0" dirty="0">
                <a:latin typeface="TimesNewRomanPSMT"/>
              </a:rPr>
              <a:t>5. Sabbath - Matt 12:1-14; Mark 2:23-28 (Left Bottom)</a:t>
            </a:r>
          </a:p>
          <a:p>
            <a:pPr algn="l"/>
            <a:r>
              <a:rPr lang="en-US" sz="1800" b="0" i="0" u="none" strike="noStrike" baseline="0" dirty="0">
                <a:latin typeface="TimesNewRomanPSMT"/>
              </a:rPr>
              <a:t>6. Appointment of the 12 apostles and Sermon on the Mount - Luke 6:12-17; Matt</a:t>
            </a:r>
          </a:p>
          <a:p>
            <a:pPr algn="l"/>
            <a:r>
              <a:rPr lang="en-IN" sz="1800" b="0" i="0" u="none" strike="noStrike" baseline="0" dirty="0">
                <a:latin typeface="TimesNewRomanPSMT"/>
              </a:rPr>
              <a:t>5:1-7:29 (Left </a:t>
            </a:r>
            <a:r>
              <a:rPr lang="en-IN" sz="1800" b="0" i="0" u="none" strike="noStrike" baseline="0" dirty="0" err="1">
                <a:latin typeface="TimesNewRomanPSMT"/>
              </a:rPr>
              <a:t>Center</a:t>
            </a:r>
            <a:r>
              <a:rPr lang="en-IN" sz="1800" b="0" i="0" u="none" strike="noStrike" baseline="0" dirty="0">
                <a:latin typeface="TimesNewRomanPSMT"/>
              </a:rPr>
              <a:t>)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A9EA38-4D76-40A4-8BB2-065CF2B5E7C1}" type="slidenum">
              <a:rPr lang="en-ZA" smtClean="0"/>
              <a:t>1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4006375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2E42B0-FF50-4A6E-A71C-BDFED7F106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8AD5AFF-8721-4F40-88BA-702D41B6FB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64C033-4CED-469C-AEAF-6052C73486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2023/01/25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03572F-9CFD-4672-AE80-2E1559E6D5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C82F7B-F678-42FD-9967-721E119BF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7157110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EABB6C-58C5-4513-A5B0-AFFBE0D26B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902623-6725-49C5-B460-14EE205DF4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245A2F-108C-48F6-805D-CCCD3C3345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2023/01/25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C51189-CF74-4B65-B2A5-CC59A6527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046B09-E74C-4541-8352-0ABD6F6E75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8780585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845ABB8-7659-4EC4-ACA7-70A558C994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3732C2-60E1-40DD-B851-AEDAC4ABC8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7BD455-0EE1-4F07-AC30-246BE01168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2023/01/25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B1D951-E211-4102-926F-6CCDD04932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DDD463-F506-4799-A652-0B6A2F08D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1066956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90A818-136E-4E59-9DD4-D044187CED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C31CA4-335D-4460-8182-988731D70E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E34757-9D4A-4072-A40C-9D62DF8316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2023/01/25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17E666-CDF4-4A08-9695-A3A57F7FD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804CF8-82FC-421C-9EB4-BD938B1B48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774280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44124A-FC8A-4937-9D32-6CA2234F9C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BAE621-9894-4189-A2AF-483D90FD61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705A37-4A04-45BC-922F-4A8359D0AB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2023/01/25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285E90-D6B6-48A6-A9C7-8F41E555B4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24B942-B1EA-4235-B987-7546866406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2481851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CA4529-F118-42EB-A76C-0A3A03994C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691E90-A160-4045-B970-0E29EC8359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0353BA-9101-4F63-B764-3FCABF6E41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65B395-9F8D-4A03-BEEF-E85F76DD5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2023/01/25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B31666-4041-4F19-9CA6-154C916573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38268F-986E-438F-A1C7-1818C6F1D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0403722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17B77E-7AAA-4660-9540-B668C5F24B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986752-03CE-407C-B6EB-C189A8B332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49EC11-EA40-4CD7-B9A5-2830A19BCE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F0AD5B1-BA6A-4F66-AB7E-B1424C5846F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D776F62-7564-4DF3-ACAE-BA452FA4CB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934D469-DF78-4F4A-B133-F4A812B00B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2023/01/25</a:t>
            </a:fld>
            <a:endParaRPr lang="en-Z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EE3A667-3E49-424C-8839-40A50C278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F7DCEF-7640-475A-9D36-B2DFDA338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8535554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271B33-521A-4495-8400-CDC2BDE0FD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668A531-7546-4FD0-B96A-68CFD0C2CD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2023/01/25</a:t>
            </a:fld>
            <a:endParaRPr lang="en-Z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D9FE2CE-98DB-4C1B-87F9-62ED318016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BF449F-AC33-4661-AA9C-A1E6D7CFD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4044315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4DA49FB-1E64-4252-971F-DF4D0ED8EC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2023/01/25</a:t>
            </a:fld>
            <a:endParaRPr lang="en-Z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C70A964-3812-4E07-9ACE-1489452F9C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03D1B2-9743-406E-9C9E-E5B9C20E2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3775259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7E4E2F-9150-4B05-8B7C-BB4D2E7FAD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1DA75E-A751-429C-BBFD-E720988031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E822CE-4FF8-4A3E-A39E-7AC52CC4AE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1E75B9-7711-443D-9870-674B7CFEFB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2023/01/25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8B54D7-61B7-41B9-AE3D-2E0357BD4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F0C076-776D-4F1E-AF76-53579E8F2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6987943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56C7D6-C6B7-413E-9F39-F1207A571C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9CD5700-1F3D-4AE5-BF5A-4E8DFDB2400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DA7E00-0330-49AC-87E2-D338BEF99D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247840-4566-4A82-BF9D-14E1A5971C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2023/01/25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10FB84-6388-4E92-9BD1-288F6096A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EC338F-AABD-437B-AE4C-34FAAFE563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0254048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C448B6D-30AB-491A-9D94-607CC8A90E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EDAFEF-3258-4976-99FB-69489E8DBF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EE8D0C-7010-42BE-9CB8-60CB8433CA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4EA987-61D7-477D-ABC6-2FD53F975CC1}" type="datetimeFigureOut">
              <a:rPr lang="en-ZA" smtClean="0"/>
              <a:t>2023/01/25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BFFA18-6C56-422B-93BC-DDBC96786D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15F860-4FBA-44AC-AE71-BF62D5015A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690361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C11B3B-90F9-5D8E-B7E5-D8ED5C413C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34-1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96472B-1870-F55F-618C-EA4C69EAE1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This work is licensed under a Creative </a:t>
            </a:r>
            <a:r>
              <a:rPr lang="en-US"/>
              <a:t>Commons Attribution–</a:t>
            </a:r>
            <a:r>
              <a:rPr lang="en-US" dirty="0" err="1"/>
              <a:t>ShareAlike</a:t>
            </a:r>
            <a:r>
              <a:rPr lang="en-US" dirty="0"/>
              <a:t> 4.0 International License.</a:t>
            </a:r>
          </a:p>
          <a:p>
            <a:r>
              <a:rPr lang="en-US" dirty="0"/>
              <a:t>Please add this statement to all the videos you create.</a:t>
            </a:r>
          </a:p>
          <a:p>
            <a:r>
              <a:rPr lang="en-US" dirty="0"/>
              <a:t>English Bible quotes are from the World English Bible US, which is in the public domain.</a:t>
            </a:r>
            <a:endParaRPr lang="en-IN" dirty="0"/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8264829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D561E6A-E40C-3A08-6432-8D7C7ECFE17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6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FBE71DB-C19D-615B-ED9B-77A06ED0287A}"/>
              </a:ext>
            </a:extLst>
          </p:cNvPr>
          <p:cNvSpPr txBox="1"/>
          <p:nvPr/>
        </p:nvSpPr>
        <p:spPr>
          <a:xfrm>
            <a:off x="498883" y="330704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TimesNewRomanPSMT"/>
              </a:rPr>
              <a:t>Luke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5:3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27281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4</a:t>
            </a:r>
            <a:r>
              <a:rPr lang="en-US" sz="40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When he had finished speaking, he said to Simon, </a:t>
            </a:r>
            <a:r>
              <a:rPr lang="en-US" sz="4000" b="0" i="0" dirty="0">
                <a:solidFill>
                  <a:srgbClr val="FF3D4D"/>
                </a:solidFill>
                <a:effectLst/>
                <a:latin typeface="Arial" panose="020B0604020202020204" pitchFamily="34" charset="0"/>
              </a:rPr>
              <a:t>“Put out into the deep and let down your nets for a catch.”</a:t>
            </a:r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05607ED-EDE0-562A-A3A8-8574929A12C9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436635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4A93B6B-26C5-68E4-BB05-36BDCCD8CF2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65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5FCE8E1-C256-2359-FDDC-1F4ED1363C6B}"/>
              </a:ext>
            </a:extLst>
          </p:cNvPr>
          <p:cNvSpPr txBox="1"/>
          <p:nvPr/>
        </p:nvSpPr>
        <p:spPr>
          <a:xfrm>
            <a:off x="498883" y="330704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TimesNewRomanPSMT"/>
              </a:rPr>
              <a:t>Luke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5:4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04486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5</a:t>
            </a:r>
            <a:r>
              <a:rPr lang="en-US" sz="40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Simon answered him, “Master, we worked all night and caught nothing; but at your word I will let down the net.”</a:t>
            </a:r>
            <a:endParaRPr lang="en-ZA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97AEC51-4193-E0DE-3327-B94D3DA8C24A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380512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erson in a red shirt&#10;&#10;Description automatically generated with low confidence">
            <a:extLst>
              <a:ext uri="{FF2B5EF4-FFF2-40B4-BE49-F238E27FC236}">
                <a16:creationId xmlns:a16="http://schemas.microsoft.com/office/drawing/2014/main" id="{83F37037-1E5A-B985-E03E-03B7FEDD07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451"/>
          <a:stretch/>
        </p:blipFill>
        <p:spPr>
          <a:xfrm flipH="1"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009913E-BEB1-6750-1C96-E11C2AADAE6E}"/>
              </a:ext>
            </a:extLst>
          </p:cNvPr>
          <p:cNvSpPr txBox="1"/>
          <p:nvPr/>
        </p:nvSpPr>
        <p:spPr>
          <a:xfrm>
            <a:off x="498883" y="330704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TimesNewRomanPSMT"/>
              </a:rPr>
              <a:t>Luke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5:5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63407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6</a:t>
            </a:r>
            <a:r>
              <a:rPr lang="en-US" sz="40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When they had done this, they caught a great multitude of fish, and their net was breaking.</a:t>
            </a:r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B8D7CA4-6E7F-68E0-14B9-4FA6340DE4DA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029490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A28AD2C-EB08-1382-DCC5-F1BC8CE4E55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6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432F752-78CC-6AF4-A2B0-46DFE5D73423}"/>
              </a:ext>
            </a:extLst>
          </p:cNvPr>
          <p:cNvSpPr txBox="1"/>
          <p:nvPr/>
        </p:nvSpPr>
        <p:spPr>
          <a:xfrm>
            <a:off x="498883" y="330704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TimesNewRomanPSMT"/>
              </a:rPr>
              <a:t>Luke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5:6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3341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7</a:t>
            </a:r>
            <a:r>
              <a:rPr lang="en-US" sz="40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They beckoned to their partners in the other boat, that they should come and help them. They came and filled both boats, so that they began to sink.</a:t>
            </a:r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8EF81BA-9BB2-28B6-9D45-32A2E93605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115646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47D0BB4-0E2C-6A28-4BA0-F2753C41D12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15" r="9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A298B9B-EB81-96F9-8AD7-D05D0DA12137}"/>
              </a:ext>
            </a:extLst>
          </p:cNvPr>
          <p:cNvSpPr txBox="1"/>
          <p:nvPr/>
        </p:nvSpPr>
        <p:spPr>
          <a:xfrm>
            <a:off x="498883" y="330704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TimesNewRomanPSMT"/>
              </a:rPr>
              <a:t>Luke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5:7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99390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8</a:t>
            </a:r>
            <a:r>
              <a:rPr lang="en-US" sz="40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But Simon Peter, when he saw it, fell down at Jesus’ knees, saying, “Depart from me, for I am a sinful man, Lord.”</a:t>
            </a:r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A1A5993-B6B9-BCE0-B2C8-B54473D35528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496964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2B7FDB98-C1D9-03DD-5847-3C770010A4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39" b="1190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0973941-5F23-E697-759F-5327A37A2FC9}"/>
              </a:ext>
            </a:extLst>
          </p:cNvPr>
          <p:cNvSpPr txBox="1"/>
          <p:nvPr/>
        </p:nvSpPr>
        <p:spPr>
          <a:xfrm>
            <a:off x="338138" y="4740853"/>
            <a:ext cx="11515724" cy="295751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6000" dirty="0">
                <a:solidFill>
                  <a:schemeClr val="bg1"/>
                </a:solidFill>
                <a:latin typeface="TimesNewRomanPSMT"/>
              </a:rPr>
              <a:t>Luke 5:1-11</a:t>
            </a:r>
          </a:p>
          <a:p>
            <a:pPr algn="l"/>
            <a:r>
              <a:rPr lang="en-US" sz="6000" b="0" i="0" u="none" strike="noStrike" baseline="0" dirty="0">
                <a:solidFill>
                  <a:schemeClr val="bg1"/>
                </a:solidFill>
                <a:latin typeface="TimesNewRomanPSMT"/>
              </a:rPr>
              <a:t>Simon, Andrew, James and John -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7592218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3EC456D-657C-95F2-5B9E-4849867BA02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9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F9AF4B9-FF8E-8681-5C53-4E0A482E6CE8}"/>
              </a:ext>
            </a:extLst>
          </p:cNvPr>
          <p:cNvSpPr txBox="1"/>
          <p:nvPr/>
        </p:nvSpPr>
        <p:spPr>
          <a:xfrm>
            <a:off x="498883" y="330704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TimesNewRomanPSMT"/>
              </a:rPr>
              <a:t>Luke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5:8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67404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9</a:t>
            </a:r>
            <a:r>
              <a:rPr lang="en-US" sz="40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For he was amazed, and all who were with him, at the catch of fish which they had caught;</a:t>
            </a:r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91156E5-2FA9-C472-5356-DA1D9EAD7A4F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179373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A1D6E80-8A23-D095-D38E-CFE655961AE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08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5303E9E-5AB0-A684-7742-6C4E0651972E}"/>
              </a:ext>
            </a:extLst>
          </p:cNvPr>
          <p:cNvSpPr txBox="1"/>
          <p:nvPr/>
        </p:nvSpPr>
        <p:spPr>
          <a:xfrm>
            <a:off x="513171" y="5872659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TimesNewRomanPSMT"/>
              </a:rPr>
              <a:t>Luke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5:9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84243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44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10</a:t>
            </a:r>
            <a:r>
              <a:rPr lang="en-US" sz="44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and so also were James and John, sons of Zebedee, who were partners with Simon.</a:t>
            </a:r>
          </a:p>
          <a:p>
            <a:pPr algn="l"/>
            <a:r>
              <a:rPr lang="en-US" sz="44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Jesus said to Simon, </a:t>
            </a:r>
            <a:r>
              <a:rPr lang="en-US" sz="4400" b="0" i="0" dirty="0">
                <a:solidFill>
                  <a:srgbClr val="FF3D4D"/>
                </a:solidFill>
                <a:effectLst/>
                <a:latin typeface="Arial" panose="020B0604020202020204" pitchFamily="34" charset="0"/>
              </a:rPr>
              <a:t>“Don’t be afraid. From now on you will be catching people alive.”</a:t>
            </a:r>
            <a:endParaRPr lang="en-US" sz="4400" b="0" i="0" dirty="0">
              <a:solidFill>
                <a:srgbClr val="121212"/>
              </a:solidFill>
              <a:effectLst/>
              <a:latin typeface="Arial" panose="020B0604020202020204" pitchFamily="34" charset="0"/>
            </a:endParaRPr>
          </a:p>
          <a:p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2A17C18-24FE-3A55-A128-E481C536F2D8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899807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D13B46-5FA3-C28E-FE61-E8523754591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61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14CF29D-FC18-6F55-0528-B76B1113096F}"/>
              </a:ext>
            </a:extLst>
          </p:cNvPr>
          <p:cNvSpPr txBox="1"/>
          <p:nvPr/>
        </p:nvSpPr>
        <p:spPr>
          <a:xfrm>
            <a:off x="498883" y="330704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TimesNewRomanPSMT"/>
              </a:rPr>
              <a:t>Luke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5:10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35142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11</a:t>
            </a:r>
            <a:r>
              <a:rPr lang="en-US" sz="44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When they had brought their boats to land, they left everything, and followed him.</a:t>
            </a:r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8BBDE03-C218-0AD5-1327-286A7B6B920E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9143283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2B7FDB98-C1D9-03DD-5847-3C770010A4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39" b="1190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3CA6826-AC5C-0426-214C-C4C79F0B7E25}"/>
              </a:ext>
            </a:extLst>
          </p:cNvPr>
          <p:cNvSpPr txBox="1"/>
          <p:nvPr/>
        </p:nvSpPr>
        <p:spPr>
          <a:xfrm>
            <a:off x="498883" y="5872659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TimesNewRomanPSMT"/>
              </a:rPr>
              <a:t>Luke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5:11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35174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IN" sz="4400" b="1" i="0" u="none" strike="noStrike" baseline="0" dirty="0">
                <a:latin typeface="TimesNewRomanPS-BoldMT"/>
              </a:rPr>
              <a:t>34 Calling the Disciples…</a:t>
            </a:r>
          </a:p>
          <a:p>
            <a:pPr algn="l"/>
            <a:r>
              <a:rPr lang="en-US" sz="4400" b="0" i="0" u="none" strike="noStrike" baseline="0" dirty="0">
                <a:latin typeface="TimesNewRomanPSMT"/>
              </a:rPr>
              <a:t>Simon, Andrew, James and John - Luke 5:1-11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01AD0E0-BC92-8C7A-56B8-6B69B124CB00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238677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2B7FDB98-C1D9-03DD-5847-3C770010A4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39" b="1190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AC4ACB6-607F-2E3F-7786-1E3895B2CF2F}"/>
              </a:ext>
            </a:extLst>
          </p:cNvPr>
          <p:cNvSpPr txBox="1"/>
          <p:nvPr/>
        </p:nvSpPr>
        <p:spPr>
          <a:xfrm>
            <a:off x="338138" y="4740853"/>
            <a:ext cx="11515724" cy="295751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6000" dirty="0">
                <a:solidFill>
                  <a:schemeClr val="bg1"/>
                </a:solidFill>
                <a:latin typeface="TimesNewRomanPSMT"/>
              </a:rPr>
              <a:t>Luke 5:1-11</a:t>
            </a:r>
          </a:p>
          <a:p>
            <a:pPr algn="l"/>
            <a:r>
              <a:rPr lang="en-US" sz="6000" b="0" i="0" u="none" strike="noStrike" baseline="0" dirty="0">
                <a:solidFill>
                  <a:schemeClr val="bg1"/>
                </a:solidFill>
                <a:latin typeface="TimesNewRomanPSMT"/>
              </a:rPr>
              <a:t>Simon, Andrew, James and John -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41944639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1</a:t>
            </a:r>
            <a:r>
              <a:rPr lang="en-US" sz="40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Now while the multitude pressed on him and heard the word of God, he was standing by the lake of Gennesaret.</a:t>
            </a:r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D4AB94F-3883-4C99-14D9-1C332CE17B51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802283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B24E0F0-5970-D886-52AB-EBB124F0E2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0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EC46EDB-B213-9972-C18A-47C4CF5D6E6A}"/>
              </a:ext>
            </a:extLst>
          </p:cNvPr>
          <p:cNvSpPr txBox="1"/>
          <p:nvPr/>
        </p:nvSpPr>
        <p:spPr>
          <a:xfrm>
            <a:off x="498883" y="330704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TimesNewRomanPSMT"/>
              </a:rPr>
              <a:t>Luke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5:1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59021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2</a:t>
            </a:r>
            <a:r>
              <a:rPr lang="en-US" sz="40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He saw two boats standing by the lake, but the fishermen had gone out of them and were washing their nets.</a:t>
            </a:r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C6E951A-C7AB-33BE-AA0D-22A8ED6C5AB7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186120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48C20D4-32F0-1C40-9C13-61C1D6A9F96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27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E5DDA6B-1EF9-B81B-3BF4-4EFC3EF386BD}"/>
              </a:ext>
            </a:extLst>
          </p:cNvPr>
          <p:cNvSpPr txBox="1"/>
          <p:nvPr/>
        </p:nvSpPr>
        <p:spPr>
          <a:xfrm>
            <a:off x="498883" y="330704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TimesNewRomanPSMT"/>
              </a:rPr>
              <a:t>Luke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5:2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60981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121212"/>
                </a:solidFill>
                <a:latin typeface="Arial" panose="020B0604020202020204" pitchFamily="34" charset="0"/>
              </a:rPr>
              <a:t> </a:t>
            </a:r>
            <a:r>
              <a:rPr lang="en-US" sz="44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3</a:t>
            </a:r>
            <a:r>
              <a:rPr lang="en-US" sz="44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He entered into one of the boats, which was Simon’s, and asked him to put out a little from the land. He sat down and taught the multitudes from the boat.</a:t>
            </a:r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EE620CF-E8BF-3BAA-41D7-AFCDB32C831A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6580510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4693</TotalTime>
  <Words>501</Words>
  <Application>Microsoft Office PowerPoint</Application>
  <PresentationFormat>Widescreen</PresentationFormat>
  <Paragraphs>55</Paragraphs>
  <Slides>26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3" baseType="lpstr">
      <vt:lpstr>Arial</vt:lpstr>
      <vt:lpstr>Calibri</vt:lpstr>
      <vt:lpstr>Calibri Light</vt:lpstr>
      <vt:lpstr>Microsoft Himalaya</vt:lpstr>
      <vt:lpstr>TimesNewRomanPS-BoldMT</vt:lpstr>
      <vt:lpstr>TimesNewRomanPSMT</vt:lpstr>
      <vt:lpstr>Office Theme</vt:lpstr>
      <vt:lpstr>34-1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Leonie Smith</dc:creator>
  <cp:lastModifiedBy>Alfred Smith</cp:lastModifiedBy>
  <cp:revision>16</cp:revision>
  <dcterms:created xsi:type="dcterms:W3CDTF">2021-07-20T09:23:46Z</dcterms:created>
  <dcterms:modified xsi:type="dcterms:W3CDTF">2023-01-25T14:45:01Z</dcterms:modified>
</cp:coreProperties>
</file>