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71" r:id="rId31"/>
    <p:sldId id="470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6" d="100"/>
          <a:sy n="46" d="100"/>
        </p:scale>
        <p:origin x="7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6DE6432-21B1-475F-97F5-FA3717D0F8A1}"/>
    <pc:docChg chg="custSel modSld">
      <pc:chgData name="Leonie Smith" userId="fed1330f33f5650e" providerId="LiveId" clId="{36DE6432-21B1-475F-97F5-FA3717D0F8A1}" dt="2023-01-13T08:32:28.140" v="92"/>
      <pc:docMkLst>
        <pc:docMk/>
      </pc:docMkLst>
      <pc:sldChg chg="addSp delSp modSp mod modTransition">
        <pc:chgData name="Leonie Smith" userId="fed1330f33f5650e" providerId="LiveId" clId="{36DE6432-21B1-475F-97F5-FA3717D0F8A1}" dt="2023-01-10T13:46:18.218" v="22" actId="21"/>
        <pc:sldMkLst>
          <pc:docMk/>
          <pc:sldMk cId="3759221820" sldId="439"/>
        </pc:sldMkLst>
        <pc:spChg chg="del">
          <ac:chgData name="Leonie Smith" userId="fed1330f33f5650e" providerId="LiveId" clId="{36DE6432-21B1-475F-97F5-FA3717D0F8A1}" dt="2023-01-10T13:44:03.721" v="1" actId="21"/>
          <ac:spMkLst>
            <pc:docMk/>
            <pc:sldMk cId="3759221820" sldId="439"/>
            <ac:spMk id="2" creationId="{6C1622F6-4AF5-829C-E4A0-8BA5CB85D06C}"/>
          </ac:spMkLst>
        </pc:spChg>
        <pc:spChg chg="add mod">
          <ac:chgData name="Leonie Smith" userId="fed1330f33f5650e" providerId="LiveId" clId="{36DE6432-21B1-475F-97F5-FA3717D0F8A1}" dt="2023-01-10T13:45:53.928" v="19"/>
          <ac:spMkLst>
            <pc:docMk/>
            <pc:sldMk cId="3759221820" sldId="439"/>
            <ac:spMk id="3" creationId="{7A30A006-B718-3E7D-0211-76621139E6D2}"/>
          </ac:spMkLst>
        </pc:spChg>
        <pc:spChg chg="del">
          <ac:chgData name="Leonie Smith" userId="fed1330f33f5650e" providerId="LiveId" clId="{36DE6432-21B1-475F-97F5-FA3717D0F8A1}" dt="2023-01-10T13:46:17.185" v="21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18.218" v="22" actId="21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32.918" v="63"/>
        <pc:sldMkLst>
          <pc:docMk/>
          <pc:sldMk cId="923867738" sldId="440"/>
        </pc:sldMkLst>
        <pc:spChg chg="add mod">
          <ac:chgData name="Leonie Smith" userId="fed1330f33f5650e" providerId="LiveId" clId="{36DE6432-21B1-475F-97F5-FA3717D0F8A1}" dt="2023-01-10T13:48:32.918" v="63"/>
          <ac:spMkLst>
            <pc:docMk/>
            <pc:sldMk cId="923867738" sldId="440"/>
            <ac:spMk id="2" creationId="{14047276-D8F1-520D-D527-5BA5A6EA9221}"/>
          </ac:spMkLst>
        </pc:spChg>
        <pc:spChg chg="mod">
          <ac:chgData name="Leonie Smith" userId="fed1330f33f5650e" providerId="LiveId" clId="{36DE6432-21B1-475F-97F5-FA3717D0F8A1}" dt="2023-01-10T13:45:05.354" v="10" actId="404"/>
          <ac:spMkLst>
            <pc:docMk/>
            <pc:sldMk cId="923867738" sldId="440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13.218" v="20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923867738" sldId="440"/>
            <ac:picMk id="3" creationId="{9AB62330-40AC-80DA-320D-F2FA94D78821}"/>
          </ac:picMkLst>
        </pc:picChg>
      </pc:sldChg>
      <pc:sldChg chg="modSp mod modTransition">
        <pc:chgData name="Leonie Smith" userId="fed1330f33f5650e" providerId="LiveId" clId="{36DE6432-21B1-475F-97F5-FA3717D0F8A1}" dt="2023-01-10T13:45:47.437" v="18" actId="14100"/>
        <pc:sldMkLst>
          <pc:docMk/>
          <pc:sldMk cId="3676245138" sldId="441"/>
        </pc:sldMkLst>
        <pc:spChg chg="mod">
          <ac:chgData name="Leonie Smith" userId="fed1330f33f5650e" providerId="LiveId" clId="{36DE6432-21B1-475F-97F5-FA3717D0F8A1}" dt="2023-01-10T13:45:47.437" v="18" actId="14100"/>
          <ac:spMkLst>
            <pc:docMk/>
            <pc:sldMk cId="3676245138" sldId="441"/>
            <ac:spMk id="2" creationId="{22BF7359-6732-1FC8-2141-1519934F9D56}"/>
          </ac:spMkLst>
        </pc:spChg>
        <pc:picChg chg="mod">
          <ac:chgData name="Leonie Smith" userId="fed1330f33f5650e" providerId="LiveId" clId="{36DE6432-21B1-475F-97F5-FA3717D0F8A1}" dt="2023-01-10T13:45:35.517" v="16" actId="1076"/>
          <ac:picMkLst>
            <pc:docMk/>
            <pc:sldMk cId="3676245138" sldId="441"/>
            <ac:picMk id="5" creationId="{1EEC1246-8043-6294-B235-473EC15D20A2}"/>
          </ac:picMkLst>
        </pc:picChg>
      </pc:sldChg>
      <pc:sldChg chg="addSp delSp modSp mod modTransition modAnim">
        <pc:chgData name="Leonie Smith" userId="fed1330f33f5650e" providerId="LiveId" clId="{36DE6432-21B1-475F-97F5-FA3717D0F8A1}" dt="2023-01-10T13:48:34.985" v="64"/>
        <pc:sldMkLst>
          <pc:docMk/>
          <pc:sldMk cId="2180228365" sldId="442"/>
        </pc:sldMkLst>
        <pc:spChg chg="add mod">
          <ac:chgData name="Leonie Smith" userId="fed1330f33f5650e" providerId="LiveId" clId="{36DE6432-21B1-475F-97F5-FA3717D0F8A1}" dt="2023-01-10T13:48:34.985" v="64"/>
          <ac:spMkLst>
            <pc:docMk/>
            <pc:sldMk cId="2180228365" sldId="442"/>
            <ac:spMk id="2" creationId="{6255402F-D397-7274-D718-1ABD94850C78}"/>
          </ac:spMkLst>
        </pc:spChg>
        <pc:spChg chg="del">
          <ac:chgData name="Leonie Smith" userId="fed1330f33f5650e" providerId="LiveId" clId="{36DE6432-21B1-475F-97F5-FA3717D0F8A1}" dt="2023-01-10T13:46:26.333" v="23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180228365" sldId="442"/>
            <ac:picMk id="5" creationId="{345D4EC9-E11E-4B78-41B3-B59D5798671A}"/>
          </ac:picMkLst>
        </pc:picChg>
      </pc:sldChg>
      <pc:sldChg chg="delSp modSp mod modTransition">
        <pc:chgData name="Leonie Smith" userId="fed1330f33f5650e" providerId="LiveId" clId="{36DE6432-21B1-475F-97F5-FA3717D0F8A1}" dt="2023-01-10T13:49:19.586" v="78"/>
        <pc:sldMkLst>
          <pc:docMk/>
          <pc:sldMk cId="3095902142" sldId="443"/>
        </pc:sldMkLst>
        <pc:spChg chg="mod">
          <ac:chgData name="Leonie Smith" userId="fed1330f33f5650e" providerId="LiveId" clId="{36DE6432-21B1-475F-97F5-FA3717D0F8A1}" dt="2023-01-10T13:49:19.586" v="78"/>
          <ac:spMkLst>
            <pc:docMk/>
            <pc:sldMk cId="3095902142" sldId="443"/>
            <ac:spMk id="2" creationId="{6F074B46-A3F3-FAAA-D63A-952C20D07452}"/>
          </ac:spMkLst>
        </pc:spChg>
        <pc:spChg chg="del">
          <ac:chgData name="Leonie Smith" userId="fed1330f33f5650e" providerId="LiveId" clId="{36DE6432-21B1-475F-97F5-FA3717D0F8A1}" dt="2023-01-10T13:46:28.963" v="24" actId="21"/>
          <ac:spMkLst>
            <pc:docMk/>
            <pc:sldMk cId="3095902142" sldId="443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29.993" v="25" actId="21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36.738" v="65"/>
        <pc:sldMkLst>
          <pc:docMk/>
          <pc:sldMk cId="1718612039" sldId="444"/>
        </pc:sldMkLst>
        <pc:spChg chg="add mod">
          <ac:chgData name="Leonie Smith" userId="fed1330f33f5650e" providerId="LiveId" clId="{36DE6432-21B1-475F-97F5-FA3717D0F8A1}" dt="2023-01-10T13:48:36.738" v="65"/>
          <ac:spMkLst>
            <pc:docMk/>
            <pc:sldMk cId="1718612039" sldId="444"/>
            <ac:spMk id="3" creationId="{D5D0FE9E-8B19-EB18-6947-72DCB7AEF452}"/>
          </ac:spMkLst>
        </pc:spChg>
        <pc:spChg chg="del">
          <ac:chgData name="Leonie Smith" userId="fed1330f33f5650e" providerId="LiveId" clId="{36DE6432-21B1-475F-97F5-FA3717D0F8A1}" dt="2023-01-10T13:46:32.383" v="26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1718612039" sldId="444"/>
            <ac:picMk id="2" creationId="{6C8D1366-685A-8B73-2881-D8589F99A750}"/>
          </ac:picMkLst>
        </pc:picChg>
      </pc:sldChg>
      <pc:sldChg chg="delSp modSp mod modTransition">
        <pc:chgData name="Leonie Smith" userId="fed1330f33f5650e" providerId="LiveId" clId="{36DE6432-21B1-475F-97F5-FA3717D0F8A1}" dt="2023-01-10T13:49:25.296" v="79"/>
        <pc:sldMkLst>
          <pc:docMk/>
          <pc:sldMk cId="2166098122" sldId="445"/>
        </pc:sldMkLst>
        <pc:spChg chg="mod">
          <ac:chgData name="Leonie Smith" userId="fed1330f33f5650e" providerId="LiveId" clId="{36DE6432-21B1-475F-97F5-FA3717D0F8A1}" dt="2023-01-10T13:49:25.296" v="79"/>
          <ac:spMkLst>
            <pc:docMk/>
            <pc:sldMk cId="2166098122" sldId="445"/>
            <ac:spMk id="2" creationId="{F07C380C-8243-ECCE-17A5-08B7A5E5234D}"/>
          </ac:spMkLst>
        </pc:spChg>
        <pc:spChg chg="del">
          <ac:chgData name="Leonie Smith" userId="fed1330f33f5650e" providerId="LiveId" clId="{36DE6432-21B1-475F-97F5-FA3717D0F8A1}" dt="2023-01-10T13:46:35.429" v="27" actId="21"/>
          <ac:spMkLst>
            <pc:docMk/>
            <pc:sldMk cId="2166098122" sldId="445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36.445" v="28" actId="21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38.412" v="66"/>
        <pc:sldMkLst>
          <pc:docMk/>
          <pc:sldMk cId="665805102" sldId="446"/>
        </pc:sldMkLst>
        <pc:spChg chg="add mod">
          <ac:chgData name="Leonie Smith" userId="fed1330f33f5650e" providerId="LiveId" clId="{36DE6432-21B1-475F-97F5-FA3717D0F8A1}" dt="2023-01-10T13:48:38.412" v="66"/>
          <ac:spMkLst>
            <pc:docMk/>
            <pc:sldMk cId="665805102" sldId="446"/>
            <ac:spMk id="2" creationId="{98EF47E3-F120-6B9C-DBC3-B9342EEB9C6E}"/>
          </ac:spMkLst>
        </pc:spChg>
        <pc:spChg chg="del">
          <ac:chgData name="Leonie Smith" userId="fed1330f33f5650e" providerId="LiveId" clId="{36DE6432-21B1-475F-97F5-FA3717D0F8A1}" dt="2023-01-10T13:46:39.206" v="29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665805102" sldId="446"/>
            <ac:picMk id="13" creationId="{E8DF8A6D-86AC-F0AE-5291-1CEF5033E52C}"/>
          </ac:picMkLst>
        </pc:picChg>
      </pc:sldChg>
      <pc:sldChg chg="delSp modSp mod modTransition">
        <pc:chgData name="Leonie Smith" userId="fed1330f33f5650e" providerId="LiveId" clId="{36DE6432-21B1-475F-97F5-FA3717D0F8A1}" dt="2023-01-10T13:49:30.421" v="80"/>
        <pc:sldMkLst>
          <pc:docMk/>
          <pc:sldMk cId="2422728137" sldId="447"/>
        </pc:sldMkLst>
        <pc:spChg chg="mod">
          <ac:chgData name="Leonie Smith" userId="fed1330f33f5650e" providerId="LiveId" clId="{36DE6432-21B1-475F-97F5-FA3717D0F8A1}" dt="2023-01-10T13:49:30.421" v="80"/>
          <ac:spMkLst>
            <pc:docMk/>
            <pc:sldMk cId="2422728137" sldId="447"/>
            <ac:spMk id="2" creationId="{F84714A6-32A7-1EE8-5D3F-53E711BC7963}"/>
          </ac:spMkLst>
        </pc:spChg>
        <pc:spChg chg="del">
          <ac:chgData name="Leonie Smith" userId="fed1330f33f5650e" providerId="LiveId" clId="{36DE6432-21B1-475F-97F5-FA3717D0F8A1}" dt="2023-01-10T13:46:41.940" v="30" actId="21"/>
          <ac:spMkLst>
            <pc:docMk/>
            <pc:sldMk cId="2422728137" sldId="447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42.890" v="31" actId="21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0.262" v="67"/>
        <pc:sldMkLst>
          <pc:docMk/>
          <pc:sldMk cId="843663555" sldId="448"/>
        </pc:sldMkLst>
        <pc:spChg chg="add mod">
          <ac:chgData name="Leonie Smith" userId="fed1330f33f5650e" providerId="LiveId" clId="{36DE6432-21B1-475F-97F5-FA3717D0F8A1}" dt="2023-01-10T13:48:40.262" v="67"/>
          <ac:spMkLst>
            <pc:docMk/>
            <pc:sldMk cId="843663555" sldId="448"/>
            <ac:spMk id="3" creationId="{09FF0806-C4B0-DFD8-8558-936907973A3A}"/>
          </ac:spMkLst>
        </pc:spChg>
        <pc:spChg chg="del">
          <ac:chgData name="Leonie Smith" userId="fed1330f33f5650e" providerId="LiveId" clId="{36DE6432-21B1-475F-97F5-FA3717D0F8A1}" dt="2023-01-10T13:46:46.468" v="32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843663555" sldId="448"/>
            <ac:picMk id="2" creationId="{D3813788-4647-1923-9892-001EDE05DBD3}"/>
          </ac:picMkLst>
        </pc:picChg>
      </pc:sldChg>
      <pc:sldChg chg="modSp mod modTransition">
        <pc:chgData name="Leonie Smith" userId="fed1330f33f5650e" providerId="LiveId" clId="{36DE6432-21B1-475F-97F5-FA3717D0F8A1}" dt="2023-01-10T13:49:35.474" v="81"/>
        <pc:sldMkLst>
          <pc:docMk/>
          <pc:sldMk cId="4160448636" sldId="449"/>
        </pc:sldMkLst>
        <pc:spChg chg="mod">
          <ac:chgData name="Leonie Smith" userId="fed1330f33f5650e" providerId="LiveId" clId="{36DE6432-21B1-475F-97F5-FA3717D0F8A1}" dt="2023-01-10T13:49:35.474" v="81"/>
          <ac:spMkLst>
            <pc:docMk/>
            <pc:sldMk cId="4160448636" sldId="449"/>
            <ac:spMk id="2" creationId="{D93BC177-A854-9508-EE63-E65D7A30885A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1.875" v="68"/>
        <pc:sldMkLst>
          <pc:docMk/>
          <pc:sldMk cId="538051216" sldId="450"/>
        </pc:sldMkLst>
        <pc:spChg chg="add mod">
          <ac:chgData name="Leonie Smith" userId="fed1330f33f5650e" providerId="LiveId" clId="{36DE6432-21B1-475F-97F5-FA3717D0F8A1}" dt="2023-01-10T13:48:41.875" v="68"/>
          <ac:spMkLst>
            <pc:docMk/>
            <pc:sldMk cId="538051216" sldId="450"/>
            <ac:spMk id="2" creationId="{57970E20-8F57-28CB-550A-6869697E4992}"/>
          </ac:spMkLst>
        </pc:spChg>
        <pc:spChg chg="del">
          <ac:chgData name="Leonie Smith" userId="fed1330f33f5650e" providerId="LiveId" clId="{36DE6432-21B1-475F-97F5-FA3717D0F8A1}" dt="2023-01-10T13:46:52.574" v="33" actId="21"/>
          <ac:spMkLst>
            <pc:docMk/>
            <pc:sldMk cId="538051216" sldId="45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538051216" sldId="450"/>
            <ac:picMk id="7" creationId="{FFA3574C-ACB5-7240-1427-4826A2D1F731}"/>
          </ac:picMkLst>
        </pc:picChg>
      </pc:sldChg>
      <pc:sldChg chg="delSp modSp mod modTransition">
        <pc:chgData name="Leonie Smith" userId="fed1330f33f5650e" providerId="LiveId" clId="{36DE6432-21B1-475F-97F5-FA3717D0F8A1}" dt="2023-01-10T13:49:43.250" v="82"/>
        <pc:sldMkLst>
          <pc:docMk/>
          <pc:sldMk cId="3386340796" sldId="451"/>
        </pc:sldMkLst>
        <pc:spChg chg="mod">
          <ac:chgData name="Leonie Smith" userId="fed1330f33f5650e" providerId="LiveId" clId="{36DE6432-21B1-475F-97F5-FA3717D0F8A1}" dt="2023-01-10T13:49:43.250" v="82"/>
          <ac:spMkLst>
            <pc:docMk/>
            <pc:sldMk cId="3386340796" sldId="451"/>
            <ac:spMk id="2" creationId="{C148F8D6-26EB-403C-308E-88B06A63D43A}"/>
          </ac:spMkLst>
        </pc:spChg>
        <pc:spChg chg="del">
          <ac:chgData name="Leonie Smith" userId="fed1330f33f5650e" providerId="LiveId" clId="{36DE6432-21B1-475F-97F5-FA3717D0F8A1}" dt="2023-01-10T13:46:55.129" v="34" actId="21"/>
          <ac:spMkLst>
            <pc:docMk/>
            <pc:sldMk cId="3386340796" sldId="451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56.014" v="35" actId="21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3.493" v="69"/>
        <pc:sldMkLst>
          <pc:docMk/>
          <pc:sldMk cId="4002949039" sldId="452"/>
        </pc:sldMkLst>
        <pc:spChg chg="add mod">
          <ac:chgData name="Leonie Smith" userId="fed1330f33f5650e" providerId="LiveId" clId="{36DE6432-21B1-475F-97F5-FA3717D0F8A1}" dt="2023-01-10T13:48:43.493" v="69"/>
          <ac:spMkLst>
            <pc:docMk/>
            <pc:sldMk cId="4002949039" sldId="452"/>
            <ac:spMk id="2" creationId="{2DD206B7-0761-6BA2-57E5-DB65DE36C3D7}"/>
          </ac:spMkLst>
        </pc:spChg>
        <pc:spChg chg="del">
          <ac:chgData name="Leonie Smith" userId="fed1330f33f5650e" providerId="LiveId" clId="{36DE6432-21B1-475F-97F5-FA3717D0F8A1}" dt="2023-01-10T13:46:58.664" v="36" actId="21"/>
          <ac:spMkLst>
            <pc:docMk/>
            <pc:sldMk cId="4002949039" sldId="452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4002949039" sldId="452"/>
            <ac:picMk id="3" creationId="{13051D96-EE3C-280D-0797-38943AD721B1}"/>
          </ac:picMkLst>
        </pc:picChg>
      </pc:sldChg>
      <pc:sldChg chg="delSp modSp mod modTransition">
        <pc:chgData name="Leonie Smith" userId="fed1330f33f5650e" providerId="LiveId" clId="{36DE6432-21B1-475F-97F5-FA3717D0F8A1}" dt="2023-01-10T13:49:49.110" v="83"/>
        <pc:sldMkLst>
          <pc:docMk/>
          <pc:sldMk cId="283334129" sldId="453"/>
        </pc:sldMkLst>
        <pc:spChg chg="mod">
          <ac:chgData name="Leonie Smith" userId="fed1330f33f5650e" providerId="LiveId" clId="{36DE6432-21B1-475F-97F5-FA3717D0F8A1}" dt="2023-01-10T13:49:49.110" v="83"/>
          <ac:spMkLst>
            <pc:docMk/>
            <pc:sldMk cId="283334129" sldId="453"/>
            <ac:spMk id="2" creationId="{DB1B18A6-FC49-E747-5D6E-75EDBC43BADB}"/>
          </ac:spMkLst>
        </pc:spChg>
        <pc:spChg chg="del">
          <ac:chgData name="Leonie Smith" userId="fed1330f33f5650e" providerId="LiveId" clId="{36DE6432-21B1-475F-97F5-FA3717D0F8A1}" dt="2023-01-10T13:47:01.469" v="37" actId="21"/>
          <ac:spMkLst>
            <pc:docMk/>
            <pc:sldMk cId="283334129" sldId="453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02.317" v="38" actId="21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6.137" v="70"/>
        <pc:sldMkLst>
          <pc:docMk/>
          <pc:sldMk cId="2511564658" sldId="454"/>
        </pc:sldMkLst>
        <pc:spChg chg="add mod">
          <ac:chgData name="Leonie Smith" userId="fed1330f33f5650e" providerId="LiveId" clId="{36DE6432-21B1-475F-97F5-FA3717D0F8A1}" dt="2023-01-10T13:48:46.137" v="70"/>
          <ac:spMkLst>
            <pc:docMk/>
            <pc:sldMk cId="2511564658" sldId="454"/>
            <ac:spMk id="2" creationId="{63003299-3666-3FE0-3AFD-0916564109C9}"/>
          </ac:spMkLst>
        </pc:spChg>
        <pc:spChg chg="del">
          <ac:chgData name="Leonie Smith" userId="fed1330f33f5650e" providerId="LiveId" clId="{36DE6432-21B1-475F-97F5-FA3717D0F8A1}" dt="2023-01-10T13:47:04.760" v="39" actId="21"/>
          <ac:spMkLst>
            <pc:docMk/>
            <pc:sldMk cId="2511564658" sldId="454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511564658" sldId="454"/>
            <ac:picMk id="3" creationId="{56513890-5909-26BA-AFEA-CA906FF97AED}"/>
          </ac:picMkLst>
        </pc:picChg>
      </pc:sldChg>
      <pc:sldChg chg="delSp modSp mod modTransition">
        <pc:chgData name="Leonie Smith" userId="fed1330f33f5650e" providerId="LiveId" clId="{36DE6432-21B1-475F-97F5-FA3717D0F8A1}" dt="2023-01-10T13:49:53.699" v="84"/>
        <pc:sldMkLst>
          <pc:docMk/>
          <pc:sldMk cId="1799939013" sldId="455"/>
        </pc:sldMkLst>
        <pc:spChg chg="mod">
          <ac:chgData name="Leonie Smith" userId="fed1330f33f5650e" providerId="LiveId" clId="{36DE6432-21B1-475F-97F5-FA3717D0F8A1}" dt="2023-01-10T13:49:53.699" v="84"/>
          <ac:spMkLst>
            <pc:docMk/>
            <pc:sldMk cId="1799939013" sldId="455"/>
            <ac:spMk id="2" creationId="{EACEB25B-6434-FC8F-6BA7-A4DFAA185D6E}"/>
          </ac:spMkLst>
        </pc:spChg>
        <pc:spChg chg="del">
          <ac:chgData name="Leonie Smith" userId="fed1330f33f5650e" providerId="LiveId" clId="{36DE6432-21B1-475F-97F5-FA3717D0F8A1}" dt="2023-01-10T13:47:08.195" v="40" actId="21"/>
          <ac:spMkLst>
            <pc:docMk/>
            <pc:sldMk cId="1799939013" sldId="455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09.085" v="41" actId="21"/>
          <ac:spMkLst>
            <pc:docMk/>
            <pc:sldMk cId="1799939013" sldId="45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7.684" v="71"/>
        <pc:sldMkLst>
          <pc:docMk/>
          <pc:sldMk cId="4049696417" sldId="456"/>
        </pc:sldMkLst>
        <pc:spChg chg="add mod">
          <ac:chgData name="Leonie Smith" userId="fed1330f33f5650e" providerId="LiveId" clId="{36DE6432-21B1-475F-97F5-FA3717D0F8A1}" dt="2023-01-10T13:48:47.684" v="71"/>
          <ac:spMkLst>
            <pc:docMk/>
            <pc:sldMk cId="4049696417" sldId="456"/>
            <ac:spMk id="3" creationId="{117E71E2-4971-B2CB-0AB3-202039BAE1DA}"/>
          </ac:spMkLst>
        </pc:spChg>
        <pc:spChg chg="del">
          <ac:chgData name="Leonie Smith" userId="fed1330f33f5650e" providerId="LiveId" clId="{36DE6432-21B1-475F-97F5-FA3717D0F8A1}" dt="2023-01-10T13:47:12.789" v="42" actId="21"/>
          <ac:spMkLst>
            <pc:docMk/>
            <pc:sldMk cId="4049696417" sldId="456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4049696417" sldId="456"/>
            <ac:picMk id="2" creationId="{5034BE58-EB12-F581-FFA1-DA7071024B46}"/>
          </ac:picMkLst>
        </pc:picChg>
      </pc:sldChg>
      <pc:sldChg chg="delSp modSp mod modTransition">
        <pc:chgData name="Leonie Smith" userId="fed1330f33f5650e" providerId="LiveId" clId="{36DE6432-21B1-475F-97F5-FA3717D0F8A1}" dt="2023-01-10T13:49:59.437" v="85"/>
        <pc:sldMkLst>
          <pc:docMk/>
          <pc:sldMk cId="2618424304" sldId="457"/>
        </pc:sldMkLst>
        <pc:spChg chg="mod">
          <ac:chgData name="Leonie Smith" userId="fed1330f33f5650e" providerId="LiveId" clId="{36DE6432-21B1-475F-97F5-FA3717D0F8A1}" dt="2023-01-10T13:49:59.437" v="85"/>
          <ac:spMkLst>
            <pc:docMk/>
            <pc:sldMk cId="2618424304" sldId="457"/>
            <ac:spMk id="2" creationId="{0FDF9B0D-88E8-431B-5D60-3920ED17EC25}"/>
          </ac:spMkLst>
        </pc:spChg>
        <pc:spChg chg="del">
          <ac:chgData name="Leonie Smith" userId="fed1330f33f5650e" providerId="LiveId" clId="{36DE6432-21B1-475F-97F5-FA3717D0F8A1}" dt="2023-01-10T13:47:15.695" v="43" actId="21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16.575" v="44" actId="21"/>
          <ac:spMkLst>
            <pc:docMk/>
            <pc:sldMk cId="2618424304" sldId="45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9.533" v="72"/>
        <pc:sldMkLst>
          <pc:docMk/>
          <pc:sldMk cId="2789980734" sldId="458"/>
        </pc:sldMkLst>
        <pc:spChg chg="add mod">
          <ac:chgData name="Leonie Smith" userId="fed1330f33f5650e" providerId="LiveId" clId="{36DE6432-21B1-475F-97F5-FA3717D0F8A1}" dt="2023-01-10T13:48:49.533" v="72"/>
          <ac:spMkLst>
            <pc:docMk/>
            <pc:sldMk cId="2789980734" sldId="458"/>
            <ac:spMk id="2" creationId="{D44E38D3-B98F-5C9A-2C1F-465CCEABE74A}"/>
          </ac:spMkLst>
        </pc:spChg>
        <pc:spChg chg="del">
          <ac:chgData name="Leonie Smith" userId="fed1330f33f5650e" providerId="LiveId" clId="{36DE6432-21B1-475F-97F5-FA3717D0F8A1}" dt="2023-01-10T13:47:21.775" v="45" actId="21"/>
          <ac:spMkLst>
            <pc:docMk/>
            <pc:sldMk cId="2789980734" sldId="458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789980734" sldId="458"/>
            <ac:picMk id="7" creationId="{21AFBC30-DE82-031A-A11C-B37FC5727D57}"/>
          </ac:picMkLst>
        </pc:picChg>
      </pc:sldChg>
      <pc:sldChg chg="delSp modSp mod modTransition">
        <pc:chgData name="Leonie Smith" userId="fed1330f33f5650e" providerId="LiveId" clId="{36DE6432-21B1-475F-97F5-FA3717D0F8A1}" dt="2023-01-10T13:50:04.627" v="86"/>
        <pc:sldMkLst>
          <pc:docMk/>
          <pc:sldMk cId="783514268" sldId="459"/>
        </pc:sldMkLst>
        <pc:spChg chg="mod">
          <ac:chgData name="Leonie Smith" userId="fed1330f33f5650e" providerId="LiveId" clId="{36DE6432-21B1-475F-97F5-FA3717D0F8A1}" dt="2023-01-10T13:50:04.627" v="86"/>
          <ac:spMkLst>
            <pc:docMk/>
            <pc:sldMk cId="783514268" sldId="459"/>
            <ac:spMk id="2" creationId="{2516AE70-EF64-67A4-8201-56E70821C99A}"/>
          </ac:spMkLst>
        </pc:spChg>
        <pc:spChg chg="del">
          <ac:chgData name="Leonie Smith" userId="fed1330f33f5650e" providerId="LiveId" clId="{36DE6432-21B1-475F-97F5-FA3717D0F8A1}" dt="2023-01-10T13:47:24.927" v="46" actId="21"/>
          <ac:spMkLst>
            <pc:docMk/>
            <pc:sldMk cId="783514268" sldId="459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25.859" v="47" actId="21"/>
          <ac:spMkLst>
            <pc:docMk/>
            <pc:sldMk cId="783514268" sldId="45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1.399" v="73"/>
        <pc:sldMkLst>
          <pc:docMk/>
          <pc:sldMk cId="2691432836" sldId="460"/>
        </pc:sldMkLst>
        <pc:spChg chg="add mod">
          <ac:chgData name="Leonie Smith" userId="fed1330f33f5650e" providerId="LiveId" clId="{36DE6432-21B1-475F-97F5-FA3717D0F8A1}" dt="2023-01-10T13:48:51.399" v="73"/>
          <ac:spMkLst>
            <pc:docMk/>
            <pc:sldMk cId="2691432836" sldId="460"/>
            <ac:spMk id="3" creationId="{EE1D5437-2CFA-AC4A-56B1-6BDA0F7F986B}"/>
          </ac:spMkLst>
        </pc:spChg>
        <pc:spChg chg="del">
          <ac:chgData name="Leonie Smith" userId="fed1330f33f5650e" providerId="LiveId" clId="{36DE6432-21B1-475F-97F5-FA3717D0F8A1}" dt="2023-01-10T13:47:28.730" v="48" actId="21"/>
          <ac:spMkLst>
            <pc:docMk/>
            <pc:sldMk cId="2691432836" sldId="46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691432836" sldId="460"/>
            <ac:picMk id="2" creationId="{5388D10A-DA75-EAA9-D01F-E1700AC0D85A}"/>
          </ac:picMkLst>
        </pc:picChg>
      </pc:sldChg>
      <pc:sldChg chg="delSp modSp mod modTransition">
        <pc:chgData name="Leonie Smith" userId="fed1330f33f5650e" providerId="LiveId" clId="{36DE6432-21B1-475F-97F5-FA3717D0F8A1}" dt="2023-01-10T13:50:09.101" v="87"/>
        <pc:sldMkLst>
          <pc:docMk/>
          <pc:sldMk cId="3868250199" sldId="461"/>
        </pc:sldMkLst>
        <pc:spChg chg="mod">
          <ac:chgData name="Leonie Smith" userId="fed1330f33f5650e" providerId="LiveId" clId="{36DE6432-21B1-475F-97F5-FA3717D0F8A1}" dt="2023-01-10T13:50:09.101" v="87"/>
          <ac:spMkLst>
            <pc:docMk/>
            <pc:sldMk cId="3868250199" sldId="461"/>
            <ac:spMk id="2" creationId="{2CC8478A-38E6-FDCA-05E7-3D0936B21604}"/>
          </ac:spMkLst>
        </pc:spChg>
        <pc:spChg chg="del">
          <ac:chgData name="Leonie Smith" userId="fed1330f33f5650e" providerId="LiveId" clId="{36DE6432-21B1-475F-97F5-FA3717D0F8A1}" dt="2023-01-10T13:47:31.248" v="49" actId="21"/>
          <ac:spMkLst>
            <pc:docMk/>
            <pc:sldMk cId="3868250199" sldId="461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32.040" v="50" actId="21"/>
          <ac:spMkLst>
            <pc:docMk/>
            <pc:sldMk cId="3868250199" sldId="46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3.625" v="74"/>
        <pc:sldMkLst>
          <pc:docMk/>
          <pc:sldMk cId="3941201962" sldId="462"/>
        </pc:sldMkLst>
        <pc:spChg chg="add mod">
          <ac:chgData name="Leonie Smith" userId="fed1330f33f5650e" providerId="LiveId" clId="{36DE6432-21B1-475F-97F5-FA3717D0F8A1}" dt="2023-01-10T13:48:53.625" v="74"/>
          <ac:spMkLst>
            <pc:docMk/>
            <pc:sldMk cId="3941201962" sldId="462"/>
            <ac:spMk id="2" creationId="{B0F58C21-796D-0F6E-585B-05ECBDB2858E}"/>
          </ac:spMkLst>
        </pc:spChg>
        <pc:spChg chg="del">
          <ac:chgData name="Leonie Smith" userId="fed1330f33f5650e" providerId="LiveId" clId="{36DE6432-21B1-475F-97F5-FA3717D0F8A1}" dt="2023-01-10T13:47:34.467" v="51" actId="21"/>
          <ac:spMkLst>
            <pc:docMk/>
            <pc:sldMk cId="3941201962" sldId="462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3941201962" sldId="462"/>
            <ac:picMk id="5" creationId="{EE8F52E1-2654-49E9-A57C-FB4296373437}"/>
          </ac:picMkLst>
        </pc:picChg>
      </pc:sldChg>
      <pc:sldChg chg="delSp modSp mod modTransition">
        <pc:chgData name="Leonie Smith" userId="fed1330f33f5650e" providerId="LiveId" clId="{36DE6432-21B1-475F-97F5-FA3717D0F8A1}" dt="2023-01-10T13:50:14.501" v="88"/>
        <pc:sldMkLst>
          <pc:docMk/>
          <pc:sldMk cId="2982327576" sldId="463"/>
        </pc:sldMkLst>
        <pc:spChg chg="mod">
          <ac:chgData name="Leonie Smith" userId="fed1330f33f5650e" providerId="LiveId" clId="{36DE6432-21B1-475F-97F5-FA3717D0F8A1}" dt="2023-01-10T13:50:14.501" v="88"/>
          <ac:spMkLst>
            <pc:docMk/>
            <pc:sldMk cId="2982327576" sldId="463"/>
            <ac:spMk id="2" creationId="{7DCB04C6-476A-943B-6224-1984701B9D56}"/>
          </ac:spMkLst>
        </pc:spChg>
        <pc:spChg chg="del">
          <ac:chgData name="Leonie Smith" userId="fed1330f33f5650e" providerId="LiveId" clId="{36DE6432-21B1-475F-97F5-FA3717D0F8A1}" dt="2023-01-10T13:47:37.226" v="52" actId="21"/>
          <ac:spMkLst>
            <pc:docMk/>
            <pc:sldMk cId="2982327576" sldId="463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38.155" v="53" actId="21"/>
          <ac:spMkLst>
            <pc:docMk/>
            <pc:sldMk cId="2982327576" sldId="46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5.347" v="75"/>
        <pc:sldMkLst>
          <pc:docMk/>
          <pc:sldMk cId="3471468068" sldId="464"/>
        </pc:sldMkLst>
        <pc:spChg chg="add mod">
          <ac:chgData name="Leonie Smith" userId="fed1330f33f5650e" providerId="LiveId" clId="{36DE6432-21B1-475F-97F5-FA3717D0F8A1}" dt="2023-01-10T13:48:55.347" v="75"/>
          <ac:spMkLst>
            <pc:docMk/>
            <pc:sldMk cId="3471468068" sldId="464"/>
            <ac:spMk id="2" creationId="{E2E91A09-86C9-FA74-ABE9-095F6982ECFE}"/>
          </ac:spMkLst>
        </pc:spChg>
        <pc:spChg chg="del">
          <ac:chgData name="Leonie Smith" userId="fed1330f33f5650e" providerId="LiveId" clId="{36DE6432-21B1-475F-97F5-FA3717D0F8A1}" dt="2023-01-10T13:47:41.035" v="54" actId="21"/>
          <ac:spMkLst>
            <pc:docMk/>
            <pc:sldMk cId="3471468068" sldId="464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3471468068" sldId="464"/>
            <ac:picMk id="3" creationId="{6F897863-7639-97F5-3DD8-74D6913A83B7}"/>
          </ac:picMkLst>
        </pc:picChg>
      </pc:sldChg>
      <pc:sldChg chg="delSp modSp mod modTransition">
        <pc:chgData name="Leonie Smith" userId="fed1330f33f5650e" providerId="LiveId" clId="{36DE6432-21B1-475F-97F5-FA3717D0F8A1}" dt="2023-01-10T13:50:18.872" v="89"/>
        <pc:sldMkLst>
          <pc:docMk/>
          <pc:sldMk cId="3894174290" sldId="465"/>
        </pc:sldMkLst>
        <pc:spChg chg="mod">
          <ac:chgData name="Leonie Smith" userId="fed1330f33f5650e" providerId="LiveId" clId="{36DE6432-21B1-475F-97F5-FA3717D0F8A1}" dt="2023-01-10T13:50:18.872" v="89"/>
          <ac:spMkLst>
            <pc:docMk/>
            <pc:sldMk cId="3894174290" sldId="465"/>
            <ac:spMk id="2" creationId="{F82A8DCF-E2D2-3AF6-DD37-3417788DD598}"/>
          </ac:spMkLst>
        </pc:spChg>
        <pc:spChg chg="del">
          <ac:chgData name="Leonie Smith" userId="fed1330f33f5650e" providerId="LiveId" clId="{36DE6432-21B1-475F-97F5-FA3717D0F8A1}" dt="2023-01-10T13:47:43.348" v="55" actId="21"/>
          <ac:spMkLst>
            <pc:docMk/>
            <pc:sldMk cId="3894174290" sldId="465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44.232" v="56" actId="21"/>
          <ac:spMkLst>
            <pc:docMk/>
            <pc:sldMk cId="3894174290" sldId="46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7.131" v="76"/>
        <pc:sldMkLst>
          <pc:docMk/>
          <pc:sldMk cId="581074576" sldId="466"/>
        </pc:sldMkLst>
        <pc:spChg chg="add mod">
          <ac:chgData name="Leonie Smith" userId="fed1330f33f5650e" providerId="LiveId" clId="{36DE6432-21B1-475F-97F5-FA3717D0F8A1}" dt="2023-01-10T13:48:57.131" v="76"/>
          <ac:spMkLst>
            <pc:docMk/>
            <pc:sldMk cId="581074576" sldId="466"/>
            <ac:spMk id="2" creationId="{62EB1499-BEFC-9F1E-5AE2-6369A23C734A}"/>
          </ac:spMkLst>
        </pc:spChg>
        <pc:spChg chg="del">
          <ac:chgData name="Leonie Smith" userId="fed1330f33f5650e" providerId="LiveId" clId="{36DE6432-21B1-475F-97F5-FA3717D0F8A1}" dt="2023-01-10T13:47:49.751" v="57" actId="21"/>
          <ac:spMkLst>
            <pc:docMk/>
            <pc:sldMk cId="581074576" sldId="466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581074576" sldId="466"/>
            <ac:picMk id="9" creationId="{C9308999-3538-70DC-FA15-B5E808486419}"/>
          </ac:picMkLst>
        </pc:picChg>
      </pc:sldChg>
      <pc:sldChg chg="delSp modSp mod modTransition modAnim">
        <pc:chgData name="Leonie Smith" userId="fed1330f33f5650e" providerId="LiveId" clId="{36DE6432-21B1-475F-97F5-FA3717D0F8A1}" dt="2023-01-13T08:32:28.140" v="92"/>
        <pc:sldMkLst>
          <pc:docMk/>
          <pc:sldMk cId="826482979" sldId="468"/>
        </pc:sldMkLst>
        <pc:spChg chg="mod">
          <ac:chgData name="Leonie Smith" userId="fed1330f33f5650e" providerId="LiveId" clId="{36DE6432-21B1-475F-97F5-FA3717D0F8A1}" dt="2023-01-13T08:32:28.140" v="92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826482979" sldId="468"/>
            <ac:picMk id="5" creationId="{E7E95ADA-5F20-72D8-2E15-8B0F68DFCB70}"/>
          </ac:picMkLst>
        </pc:picChg>
      </pc:sldChg>
      <pc:sldChg chg="delSp modSp mod modTransition">
        <pc:chgData name="Leonie Smith" userId="fed1330f33f5650e" providerId="LiveId" clId="{36DE6432-21B1-475F-97F5-FA3717D0F8A1}" dt="2023-01-10T13:50:29.301" v="91"/>
        <pc:sldMkLst>
          <pc:docMk/>
          <pc:sldMk cId="304019967" sldId="469"/>
        </pc:sldMkLst>
        <pc:spChg chg="mod">
          <ac:chgData name="Leonie Smith" userId="fed1330f33f5650e" providerId="LiveId" clId="{36DE6432-21B1-475F-97F5-FA3717D0F8A1}" dt="2023-01-10T13:50:29.301" v="91"/>
          <ac:spMkLst>
            <pc:docMk/>
            <pc:sldMk cId="304019967" sldId="469"/>
            <ac:spMk id="2" creationId="{CB821336-E369-CFCF-17D2-F979429F54B5}"/>
          </ac:spMkLst>
        </pc:spChg>
        <pc:spChg chg="del">
          <ac:chgData name="Leonie Smith" userId="fed1330f33f5650e" providerId="LiveId" clId="{36DE6432-21B1-475F-97F5-FA3717D0F8A1}" dt="2023-01-10T13:48:00.466" v="61" actId="21"/>
          <ac:spMkLst>
            <pc:docMk/>
            <pc:sldMk cId="304019967" sldId="469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8:01.382" v="62" actId="21"/>
          <ac:spMkLst>
            <pc:docMk/>
            <pc:sldMk cId="304019967" sldId="46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9.112" v="77"/>
        <pc:sldMkLst>
          <pc:docMk/>
          <pc:sldMk cId="3437984200" sldId="470"/>
        </pc:sldMkLst>
        <pc:spChg chg="add mod">
          <ac:chgData name="Leonie Smith" userId="fed1330f33f5650e" providerId="LiveId" clId="{36DE6432-21B1-475F-97F5-FA3717D0F8A1}" dt="2023-01-10T13:48:59.112" v="77"/>
          <ac:spMkLst>
            <pc:docMk/>
            <pc:sldMk cId="3437984200" sldId="470"/>
            <ac:spMk id="2" creationId="{07C1A3E3-D8F8-3444-180C-FFC229BAFD93}"/>
          </ac:spMkLst>
        </pc:spChg>
        <pc:spChg chg="del">
          <ac:chgData name="Leonie Smith" userId="fed1330f33f5650e" providerId="LiveId" clId="{36DE6432-21B1-475F-97F5-FA3717D0F8A1}" dt="2023-01-10T13:47:57.587" v="60" actId="21"/>
          <ac:spMkLst>
            <pc:docMk/>
            <pc:sldMk cId="3437984200" sldId="47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3437984200" sldId="470"/>
            <ac:picMk id="5" creationId="{0A91D67B-D426-6007-2ED3-49F1F71C5930}"/>
          </ac:picMkLst>
        </pc:picChg>
      </pc:sldChg>
      <pc:sldChg chg="delSp modSp mod modTransition">
        <pc:chgData name="Leonie Smith" userId="fed1330f33f5650e" providerId="LiveId" clId="{36DE6432-21B1-475F-97F5-FA3717D0F8A1}" dt="2023-01-10T13:50:23.881" v="90"/>
        <pc:sldMkLst>
          <pc:docMk/>
          <pc:sldMk cId="1252561757" sldId="471"/>
        </pc:sldMkLst>
        <pc:spChg chg="mod">
          <ac:chgData name="Leonie Smith" userId="fed1330f33f5650e" providerId="LiveId" clId="{36DE6432-21B1-475F-97F5-FA3717D0F8A1}" dt="2023-01-10T13:50:23.881" v="90"/>
          <ac:spMkLst>
            <pc:docMk/>
            <pc:sldMk cId="1252561757" sldId="471"/>
            <ac:spMk id="2" creationId="{F82A8DCF-E2D2-3AF6-DD37-3417788DD598}"/>
          </ac:spMkLst>
        </pc:spChg>
        <pc:spChg chg="del">
          <ac:chgData name="Leonie Smith" userId="fed1330f33f5650e" providerId="LiveId" clId="{36DE6432-21B1-475F-97F5-FA3717D0F8A1}" dt="2023-01-10T13:47:52.342" v="58" actId="21"/>
          <ac:spMkLst>
            <pc:docMk/>
            <pc:sldMk cId="1252561757" sldId="471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53.128" v="59" actId="21"/>
          <ac:spMkLst>
            <pc:docMk/>
            <pc:sldMk cId="1252561757" sldId="471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6FA5DC92-6057-4B47-81F7-FA032D5D597C}"/>
    <pc:docChg chg="modSld">
      <pc:chgData name="Alfred Smith" userId="3c60a3631c0db8ad" providerId="LiveId" clId="{6FA5DC92-6057-4B47-81F7-FA032D5D597C}" dt="2023-01-25T14:44:39.835" v="0"/>
      <pc:docMkLst>
        <pc:docMk/>
      </pc:docMkLst>
      <pc:sldChg chg="modSp mod">
        <pc:chgData name="Alfred Smith" userId="3c60a3631c0db8ad" providerId="LiveId" clId="{6FA5DC92-6057-4B47-81F7-FA032D5D597C}" dt="2023-01-25T14:44:39.835" v="0"/>
        <pc:sldMkLst>
          <pc:docMk/>
          <pc:sldMk cId="826482979" sldId="468"/>
        </pc:sldMkLst>
        <pc:spChg chg="mod">
          <ac:chgData name="Alfred Smith" userId="3c60a3631c0db8ad" providerId="LiveId" clId="{6FA5DC92-6057-4B47-81F7-FA032D5D597C}" dt="2023-01-25T14:44:39.835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34 </a:t>
            </a:r>
            <a:r>
              <a:rPr lang="en-IN" sz="12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33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833-4E2C-00CE-3747-9C914C09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4714A6-32A7-1EE8-5D3F-53E711BC796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1:23,24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rebuked him, saying,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“Be quiet, and come out of him!”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unclean spirit, convulsing him and crying with a loud voice, came out of him.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F0806-C4B0-DFD8-8558-936907973A3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73A-092D-0659-C8B8-16443E0A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993"/>
            <a:ext cx="12191999" cy="7461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BC177-A854-9508-EE63-E65D7A3088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were all amazed, so that they questioned among themselves, saying, “What is this? A new teaching? For with authority he commands even the unclean spirits, and they obey him!”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28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report of him went out immediately everywhere into all the region of Galilee and its surrounding area.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70E20-8F57-28CB-550A-6869697E49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DDA0D-DA1F-417A-94CC-C04E0AE8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b="5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8F8D6-26EB-403C-308E-88B06A63D43A}"/>
              </a:ext>
            </a:extLst>
          </p:cNvPr>
          <p:cNvSpPr txBox="1"/>
          <p:nvPr/>
        </p:nvSpPr>
        <p:spPr>
          <a:xfrm>
            <a:off x="8305151" y="1613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Immediately, when they had come out of the synagogue, they came into the house of Simon and Andrew, with James and John.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D206B7-0761-6BA2-57E5-DB65DE36C3D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31C5-5D4D-2BFD-CB2C-1F5D6645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1B18A6-FC49-E747-5D6E-75EDBC43BADB}"/>
              </a:ext>
            </a:extLst>
          </p:cNvPr>
          <p:cNvSpPr txBox="1"/>
          <p:nvPr/>
        </p:nvSpPr>
        <p:spPr>
          <a:xfrm>
            <a:off x="549683" y="578323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Now Simon’s wife’s mother lay sick with a fever, and immediately they told him about her.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03299-3666-3FE0-3AFD-0916564109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5C2B2-E548-7F44-BF49-03A4EB67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CEB25B-6434-FC8F-6BA7-A4DFAA185D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came and took her by the hand and raised her up. The fever left her immediately, and she served them.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7E71E2-4971-B2CB-0AB3-202039BAE1D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0A006-B718-3E7D-0211-76621139E6D2}"/>
              </a:ext>
            </a:extLst>
          </p:cNvPr>
          <p:cNvSpPr txBox="1"/>
          <p:nvPr/>
        </p:nvSpPr>
        <p:spPr>
          <a:xfrm>
            <a:off x="197166" y="2993015"/>
            <a:ext cx="4517025" cy="2548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Capernaum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Mark 1:21-34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4E38-3B2C-6235-4382-633611B3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F9B0D-88E8-431B-5D60-3920ED17EC25}"/>
              </a:ext>
            </a:extLst>
          </p:cNvPr>
          <p:cNvSpPr txBox="1"/>
          <p:nvPr/>
        </p:nvSpPr>
        <p:spPr>
          <a:xfrm>
            <a:off x="2640504" y="58892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At evening, when the sun had set, they brought to him all who were sick and those who were possessed by demons.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All the city was gathered together at the door. </a:t>
            </a:r>
            <a:endParaRPr lang="en-ZA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E38D3-B98F-5C9A-2C1F-465CCEABE74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8CAC3-A053-879E-8520-365E6E86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6AE70-EF64-67A4-8201-56E70821C9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healed many who were sick with various diseases and cast out many demons. He didn’t allow the demons to speak, because they knew him.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D5437-2CFA-AC4A-56B1-6BDA0F7F986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3174E-4C8C-C9E7-9F2A-62A0D0FC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8478A-38E6-FDCA-05E7-3D0936B216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Early in the morning, while it was still dark, he rose up and went out, and departed into a deserted place, and prayed there.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58C21-796D-0F6E-585B-05ECBDB285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46E62-5C36-543D-CA6A-722892E1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B04C6-476A-943B-6224-1984701B9D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Simon and those who were with him searched for him.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found him and told him, “Everyone is looking for you.”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E91A09-86C9-FA74-ABE9-095F6982ECF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“Let’s go elsewhere into the next towns, that I may preach there also, because I came out for this reason.”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B1499-BEFC-9F1E-5AE2-6369A23C734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Capernaum – 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Mark 1:21-34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047276-D8F1-520D-D527-5BA5A6EA922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went into their synagogues throughout all Galilee, preaching and casting out demons.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1A3E3-D8F8-3444-180C-FFC229BAFD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7984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21336-E369-CFCF-17D2-F979429F54B5}"/>
              </a:ext>
            </a:extLst>
          </p:cNvPr>
          <p:cNvSpPr txBox="1"/>
          <p:nvPr/>
        </p:nvSpPr>
        <p:spPr>
          <a:xfrm>
            <a:off x="1328616" y="57155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C1246-8043-6294-B235-473EC15D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F7359-6732-1FC8-2141-1519934F9D56}"/>
              </a:ext>
            </a:extLst>
          </p:cNvPr>
          <p:cNvSpPr txBox="1"/>
          <p:nvPr/>
        </p:nvSpPr>
        <p:spPr>
          <a:xfrm>
            <a:off x="197166" y="2993015"/>
            <a:ext cx="4517025" cy="2548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Capernaum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Mark 1:21-34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went into Capernaum, and immediately on the Sabbath day he entered into the synagogue and taught.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5402F-D397-7274-D718-1ABD94850C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174A-989F-2838-2843-8C40DC3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74B46-A3F3-FAAA-D63A-952C20D0745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were astonished at his teaching, for he taught them as having authority, and not as the scribes.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0FE9E-8B19-EB18-6947-72DCB7AEF45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CCE2E-486C-6A3D-955D-845ACB17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C380C-8243-ECCE-17A5-08B7A5E5234D}"/>
              </a:ext>
            </a:extLst>
          </p:cNvPr>
          <p:cNvSpPr txBox="1"/>
          <p:nvPr/>
        </p:nvSpPr>
        <p:spPr>
          <a:xfrm>
            <a:off x="3816033" y="3235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Immediately there was in their synagogue a man with an unclean spirit, and he cried out,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saying, “Ha! What do we have to do with you, Jesus, you Nazarene? Have you come to destroy us? I know who you are: the Holy One of God!”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F47E3-F120-6B9C-DBC3-B9342EEB9C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607</Words>
  <Application>Microsoft Office PowerPoint</Application>
  <PresentationFormat>Widescreen</PresentationFormat>
  <Paragraphs>64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2023-01-25T14:44:41Z</dcterms:modified>
</cp:coreProperties>
</file>