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8" r:id="rId2"/>
    <p:sldId id="439" r:id="rId3"/>
    <p:sldId id="440" r:id="rId4"/>
    <p:sldId id="469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38" d="100"/>
          <a:sy n="38" d="100"/>
        </p:scale>
        <p:origin x="20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CB6BF094-ECA6-42FC-8049-91795AA2C6D2}"/>
    <pc:docChg chg="modSld">
      <pc:chgData name="Alfred Smith" userId="3c60a3631c0db8ad" providerId="LiveId" clId="{CB6BF094-ECA6-42FC-8049-91795AA2C6D2}" dt="2023-01-25T14:44:33.244" v="0"/>
      <pc:docMkLst>
        <pc:docMk/>
      </pc:docMkLst>
      <pc:sldChg chg="modSp mod">
        <pc:chgData name="Alfred Smith" userId="3c60a3631c0db8ad" providerId="LiveId" clId="{CB6BF094-ECA6-42FC-8049-91795AA2C6D2}" dt="2023-01-25T14:44:33.244" v="0"/>
        <pc:sldMkLst>
          <pc:docMk/>
          <pc:sldMk cId="826482979" sldId="468"/>
        </pc:sldMkLst>
        <pc:spChg chg="mod">
          <ac:chgData name="Alfred Smith" userId="3c60a3631c0db8ad" providerId="LiveId" clId="{CB6BF094-ECA6-42FC-8049-91795AA2C6D2}" dt="2023-01-25T14:44:33.244" v="0"/>
          <ac:spMkLst>
            <pc:docMk/>
            <pc:sldMk cId="826482979" sldId="468"/>
            <ac:spMk id="3" creationId="{5F96472B-1870-F55F-618C-EA4C69EAE1B6}"/>
          </ac:spMkLst>
        </pc:spChg>
      </pc:sldChg>
    </pc:docChg>
  </pc:docChgLst>
  <pc:docChgLst>
    <pc:chgData name="Leonie Smith" userId="fed1330f33f5650e" providerId="LiveId" clId="{0CD31A0E-BD67-482B-8EA8-296527C3F5C9}"/>
    <pc:docChg chg="custSel modSld">
      <pc:chgData name="Leonie Smith" userId="fed1330f33f5650e" providerId="LiveId" clId="{0CD31A0E-BD67-482B-8EA8-296527C3F5C9}" dt="2023-01-13T08:32:06.405" v="41"/>
      <pc:docMkLst>
        <pc:docMk/>
      </pc:docMkLst>
      <pc:sldChg chg="addSp delSp modSp mod modTransition">
        <pc:chgData name="Leonie Smith" userId="fed1330f33f5650e" providerId="LiveId" clId="{0CD31A0E-BD67-482B-8EA8-296527C3F5C9}" dt="2023-01-10T13:59:19.039" v="11" actId="21"/>
        <pc:sldMkLst>
          <pc:docMk/>
          <pc:sldMk cId="3759221820" sldId="439"/>
        </pc:sldMkLst>
        <pc:spChg chg="del">
          <ac:chgData name="Leonie Smith" userId="fed1330f33f5650e" providerId="LiveId" clId="{0CD31A0E-BD67-482B-8EA8-296527C3F5C9}" dt="2023-01-10T13:57:34.959" v="0" actId="21"/>
          <ac:spMkLst>
            <pc:docMk/>
            <pc:sldMk cId="3759221820" sldId="439"/>
            <ac:spMk id="2" creationId="{A62C35C5-85BF-BC5C-C283-1859D73EB833}"/>
          </ac:spMkLst>
        </pc:spChg>
        <pc:spChg chg="del">
          <ac:chgData name="Leonie Smith" userId="fed1330f33f5650e" providerId="LiveId" clId="{0CD31A0E-BD67-482B-8EA8-296527C3F5C9}" dt="2023-01-10T13:59:17.621" v="10" actId="21"/>
          <ac:spMkLst>
            <pc:docMk/>
            <pc:sldMk cId="3759221820" sldId="439"/>
            <ac:spMk id="4" creationId="{9A13E2D8-2F59-44C1-B1D2-79C300C26DD4}"/>
          </ac:spMkLst>
        </pc:spChg>
        <pc:spChg chg="add mod">
          <ac:chgData name="Leonie Smith" userId="fed1330f33f5650e" providerId="LiveId" clId="{0CD31A0E-BD67-482B-8EA8-296527C3F5C9}" dt="2023-01-10T13:58:17.919" v="8"/>
          <ac:spMkLst>
            <pc:docMk/>
            <pc:sldMk cId="3759221820" sldId="439"/>
            <ac:spMk id="5" creationId="{91B5C87A-39C8-4D42-D243-6E4338C6907F}"/>
          </ac:spMkLst>
        </pc:spChg>
        <pc:spChg chg="del">
          <ac:chgData name="Leonie Smith" userId="fed1330f33f5650e" providerId="LiveId" clId="{0CD31A0E-BD67-482B-8EA8-296527C3F5C9}" dt="2023-01-10T13:59:19.039" v="11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30.991" v="40"/>
        <pc:sldMkLst>
          <pc:docMk/>
          <pc:sldMk cId="923867738" sldId="440"/>
        </pc:sldMkLst>
        <pc:spChg chg="add mod">
          <ac:chgData name="Leonie Smith" userId="fed1330f33f5650e" providerId="LiveId" clId="{0CD31A0E-BD67-482B-8EA8-296527C3F5C9}" dt="2023-01-10T14:01:30.991" v="40"/>
          <ac:spMkLst>
            <pc:docMk/>
            <pc:sldMk cId="923867738" sldId="440"/>
            <ac:spMk id="2" creationId="{6898ACC7-22BE-778D-671C-AC0961083203}"/>
          </ac:spMkLst>
        </pc:spChg>
        <pc:spChg chg="del">
          <ac:chgData name="Leonie Smith" userId="fed1330f33f5650e" providerId="LiveId" clId="{0CD31A0E-BD67-482B-8EA8-296527C3F5C9}" dt="2023-01-10T14:01:25.761" v="39" actId="21"/>
          <ac:spMkLst>
            <pc:docMk/>
            <pc:sldMk cId="923867738" sldId="440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923867738" sldId="440"/>
            <ac:picMk id="3" creationId="{986659CD-8B2C-7D95-425E-9FAE50420BBC}"/>
          </ac:picMkLst>
        </pc:picChg>
      </pc:sldChg>
      <pc:sldChg chg="addSp delSp modSp mod modTransition modAnim">
        <pc:chgData name="Leonie Smith" userId="fed1330f33f5650e" providerId="LiveId" clId="{0CD31A0E-BD67-482B-8EA8-296527C3F5C9}" dt="2023-01-10T14:01:12.438" v="38"/>
        <pc:sldMkLst>
          <pc:docMk/>
          <pc:sldMk cId="2180228365" sldId="442"/>
        </pc:sldMkLst>
        <pc:spChg chg="add mod">
          <ac:chgData name="Leonie Smith" userId="fed1330f33f5650e" providerId="LiveId" clId="{0CD31A0E-BD67-482B-8EA8-296527C3F5C9}" dt="2023-01-10T14:01:12.438" v="38"/>
          <ac:spMkLst>
            <pc:docMk/>
            <pc:sldMk cId="2180228365" sldId="442"/>
            <ac:spMk id="2" creationId="{1CD86B76-3D36-A55B-BD71-70979643BE7D}"/>
          </ac:spMkLst>
        </pc:spChg>
        <pc:spChg chg="del">
          <ac:chgData name="Leonie Smith" userId="fed1330f33f5650e" providerId="LiveId" clId="{0CD31A0E-BD67-482B-8EA8-296527C3F5C9}" dt="2023-01-10T14:00:23.321" v="19" actId="21"/>
          <ac:spMkLst>
            <pc:docMk/>
            <pc:sldMk cId="2180228365" sldId="442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2180228365" sldId="442"/>
            <ac:picMk id="11" creationId="{B6082D73-E526-DAFB-8E7E-C53CE7A0DF6E}"/>
          </ac:picMkLst>
        </pc:picChg>
      </pc:sldChg>
      <pc:sldChg chg="delSp modSp mod modTransition">
        <pc:chgData name="Leonie Smith" userId="fed1330f33f5650e" providerId="LiveId" clId="{0CD31A0E-BD67-482B-8EA8-296527C3F5C9}" dt="2023-01-10T14:00:27.271" v="21" actId="21"/>
        <pc:sldMkLst>
          <pc:docMk/>
          <pc:sldMk cId="3095902142" sldId="443"/>
        </pc:sldMkLst>
        <pc:spChg chg="mod">
          <ac:chgData name="Leonie Smith" userId="fed1330f33f5650e" providerId="LiveId" clId="{0CD31A0E-BD67-482B-8EA8-296527C3F5C9}" dt="2023-01-10T13:59:36.734" v="12"/>
          <ac:spMkLst>
            <pc:docMk/>
            <pc:sldMk cId="3095902142" sldId="443"/>
            <ac:spMk id="2" creationId="{14571EED-81FB-4504-875F-71604BBDC4BC}"/>
          </ac:spMkLst>
        </pc:spChg>
        <pc:spChg chg="del">
          <ac:chgData name="Leonie Smith" userId="fed1330f33f5650e" providerId="LiveId" clId="{0CD31A0E-BD67-482B-8EA8-296527C3F5C9}" dt="2023-01-10T14:00:26.035" v="20" actId="21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27.271" v="21" actId="21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10.763" v="37"/>
        <pc:sldMkLst>
          <pc:docMk/>
          <pc:sldMk cId="1718612039" sldId="444"/>
        </pc:sldMkLst>
        <pc:spChg chg="add mod">
          <ac:chgData name="Leonie Smith" userId="fed1330f33f5650e" providerId="LiveId" clId="{0CD31A0E-BD67-482B-8EA8-296527C3F5C9}" dt="2023-01-10T14:01:10.763" v="37"/>
          <ac:spMkLst>
            <pc:docMk/>
            <pc:sldMk cId="1718612039" sldId="444"/>
            <ac:spMk id="2" creationId="{682909F4-142E-89C4-DD7B-1E1A54210F5E}"/>
          </ac:spMkLst>
        </pc:spChg>
        <pc:spChg chg="del">
          <ac:chgData name="Leonie Smith" userId="fed1330f33f5650e" providerId="LiveId" clId="{0CD31A0E-BD67-482B-8EA8-296527C3F5C9}" dt="2023-01-10T14:00:31.510" v="22" actId="21"/>
          <ac:spMkLst>
            <pc:docMk/>
            <pc:sldMk cId="1718612039" sldId="444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1718612039" sldId="444"/>
            <ac:picMk id="3" creationId="{BFC31C61-4259-9901-7FCC-9057ACE6DF79}"/>
          </ac:picMkLst>
        </pc:picChg>
      </pc:sldChg>
      <pc:sldChg chg="delSp modSp mod modTransition">
        <pc:chgData name="Leonie Smith" userId="fed1330f33f5650e" providerId="LiveId" clId="{0CD31A0E-BD67-482B-8EA8-296527C3F5C9}" dt="2023-01-10T14:00:34.652" v="24" actId="21"/>
        <pc:sldMkLst>
          <pc:docMk/>
          <pc:sldMk cId="2166098122" sldId="445"/>
        </pc:sldMkLst>
        <pc:spChg chg="mod">
          <ac:chgData name="Leonie Smith" userId="fed1330f33f5650e" providerId="LiveId" clId="{0CD31A0E-BD67-482B-8EA8-296527C3F5C9}" dt="2023-01-10T13:59:48.639" v="14" actId="14100"/>
          <ac:spMkLst>
            <pc:docMk/>
            <pc:sldMk cId="2166098122" sldId="445"/>
            <ac:spMk id="2" creationId="{8C52588F-26B7-F7FC-F63B-A072EA771D48}"/>
          </ac:spMkLst>
        </pc:spChg>
        <pc:spChg chg="del">
          <ac:chgData name="Leonie Smith" userId="fed1330f33f5650e" providerId="LiveId" clId="{0CD31A0E-BD67-482B-8EA8-296527C3F5C9}" dt="2023-01-10T14:00:33.548" v="23" actId="21"/>
          <ac:spMkLst>
            <pc:docMk/>
            <pc:sldMk cId="2166098122" sldId="445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34.652" v="24" actId="21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8.786" v="36"/>
        <pc:sldMkLst>
          <pc:docMk/>
          <pc:sldMk cId="665805102" sldId="446"/>
        </pc:sldMkLst>
        <pc:spChg chg="add mod">
          <ac:chgData name="Leonie Smith" userId="fed1330f33f5650e" providerId="LiveId" clId="{0CD31A0E-BD67-482B-8EA8-296527C3F5C9}" dt="2023-01-10T14:01:08.786" v="36"/>
          <ac:spMkLst>
            <pc:docMk/>
            <pc:sldMk cId="665805102" sldId="446"/>
            <ac:spMk id="2" creationId="{BEB432CC-B91E-D003-5D13-D80D6A73340D}"/>
          </ac:spMkLst>
        </pc:spChg>
        <pc:spChg chg="del">
          <ac:chgData name="Leonie Smith" userId="fed1330f33f5650e" providerId="LiveId" clId="{0CD31A0E-BD67-482B-8EA8-296527C3F5C9}" dt="2023-01-10T14:00:37.541" v="25" actId="21"/>
          <ac:spMkLst>
            <pc:docMk/>
            <pc:sldMk cId="665805102" sldId="446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665805102" sldId="446"/>
            <ac:picMk id="3" creationId="{F79AC6D6-A4B1-9537-DE4D-98FC7309DD59}"/>
          </ac:picMkLst>
        </pc:picChg>
      </pc:sldChg>
      <pc:sldChg chg="delSp modSp mod modTransition">
        <pc:chgData name="Leonie Smith" userId="fed1330f33f5650e" providerId="LiveId" clId="{0CD31A0E-BD67-482B-8EA8-296527C3F5C9}" dt="2023-01-10T14:00:40.908" v="27" actId="21"/>
        <pc:sldMkLst>
          <pc:docMk/>
          <pc:sldMk cId="2422728137" sldId="447"/>
        </pc:sldMkLst>
        <pc:spChg chg="mod">
          <ac:chgData name="Leonie Smith" userId="fed1330f33f5650e" providerId="LiveId" clId="{0CD31A0E-BD67-482B-8EA8-296527C3F5C9}" dt="2023-01-10T13:59:56.634" v="16" actId="14100"/>
          <ac:spMkLst>
            <pc:docMk/>
            <pc:sldMk cId="2422728137" sldId="447"/>
            <ac:spMk id="2" creationId="{36511DE9-AB8C-1165-1E1D-F01A67FAD489}"/>
          </ac:spMkLst>
        </pc:spChg>
        <pc:spChg chg="del">
          <ac:chgData name="Leonie Smith" userId="fed1330f33f5650e" providerId="LiveId" clId="{0CD31A0E-BD67-482B-8EA8-296527C3F5C9}" dt="2023-01-10T14:00:39.953" v="26" actId="21"/>
          <ac:spMkLst>
            <pc:docMk/>
            <pc:sldMk cId="2422728137" sldId="447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40.908" v="27" actId="21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6.910" v="35"/>
        <pc:sldMkLst>
          <pc:docMk/>
          <pc:sldMk cId="843663555" sldId="448"/>
        </pc:sldMkLst>
        <pc:spChg chg="add mod">
          <ac:chgData name="Leonie Smith" userId="fed1330f33f5650e" providerId="LiveId" clId="{0CD31A0E-BD67-482B-8EA8-296527C3F5C9}" dt="2023-01-10T14:01:06.910" v="35"/>
          <ac:spMkLst>
            <pc:docMk/>
            <pc:sldMk cId="843663555" sldId="448"/>
            <ac:spMk id="2" creationId="{64A78C56-7870-77E6-92BC-D9811B0A108C}"/>
          </ac:spMkLst>
        </pc:spChg>
        <pc:spChg chg="del">
          <ac:chgData name="Leonie Smith" userId="fed1330f33f5650e" providerId="LiveId" clId="{0CD31A0E-BD67-482B-8EA8-296527C3F5C9}" dt="2023-01-10T14:00:43.152" v="28" actId="21"/>
          <ac:spMkLst>
            <pc:docMk/>
            <pc:sldMk cId="843663555" sldId="448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843663555" sldId="448"/>
            <ac:picMk id="3" creationId="{E288FDC1-C33A-7516-F871-62AE4C184073}"/>
          </ac:picMkLst>
        </pc:picChg>
      </pc:sldChg>
      <pc:sldChg chg="delSp modSp mod modTransition">
        <pc:chgData name="Leonie Smith" userId="fed1330f33f5650e" providerId="LiveId" clId="{0CD31A0E-BD67-482B-8EA8-296527C3F5C9}" dt="2023-01-10T14:00:46.896" v="30" actId="21"/>
        <pc:sldMkLst>
          <pc:docMk/>
          <pc:sldMk cId="4160448636" sldId="449"/>
        </pc:sldMkLst>
        <pc:spChg chg="mod">
          <ac:chgData name="Leonie Smith" userId="fed1330f33f5650e" providerId="LiveId" clId="{0CD31A0E-BD67-482B-8EA8-296527C3F5C9}" dt="2023-01-10T14:00:04.417" v="18" actId="14100"/>
          <ac:spMkLst>
            <pc:docMk/>
            <pc:sldMk cId="4160448636" sldId="449"/>
            <ac:spMk id="2" creationId="{B80DCF06-802E-4797-ED5A-BA8619E10D97}"/>
          </ac:spMkLst>
        </pc:spChg>
        <pc:spChg chg="del">
          <ac:chgData name="Leonie Smith" userId="fed1330f33f5650e" providerId="LiveId" clId="{0CD31A0E-BD67-482B-8EA8-296527C3F5C9}" dt="2023-01-10T14:00:45.967" v="29" actId="21"/>
          <ac:spMkLst>
            <pc:docMk/>
            <pc:sldMk cId="4160448636" sldId="449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46.896" v="30" actId="21"/>
          <ac:spMkLst>
            <pc:docMk/>
            <pc:sldMk cId="4160448636" sldId="449"/>
            <ac:spMk id="6" creationId="{416C064E-628E-47C0-A712-DB178FE9901E}"/>
          </ac:spMkLst>
        </pc:spChg>
      </pc:sldChg>
      <pc:sldChg chg="addSp delSp modSp mod modTransition modAnim">
        <pc:chgData name="Leonie Smith" userId="fed1330f33f5650e" providerId="LiveId" clId="{0CD31A0E-BD67-482B-8EA8-296527C3F5C9}" dt="2023-01-10T14:01:04.996" v="34"/>
        <pc:sldMkLst>
          <pc:docMk/>
          <pc:sldMk cId="538051216" sldId="450"/>
        </pc:sldMkLst>
        <pc:spChg chg="add mod">
          <ac:chgData name="Leonie Smith" userId="fed1330f33f5650e" providerId="LiveId" clId="{0CD31A0E-BD67-482B-8EA8-296527C3F5C9}" dt="2023-01-10T14:01:04.996" v="34"/>
          <ac:spMkLst>
            <pc:docMk/>
            <pc:sldMk cId="538051216" sldId="450"/>
            <ac:spMk id="2" creationId="{099CA0D0-E9D5-2412-24BE-749A08C459F8}"/>
          </ac:spMkLst>
        </pc:spChg>
        <pc:spChg chg="del">
          <ac:chgData name="Leonie Smith" userId="fed1330f33f5650e" providerId="LiveId" clId="{0CD31A0E-BD67-482B-8EA8-296527C3F5C9}" dt="2023-01-10T14:00:49.867" v="31" actId="21"/>
          <ac:spMkLst>
            <pc:docMk/>
            <pc:sldMk cId="538051216" sldId="450"/>
            <ac:spMk id="6" creationId="{416C064E-628E-47C0-A712-DB178FE9901E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538051216" sldId="450"/>
            <ac:picMk id="7" creationId="{54558E57-E4C8-0BC9-14E8-59269CD56066}"/>
          </ac:picMkLst>
        </pc:picChg>
      </pc:sldChg>
      <pc:sldChg chg="delSp modSp mod modTransition modAnim">
        <pc:chgData name="Leonie Smith" userId="fed1330f33f5650e" providerId="LiveId" clId="{0CD31A0E-BD67-482B-8EA8-296527C3F5C9}" dt="2023-01-13T08:32:06.405" v="41"/>
        <pc:sldMkLst>
          <pc:docMk/>
          <pc:sldMk cId="826482979" sldId="468"/>
        </pc:sldMkLst>
        <pc:spChg chg="mod">
          <ac:chgData name="Leonie Smith" userId="fed1330f33f5650e" providerId="LiveId" clId="{0CD31A0E-BD67-482B-8EA8-296527C3F5C9}" dt="2023-01-13T08:32:06.405" v="41"/>
          <ac:spMkLst>
            <pc:docMk/>
            <pc:sldMk cId="826482979" sldId="468"/>
            <ac:spMk id="3" creationId="{5F96472B-1870-F55F-618C-EA4C69EAE1B6}"/>
          </ac:spMkLst>
        </pc:spChg>
        <pc:picChg chg="del">
          <ac:chgData name="Leonie Smith" userId="fed1330f33f5650e" providerId="LiveId" clId="{0CD31A0E-BD67-482B-8EA8-296527C3F5C9}" dt="2023-01-10T13:58:24.630" v="9"/>
          <ac:picMkLst>
            <pc:docMk/>
            <pc:sldMk cId="826482979" sldId="468"/>
            <ac:picMk id="4" creationId="{C9FABF2E-CAE9-89EF-68C7-F9B470E859DD}"/>
          </ac:picMkLst>
        </pc:picChg>
      </pc:sldChg>
      <pc:sldChg chg="modSp mod modTransition">
        <pc:chgData name="Leonie Smith" userId="fed1330f33f5650e" providerId="LiveId" clId="{0CD31A0E-BD67-482B-8EA8-296527C3F5C9}" dt="2023-01-10T13:58:24.630" v="9"/>
        <pc:sldMkLst>
          <pc:docMk/>
          <pc:sldMk cId="672734198" sldId="469"/>
        </pc:sldMkLst>
        <pc:spChg chg="mod">
          <ac:chgData name="Leonie Smith" userId="fed1330f33f5650e" providerId="LiveId" clId="{0CD31A0E-BD67-482B-8EA8-296527C3F5C9}" dt="2023-01-10T13:58:08.771" v="7" actId="14100"/>
          <ac:spMkLst>
            <pc:docMk/>
            <pc:sldMk cId="672734198" sldId="469"/>
            <ac:spMk id="2" creationId="{FCD87C68-F97E-CBE1-8BFB-169AF1A3F2E0}"/>
          </ac:spMkLst>
        </pc:spChg>
      </pc:sldChg>
      <pc:sldChg chg="delSp mod modTransition">
        <pc:chgData name="Leonie Smith" userId="fed1330f33f5650e" providerId="LiveId" clId="{0CD31A0E-BD67-482B-8EA8-296527C3F5C9}" dt="2023-01-10T14:00:53.745" v="33" actId="21"/>
        <pc:sldMkLst>
          <pc:docMk/>
          <pc:sldMk cId="1470310708" sldId="470"/>
        </pc:sldMkLst>
        <pc:spChg chg="del">
          <ac:chgData name="Leonie Smith" userId="fed1330f33f5650e" providerId="LiveId" clId="{0CD31A0E-BD67-482B-8EA8-296527C3F5C9}" dt="2023-01-10T14:00:52.794" v="32" actId="21"/>
          <ac:spMkLst>
            <pc:docMk/>
            <pc:sldMk cId="1470310708" sldId="470"/>
            <ac:spMk id="4" creationId="{9A13E2D8-2F59-44C1-B1D2-79C300C26DD4}"/>
          </ac:spMkLst>
        </pc:spChg>
        <pc:spChg chg="del">
          <ac:chgData name="Leonie Smith" userId="fed1330f33f5650e" providerId="LiveId" clId="{0CD31A0E-BD67-482B-8EA8-296527C3F5C9}" dt="2023-01-10T14:00:53.745" v="33" actId="21"/>
          <ac:spMkLst>
            <pc:docMk/>
            <pc:sldMk cId="1470310708" sldId="470"/>
            <ac:spMk id="6" creationId="{416C064E-628E-47C0-A712-DB178FE990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34 </a:t>
            </a:r>
            <a:r>
              <a:rPr lang="en-IN" sz="1200" b="1" i="0" u="none" strike="noStrike" baseline="0" dirty="0">
                <a:latin typeface="TimesNewRomanPS-BoldMT"/>
              </a:rPr>
              <a:t>Calling the Disciples…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Simon, Andrew, James and John - Luke 5:1-11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Capernaum - Mark 1:21-34 (Right Top)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3. Cure Paralyzed Man - Luke 5:17-26 (Right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Call of Matthew - Matt 9:9-13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Sabbath - Matt 12:1-14; Mark 2:23-28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Appointment of the 12 apostles and Sermon on the Mount - Luke 6:12-17; Matt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5:1-7:29 (Left 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14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34-3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6472B-1870-F55F-618C-EA4C69EA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E9A1A-6910-3FE6-625A-4707AED5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11DE9-AB8C-1165-1E1D-F01A67FAD489}"/>
              </a:ext>
            </a:extLst>
          </p:cNvPr>
          <p:cNvSpPr txBox="1"/>
          <p:nvPr/>
        </p:nvSpPr>
        <p:spPr>
          <a:xfrm>
            <a:off x="1445367" y="410915"/>
            <a:ext cx="3209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When Jesus heard it, he said to them,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“Those who are healthy have no need for a physician, but those who are sick do.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78C56-7870-77E6-92BC-D9811B0A108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A635E-6794-BF06-320F-5BF4C8734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DCF06-802E-4797-ED5A-BA8619E10D97}"/>
              </a:ext>
            </a:extLst>
          </p:cNvPr>
          <p:cNvSpPr txBox="1"/>
          <p:nvPr/>
        </p:nvSpPr>
        <p:spPr>
          <a:xfrm>
            <a:off x="498883" y="330704"/>
            <a:ext cx="3006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But you go and learn what this means: ‘I desire mercy, and not sacrifice,’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for I came not to call the righteous, but sinners to repentance.”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CA0D0-E9D5-2412-24BE-749A08C459F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B978A-8C93-0F45-26A7-58AD0518F205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མད་ཐཱ།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5C87A-39C8-4D42-D243-6E4338C6907F}"/>
              </a:ext>
            </a:extLst>
          </p:cNvPr>
          <p:cNvSpPr txBox="1"/>
          <p:nvPr/>
        </p:nvSpPr>
        <p:spPr>
          <a:xfrm>
            <a:off x="-1" y="332874"/>
            <a:ext cx="5652655" cy="2382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Call of Matthew - Matthew 9:9-13</a:t>
            </a:r>
            <a:endParaRPr lang="bo-CN" sz="6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u="none" strike="noStrike" baseline="0" dirty="0">
                <a:latin typeface="TimesNewRomanPSMT"/>
              </a:rPr>
              <a:t> Call of Matthew - Matthew 9:9-13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8ACC7-22BE-778D-671C-AC096108320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DB537-52F3-182D-5916-6CF84059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87C68-F97E-CBE1-8BFB-169AF1A3F2E0}"/>
              </a:ext>
            </a:extLst>
          </p:cNvPr>
          <p:cNvSpPr txBox="1"/>
          <p:nvPr/>
        </p:nvSpPr>
        <p:spPr>
          <a:xfrm>
            <a:off x="-1" y="332874"/>
            <a:ext cx="5652655" cy="23826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Call of Matthew - Matthew 9:9-13</a:t>
            </a:r>
            <a:endParaRPr lang="bo-CN" sz="6000" b="1" i="0" cap="all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72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As Jesus passed by from there, he saw a man called Matthew sitting at the tax collection office. He said to him,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Arial" panose="020B0604020202020204" pitchFamily="34" charset="0"/>
              </a:rPr>
              <a:t>“Follow me.”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 He got up and followed him.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86B76-3D36-A55B-BD71-70979643BE7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127F-9767-4215-4D38-24B55B37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71EED-81FB-4504-875F-71604BBDC4BC}"/>
              </a:ext>
            </a:extLst>
          </p:cNvPr>
          <p:cNvSpPr txBox="1"/>
          <p:nvPr/>
        </p:nvSpPr>
        <p:spPr>
          <a:xfrm>
            <a:off x="498883" y="330704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As he sat in the house, behold, many tax collectors and sinners came and sat down with Jesus and his disciples.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909F4-142E-89C4-DD7B-1E1A54210F5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700E1-5E78-776B-66EB-DAFC8DB9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2588F-26B7-F7FC-F63B-A072EA771D48}"/>
              </a:ext>
            </a:extLst>
          </p:cNvPr>
          <p:cNvSpPr txBox="1"/>
          <p:nvPr/>
        </p:nvSpPr>
        <p:spPr>
          <a:xfrm>
            <a:off x="498883" y="330704"/>
            <a:ext cx="3144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When the Pharisees saw it, they said to his disciples, “Why does your teacher eat with tax collectors and sinners?”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432CC-B91E-D003-5D13-D80D6A7334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317</Words>
  <Application>Microsoft Office PowerPoint</Application>
  <PresentationFormat>Widescreen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34-3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14</cp:revision>
  <dcterms:created xsi:type="dcterms:W3CDTF">2021-07-20T09:23:46Z</dcterms:created>
  <dcterms:modified xsi:type="dcterms:W3CDTF">2023-01-25T14:44:34Z</dcterms:modified>
</cp:coreProperties>
</file>