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9" r:id="rId3"/>
    <p:sldId id="440" r:id="rId4"/>
    <p:sldId id="441" r:id="rId5"/>
    <p:sldId id="442" r:id="rId6"/>
    <p:sldId id="443" r:id="rId7"/>
    <p:sldId id="444" r:id="rId8"/>
    <p:sldId id="445" r:id="rId9"/>
    <p:sldId id="446" r:id="rId10"/>
    <p:sldId id="470" r:id="rId11"/>
    <p:sldId id="469" r:id="rId12"/>
    <p:sldId id="447" r:id="rId13"/>
    <p:sldId id="448" r:id="rId14"/>
    <p:sldId id="449" r:id="rId15"/>
    <p:sldId id="450" r:id="rId16"/>
    <p:sldId id="451" r:id="rId17"/>
    <p:sldId id="452" r:id="rId18"/>
    <p:sldId id="453" r:id="rId19"/>
    <p:sldId id="454" r:id="rId20"/>
    <p:sldId id="455" r:id="rId21"/>
    <p:sldId id="456"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9251" autoAdjust="0"/>
  </p:normalViewPr>
  <p:slideViewPr>
    <p:cSldViewPr snapToGrid="0">
      <p:cViewPr varScale="1">
        <p:scale>
          <a:sx n="38" d="100"/>
          <a:sy n="38" d="100"/>
        </p:scale>
        <p:origin x="408"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A0CD4F1-96BF-49FD-805F-A7C5AEAC1288}"/>
    <pc:docChg chg="custSel modSld">
      <pc:chgData name="Leonie Smith" userId="fed1330f33f5650e" providerId="LiveId" clId="{0A0CD4F1-96BF-49FD-805F-A7C5AEAC1288}" dt="2023-01-13T08:31:45.445" v="65"/>
      <pc:docMkLst>
        <pc:docMk/>
      </pc:docMkLst>
      <pc:sldChg chg="addSp delSp modSp mod modTransition">
        <pc:chgData name="Leonie Smith" userId="fed1330f33f5650e" providerId="LiveId" clId="{0A0CD4F1-96BF-49FD-805F-A7C5AEAC1288}" dt="2023-01-10T14:15:33.344" v="32" actId="21"/>
        <pc:sldMkLst>
          <pc:docMk/>
          <pc:sldMk cId="3759221820" sldId="439"/>
        </pc:sldMkLst>
        <pc:spChg chg="del">
          <ac:chgData name="Leonie Smith" userId="fed1330f33f5650e" providerId="LiveId" clId="{0A0CD4F1-96BF-49FD-805F-A7C5AEAC1288}" dt="2023-01-10T14:13:05.400" v="0" actId="21"/>
          <ac:spMkLst>
            <pc:docMk/>
            <pc:sldMk cId="3759221820" sldId="439"/>
            <ac:spMk id="2" creationId="{C243EEAB-9486-3E91-E4B0-5C1CE258474D}"/>
          </ac:spMkLst>
        </pc:spChg>
        <pc:spChg chg="del">
          <ac:chgData name="Leonie Smith" userId="fed1330f33f5650e" providerId="LiveId" clId="{0A0CD4F1-96BF-49FD-805F-A7C5AEAC1288}" dt="2023-01-10T14:15:31.842" v="31" actId="21"/>
          <ac:spMkLst>
            <pc:docMk/>
            <pc:sldMk cId="3759221820" sldId="439"/>
            <ac:spMk id="4" creationId="{9A13E2D8-2F59-44C1-B1D2-79C300C26DD4}"/>
          </ac:spMkLst>
        </pc:spChg>
        <pc:spChg chg="add mod">
          <ac:chgData name="Leonie Smith" userId="fed1330f33f5650e" providerId="LiveId" clId="{0A0CD4F1-96BF-49FD-805F-A7C5AEAC1288}" dt="2023-01-10T14:13:56.455" v="11"/>
          <ac:spMkLst>
            <pc:docMk/>
            <pc:sldMk cId="3759221820" sldId="439"/>
            <ac:spMk id="5" creationId="{0558F012-51E5-9471-67D2-603527FFBA75}"/>
          </ac:spMkLst>
        </pc:spChg>
        <pc:spChg chg="del">
          <ac:chgData name="Leonie Smith" userId="fed1330f33f5650e" providerId="LiveId" clId="{0A0CD4F1-96BF-49FD-805F-A7C5AEAC1288}" dt="2023-01-10T14:15:33.344" v="32" actId="21"/>
          <ac:spMkLst>
            <pc:docMk/>
            <pc:sldMk cId="3759221820" sldId="439"/>
            <ac:spMk id="6" creationId="{416C064E-628E-47C0-A712-DB178FE9901E}"/>
          </ac:spMkLst>
        </pc:spChg>
      </pc:sldChg>
      <pc:sldChg chg="addSp delSp modSp mod modTransition modAnim">
        <pc:chgData name="Leonie Smith" userId="fed1330f33f5650e" providerId="LiveId" clId="{0A0CD4F1-96BF-49FD-805F-A7C5AEAC1288}" dt="2023-01-10T14:17:17.126" v="64"/>
        <pc:sldMkLst>
          <pc:docMk/>
          <pc:sldMk cId="923867738" sldId="440"/>
        </pc:sldMkLst>
        <pc:spChg chg="add mod">
          <ac:chgData name="Leonie Smith" userId="fed1330f33f5650e" providerId="LiveId" clId="{0A0CD4F1-96BF-49FD-805F-A7C5AEAC1288}" dt="2023-01-10T14:17:17.126" v="64"/>
          <ac:spMkLst>
            <pc:docMk/>
            <pc:sldMk cId="923867738" sldId="440"/>
            <ac:spMk id="2" creationId="{4A8E59EF-2504-10D3-2765-0CC7F97C496E}"/>
          </ac:spMkLst>
        </pc:spChg>
        <pc:spChg chg="mod">
          <ac:chgData name="Leonie Smith" userId="fed1330f33f5650e" providerId="LiveId" clId="{0A0CD4F1-96BF-49FD-805F-A7C5AEAC1288}" dt="2023-01-10T14:13:11.677" v="2" actId="5793"/>
          <ac:spMkLst>
            <pc:docMk/>
            <pc:sldMk cId="923867738" sldId="440"/>
            <ac:spMk id="4" creationId="{9A13E2D8-2F59-44C1-B1D2-79C300C26DD4}"/>
          </ac:spMkLst>
        </pc:spChg>
        <pc:spChg chg="del">
          <ac:chgData name="Leonie Smith" userId="fed1330f33f5650e" providerId="LiveId" clId="{0A0CD4F1-96BF-49FD-805F-A7C5AEAC1288}" dt="2023-01-10T14:15:36.114" v="33" actId="21"/>
          <ac:spMkLst>
            <pc:docMk/>
            <pc:sldMk cId="923867738" sldId="440"/>
            <ac:spMk id="6" creationId="{416C064E-628E-47C0-A712-DB178FE9901E}"/>
          </ac:spMkLst>
        </pc:spChg>
        <pc:picChg chg="del">
          <ac:chgData name="Leonie Smith" userId="fed1330f33f5650e" providerId="LiveId" clId="{0A0CD4F1-96BF-49FD-805F-A7C5AEAC1288}" dt="2023-01-10T14:15:27.474" v="30"/>
          <ac:picMkLst>
            <pc:docMk/>
            <pc:sldMk cId="923867738" sldId="440"/>
            <ac:picMk id="3" creationId="{6CCAB00C-F97C-B9B0-3A0A-F980FED610AC}"/>
          </ac:picMkLst>
        </pc:picChg>
      </pc:sldChg>
      <pc:sldChg chg="modSp mod modTransition">
        <pc:chgData name="Leonie Smith" userId="fed1330f33f5650e" providerId="LiveId" clId="{0A0CD4F1-96BF-49FD-805F-A7C5AEAC1288}" dt="2023-01-10T14:15:27.474" v="30"/>
        <pc:sldMkLst>
          <pc:docMk/>
          <pc:sldMk cId="3676245138" sldId="441"/>
        </pc:sldMkLst>
        <pc:spChg chg="mod">
          <ac:chgData name="Leonie Smith" userId="fed1330f33f5650e" providerId="LiveId" clId="{0A0CD4F1-96BF-49FD-805F-A7C5AEAC1288}" dt="2023-01-10T14:13:52.369" v="10" actId="14100"/>
          <ac:spMkLst>
            <pc:docMk/>
            <pc:sldMk cId="3676245138" sldId="441"/>
            <ac:spMk id="2" creationId="{5CE01689-DF70-B398-5CE2-C030BA7E3CB3}"/>
          </ac:spMkLst>
        </pc:spChg>
      </pc:sldChg>
      <pc:sldChg chg="addSp delSp modSp mod modTransition modAnim">
        <pc:chgData name="Leonie Smith" userId="fed1330f33f5650e" providerId="LiveId" clId="{0A0CD4F1-96BF-49FD-805F-A7C5AEAC1288}" dt="2023-01-10T14:17:15.663" v="63"/>
        <pc:sldMkLst>
          <pc:docMk/>
          <pc:sldMk cId="2180228365" sldId="442"/>
        </pc:sldMkLst>
        <pc:spChg chg="add mod">
          <ac:chgData name="Leonie Smith" userId="fed1330f33f5650e" providerId="LiveId" clId="{0A0CD4F1-96BF-49FD-805F-A7C5AEAC1288}" dt="2023-01-10T14:17:15.663" v="63"/>
          <ac:spMkLst>
            <pc:docMk/>
            <pc:sldMk cId="2180228365" sldId="442"/>
            <ac:spMk id="2" creationId="{34E55F19-1555-35CF-238E-8B37CA2DC471}"/>
          </ac:spMkLst>
        </pc:spChg>
        <pc:spChg chg="del">
          <ac:chgData name="Leonie Smith" userId="fed1330f33f5650e" providerId="LiveId" clId="{0A0CD4F1-96BF-49FD-805F-A7C5AEAC1288}" dt="2023-01-10T14:15:44.406" v="34" actId="21"/>
          <ac:spMkLst>
            <pc:docMk/>
            <pc:sldMk cId="2180228365" sldId="442"/>
            <ac:spMk id="6" creationId="{416C064E-628E-47C0-A712-DB178FE9901E}"/>
          </ac:spMkLst>
        </pc:spChg>
        <pc:picChg chg="del">
          <ac:chgData name="Leonie Smith" userId="fed1330f33f5650e" providerId="LiveId" clId="{0A0CD4F1-96BF-49FD-805F-A7C5AEAC1288}" dt="2023-01-10T14:15:27.474" v="30"/>
          <ac:picMkLst>
            <pc:docMk/>
            <pc:sldMk cId="2180228365" sldId="442"/>
            <ac:picMk id="3" creationId="{94158327-F6B7-D28A-D6D7-472238024AF0}"/>
          </ac:picMkLst>
        </pc:picChg>
      </pc:sldChg>
      <pc:sldChg chg="delSp modSp mod modTransition">
        <pc:chgData name="Leonie Smith" userId="fed1330f33f5650e" providerId="LiveId" clId="{0A0CD4F1-96BF-49FD-805F-A7C5AEAC1288}" dt="2023-01-10T14:15:48.197" v="36" actId="21"/>
        <pc:sldMkLst>
          <pc:docMk/>
          <pc:sldMk cId="3095902142" sldId="443"/>
        </pc:sldMkLst>
        <pc:spChg chg="mod">
          <ac:chgData name="Leonie Smith" userId="fed1330f33f5650e" providerId="LiveId" clId="{0A0CD4F1-96BF-49FD-805F-A7C5AEAC1288}" dt="2023-01-10T14:14:10.849" v="13" actId="14100"/>
          <ac:spMkLst>
            <pc:docMk/>
            <pc:sldMk cId="3095902142" sldId="443"/>
            <ac:spMk id="2" creationId="{02ED4971-2C57-402F-BFDA-2B9E6C2F8C80}"/>
          </ac:spMkLst>
        </pc:spChg>
        <pc:spChg chg="del">
          <ac:chgData name="Leonie Smith" userId="fed1330f33f5650e" providerId="LiveId" clId="{0A0CD4F1-96BF-49FD-805F-A7C5AEAC1288}" dt="2023-01-10T14:15:47.191" v="35" actId="21"/>
          <ac:spMkLst>
            <pc:docMk/>
            <pc:sldMk cId="3095902142" sldId="443"/>
            <ac:spMk id="4" creationId="{9A13E2D8-2F59-44C1-B1D2-79C300C26DD4}"/>
          </ac:spMkLst>
        </pc:spChg>
        <pc:spChg chg="del">
          <ac:chgData name="Leonie Smith" userId="fed1330f33f5650e" providerId="LiveId" clId="{0A0CD4F1-96BF-49FD-805F-A7C5AEAC1288}" dt="2023-01-10T14:15:48.197" v="36" actId="21"/>
          <ac:spMkLst>
            <pc:docMk/>
            <pc:sldMk cId="3095902142" sldId="443"/>
            <ac:spMk id="6" creationId="{416C064E-628E-47C0-A712-DB178FE9901E}"/>
          </ac:spMkLst>
        </pc:spChg>
      </pc:sldChg>
      <pc:sldChg chg="addSp delSp modSp mod modTransition modAnim">
        <pc:chgData name="Leonie Smith" userId="fed1330f33f5650e" providerId="LiveId" clId="{0A0CD4F1-96BF-49FD-805F-A7C5AEAC1288}" dt="2023-01-10T14:17:13.861" v="62"/>
        <pc:sldMkLst>
          <pc:docMk/>
          <pc:sldMk cId="1718612039" sldId="444"/>
        </pc:sldMkLst>
        <pc:spChg chg="add mod">
          <ac:chgData name="Leonie Smith" userId="fed1330f33f5650e" providerId="LiveId" clId="{0A0CD4F1-96BF-49FD-805F-A7C5AEAC1288}" dt="2023-01-10T14:17:13.861" v="62"/>
          <ac:spMkLst>
            <pc:docMk/>
            <pc:sldMk cId="1718612039" sldId="444"/>
            <ac:spMk id="2" creationId="{D127135D-E310-6357-38EE-068382D65706}"/>
          </ac:spMkLst>
        </pc:spChg>
        <pc:spChg chg="del">
          <ac:chgData name="Leonie Smith" userId="fed1330f33f5650e" providerId="LiveId" clId="{0A0CD4F1-96BF-49FD-805F-A7C5AEAC1288}" dt="2023-01-10T14:15:51.437" v="37" actId="21"/>
          <ac:spMkLst>
            <pc:docMk/>
            <pc:sldMk cId="1718612039" sldId="444"/>
            <ac:spMk id="6" creationId="{416C064E-628E-47C0-A712-DB178FE9901E}"/>
          </ac:spMkLst>
        </pc:spChg>
        <pc:picChg chg="del">
          <ac:chgData name="Leonie Smith" userId="fed1330f33f5650e" providerId="LiveId" clId="{0A0CD4F1-96BF-49FD-805F-A7C5AEAC1288}" dt="2023-01-10T14:15:27.474" v="30"/>
          <ac:picMkLst>
            <pc:docMk/>
            <pc:sldMk cId="1718612039" sldId="444"/>
            <ac:picMk id="7" creationId="{69C54871-FA6E-9E51-13A3-ADE600F3AFB4}"/>
          </ac:picMkLst>
        </pc:picChg>
      </pc:sldChg>
      <pc:sldChg chg="modSp mod modTransition">
        <pc:chgData name="Leonie Smith" userId="fed1330f33f5650e" providerId="LiveId" clId="{0A0CD4F1-96BF-49FD-805F-A7C5AEAC1288}" dt="2023-01-10T14:15:27.474" v="30"/>
        <pc:sldMkLst>
          <pc:docMk/>
          <pc:sldMk cId="2166098122" sldId="445"/>
        </pc:sldMkLst>
        <pc:spChg chg="mod">
          <ac:chgData name="Leonie Smith" userId="fed1330f33f5650e" providerId="LiveId" clId="{0A0CD4F1-96BF-49FD-805F-A7C5AEAC1288}" dt="2023-01-10T14:14:18.204" v="15" actId="14100"/>
          <ac:spMkLst>
            <pc:docMk/>
            <pc:sldMk cId="2166098122" sldId="445"/>
            <ac:spMk id="2" creationId="{DA2C3135-AF01-6EB3-C315-74D32C5A6E93}"/>
          </ac:spMkLst>
        </pc:spChg>
      </pc:sldChg>
      <pc:sldChg chg="addSp delSp modSp mod modTransition modAnim">
        <pc:chgData name="Leonie Smith" userId="fed1330f33f5650e" providerId="LiveId" clId="{0A0CD4F1-96BF-49FD-805F-A7C5AEAC1288}" dt="2023-01-10T14:17:12.300" v="61"/>
        <pc:sldMkLst>
          <pc:docMk/>
          <pc:sldMk cId="665805102" sldId="446"/>
        </pc:sldMkLst>
        <pc:spChg chg="add mod">
          <ac:chgData name="Leonie Smith" userId="fed1330f33f5650e" providerId="LiveId" clId="{0A0CD4F1-96BF-49FD-805F-A7C5AEAC1288}" dt="2023-01-10T14:17:12.300" v="61"/>
          <ac:spMkLst>
            <pc:docMk/>
            <pc:sldMk cId="665805102" sldId="446"/>
            <ac:spMk id="2" creationId="{F538F550-3812-E2CF-803C-C56DA65195F7}"/>
          </ac:spMkLst>
        </pc:spChg>
        <pc:spChg chg="del">
          <ac:chgData name="Leonie Smith" userId="fed1330f33f5650e" providerId="LiveId" clId="{0A0CD4F1-96BF-49FD-805F-A7C5AEAC1288}" dt="2023-01-10T14:15:58.216" v="38" actId="21"/>
          <ac:spMkLst>
            <pc:docMk/>
            <pc:sldMk cId="665805102" sldId="446"/>
            <ac:spMk id="6" creationId="{416C064E-628E-47C0-A712-DB178FE9901E}"/>
          </ac:spMkLst>
        </pc:spChg>
        <pc:picChg chg="del">
          <ac:chgData name="Leonie Smith" userId="fed1330f33f5650e" providerId="LiveId" clId="{0A0CD4F1-96BF-49FD-805F-A7C5AEAC1288}" dt="2023-01-10T14:15:27.474" v="30"/>
          <ac:picMkLst>
            <pc:docMk/>
            <pc:sldMk cId="665805102" sldId="446"/>
            <ac:picMk id="3" creationId="{33190902-26C8-AC6D-67AC-5E2456712BBA}"/>
          </ac:picMkLst>
        </pc:picChg>
      </pc:sldChg>
      <pc:sldChg chg="delSp modSp mod modTransition">
        <pc:chgData name="Leonie Smith" userId="fed1330f33f5650e" providerId="LiveId" clId="{0A0CD4F1-96BF-49FD-805F-A7C5AEAC1288}" dt="2023-01-10T14:16:08.987" v="41" actId="21"/>
        <pc:sldMkLst>
          <pc:docMk/>
          <pc:sldMk cId="2422728137" sldId="447"/>
        </pc:sldMkLst>
        <pc:spChg chg="mod">
          <ac:chgData name="Leonie Smith" userId="fed1330f33f5650e" providerId="LiveId" clId="{0A0CD4F1-96BF-49FD-805F-A7C5AEAC1288}" dt="2023-01-10T14:14:32.864" v="19" actId="14100"/>
          <ac:spMkLst>
            <pc:docMk/>
            <pc:sldMk cId="2422728137" sldId="447"/>
            <ac:spMk id="2" creationId="{B30C5EC6-7E97-2B7D-3F22-4A61FCBC431A}"/>
          </ac:spMkLst>
        </pc:spChg>
        <pc:spChg chg="del">
          <ac:chgData name="Leonie Smith" userId="fed1330f33f5650e" providerId="LiveId" clId="{0A0CD4F1-96BF-49FD-805F-A7C5AEAC1288}" dt="2023-01-10T14:16:08.007" v="40" actId="21"/>
          <ac:spMkLst>
            <pc:docMk/>
            <pc:sldMk cId="2422728137" sldId="447"/>
            <ac:spMk id="4" creationId="{9A13E2D8-2F59-44C1-B1D2-79C300C26DD4}"/>
          </ac:spMkLst>
        </pc:spChg>
        <pc:spChg chg="del">
          <ac:chgData name="Leonie Smith" userId="fed1330f33f5650e" providerId="LiveId" clId="{0A0CD4F1-96BF-49FD-805F-A7C5AEAC1288}" dt="2023-01-10T14:16:08.987" v="41" actId="21"/>
          <ac:spMkLst>
            <pc:docMk/>
            <pc:sldMk cId="2422728137" sldId="447"/>
            <ac:spMk id="6" creationId="{416C064E-628E-47C0-A712-DB178FE9901E}"/>
          </ac:spMkLst>
        </pc:spChg>
      </pc:sldChg>
      <pc:sldChg chg="addSp delSp modSp mod modTransition modAnim">
        <pc:chgData name="Leonie Smith" userId="fed1330f33f5650e" providerId="LiveId" clId="{0A0CD4F1-96BF-49FD-805F-A7C5AEAC1288}" dt="2023-01-10T14:17:09.105" v="59"/>
        <pc:sldMkLst>
          <pc:docMk/>
          <pc:sldMk cId="843663555" sldId="448"/>
        </pc:sldMkLst>
        <pc:spChg chg="add mod">
          <ac:chgData name="Leonie Smith" userId="fed1330f33f5650e" providerId="LiveId" clId="{0A0CD4F1-96BF-49FD-805F-A7C5AEAC1288}" dt="2023-01-10T14:17:09.105" v="59"/>
          <ac:spMkLst>
            <pc:docMk/>
            <pc:sldMk cId="843663555" sldId="448"/>
            <ac:spMk id="2" creationId="{6C3D08F1-456C-A291-8413-A1156DFD712A}"/>
          </ac:spMkLst>
        </pc:spChg>
        <pc:spChg chg="del">
          <ac:chgData name="Leonie Smith" userId="fed1330f33f5650e" providerId="LiveId" clId="{0A0CD4F1-96BF-49FD-805F-A7C5AEAC1288}" dt="2023-01-10T14:16:12.452" v="42" actId="21"/>
          <ac:spMkLst>
            <pc:docMk/>
            <pc:sldMk cId="843663555" sldId="448"/>
            <ac:spMk id="6" creationId="{416C064E-628E-47C0-A712-DB178FE9901E}"/>
          </ac:spMkLst>
        </pc:spChg>
        <pc:picChg chg="del">
          <ac:chgData name="Leonie Smith" userId="fed1330f33f5650e" providerId="LiveId" clId="{0A0CD4F1-96BF-49FD-805F-A7C5AEAC1288}" dt="2023-01-10T14:15:27.474" v="30"/>
          <ac:picMkLst>
            <pc:docMk/>
            <pc:sldMk cId="843663555" sldId="448"/>
            <ac:picMk id="7" creationId="{79F2DB19-3948-C9B1-DA4D-AC209CB6D3E4}"/>
          </ac:picMkLst>
        </pc:picChg>
      </pc:sldChg>
      <pc:sldChg chg="delSp modSp mod modTransition">
        <pc:chgData name="Leonie Smith" userId="fed1330f33f5650e" providerId="LiveId" clId="{0A0CD4F1-96BF-49FD-805F-A7C5AEAC1288}" dt="2023-01-10T14:16:16.723" v="44" actId="21"/>
        <pc:sldMkLst>
          <pc:docMk/>
          <pc:sldMk cId="4160448636" sldId="449"/>
        </pc:sldMkLst>
        <pc:spChg chg="mod">
          <ac:chgData name="Leonie Smith" userId="fed1330f33f5650e" providerId="LiveId" clId="{0A0CD4F1-96BF-49FD-805F-A7C5AEAC1288}" dt="2023-01-10T14:14:40.253" v="21" actId="14100"/>
          <ac:spMkLst>
            <pc:docMk/>
            <pc:sldMk cId="4160448636" sldId="449"/>
            <ac:spMk id="2" creationId="{0CB80B08-2435-9C93-9315-5B0D8DFB63F8}"/>
          </ac:spMkLst>
        </pc:spChg>
        <pc:spChg chg="del">
          <ac:chgData name="Leonie Smith" userId="fed1330f33f5650e" providerId="LiveId" clId="{0A0CD4F1-96BF-49FD-805F-A7C5AEAC1288}" dt="2023-01-10T14:16:15.813" v="43" actId="21"/>
          <ac:spMkLst>
            <pc:docMk/>
            <pc:sldMk cId="4160448636" sldId="449"/>
            <ac:spMk id="4" creationId="{9A13E2D8-2F59-44C1-B1D2-79C300C26DD4}"/>
          </ac:spMkLst>
        </pc:spChg>
        <pc:spChg chg="del">
          <ac:chgData name="Leonie Smith" userId="fed1330f33f5650e" providerId="LiveId" clId="{0A0CD4F1-96BF-49FD-805F-A7C5AEAC1288}" dt="2023-01-10T14:16:16.723" v="44" actId="21"/>
          <ac:spMkLst>
            <pc:docMk/>
            <pc:sldMk cId="4160448636" sldId="449"/>
            <ac:spMk id="6" creationId="{416C064E-628E-47C0-A712-DB178FE9901E}"/>
          </ac:spMkLst>
        </pc:spChg>
      </pc:sldChg>
      <pc:sldChg chg="addSp delSp modSp mod modTransition modAnim">
        <pc:chgData name="Leonie Smith" userId="fed1330f33f5650e" providerId="LiveId" clId="{0A0CD4F1-96BF-49FD-805F-A7C5AEAC1288}" dt="2023-01-10T14:17:07.599" v="58"/>
        <pc:sldMkLst>
          <pc:docMk/>
          <pc:sldMk cId="538051216" sldId="450"/>
        </pc:sldMkLst>
        <pc:spChg chg="add mod">
          <ac:chgData name="Leonie Smith" userId="fed1330f33f5650e" providerId="LiveId" clId="{0A0CD4F1-96BF-49FD-805F-A7C5AEAC1288}" dt="2023-01-10T14:17:07.599" v="58"/>
          <ac:spMkLst>
            <pc:docMk/>
            <pc:sldMk cId="538051216" sldId="450"/>
            <ac:spMk id="2" creationId="{F5BED10B-22C6-BC16-01F5-EEA4DC6DDC31}"/>
          </ac:spMkLst>
        </pc:spChg>
        <pc:spChg chg="del">
          <ac:chgData name="Leonie Smith" userId="fed1330f33f5650e" providerId="LiveId" clId="{0A0CD4F1-96BF-49FD-805F-A7C5AEAC1288}" dt="2023-01-10T14:16:19.059" v="45" actId="21"/>
          <ac:spMkLst>
            <pc:docMk/>
            <pc:sldMk cId="538051216" sldId="450"/>
            <ac:spMk id="6" creationId="{416C064E-628E-47C0-A712-DB178FE9901E}"/>
          </ac:spMkLst>
        </pc:spChg>
        <pc:picChg chg="del">
          <ac:chgData name="Leonie Smith" userId="fed1330f33f5650e" providerId="LiveId" clId="{0A0CD4F1-96BF-49FD-805F-A7C5AEAC1288}" dt="2023-01-10T14:15:27.474" v="30"/>
          <ac:picMkLst>
            <pc:docMk/>
            <pc:sldMk cId="538051216" sldId="450"/>
            <ac:picMk id="8" creationId="{B890CCB3-E981-945D-1E8D-F93F868C79F1}"/>
          </ac:picMkLst>
        </pc:picChg>
      </pc:sldChg>
      <pc:sldChg chg="delSp modSp mod modTransition">
        <pc:chgData name="Leonie Smith" userId="fed1330f33f5650e" providerId="LiveId" clId="{0A0CD4F1-96BF-49FD-805F-A7C5AEAC1288}" dt="2023-01-10T14:16:23.211" v="47" actId="21"/>
        <pc:sldMkLst>
          <pc:docMk/>
          <pc:sldMk cId="3386340796" sldId="451"/>
        </pc:sldMkLst>
        <pc:spChg chg="mod">
          <ac:chgData name="Leonie Smith" userId="fed1330f33f5650e" providerId="LiveId" clId="{0A0CD4F1-96BF-49FD-805F-A7C5AEAC1288}" dt="2023-01-10T14:14:47.150" v="23" actId="14100"/>
          <ac:spMkLst>
            <pc:docMk/>
            <pc:sldMk cId="3386340796" sldId="451"/>
            <ac:spMk id="2" creationId="{5BAB4505-7F4B-0C4B-4530-65CCAE600573}"/>
          </ac:spMkLst>
        </pc:spChg>
        <pc:spChg chg="del">
          <ac:chgData name="Leonie Smith" userId="fed1330f33f5650e" providerId="LiveId" clId="{0A0CD4F1-96BF-49FD-805F-A7C5AEAC1288}" dt="2023-01-10T14:16:22.287" v="46" actId="21"/>
          <ac:spMkLst>
            <pc:docMk/>
            <pc:sldMk cId="3386340796" sldId="451"/>
            <ac:spMk id="4" creationId="{9A13E2D8-2F59-44C1-B1D2-79C300C26DD4}"/>
          </ac:spMkLst>
        </pc:spChg>
        <pc:spChg chg="del">
          <ac:chgData name="Leonie Smith" userId="fed1330f33f5650e" providerId="LiveId" clId="{0A0CD4F1-96BF-49FD-805F-A7C5AEAC1288}" dt="2023-01-10T14:16:23.211" v="47" actId="21"/>
          <ac:spMkLst>
            <pc:docMk/>
            <pc:sldMk cId="3386340796" sldId="451"/>
            <ac:spMk id="6" creationId="{416C064E-628E-47C0-A712-DB178FE9901E}"/>
          </ac:spMkLst>
        </pc:spChg>
      </pc:sldChg>
      <pc:sldChg chg="addSp delSp modSp mod modTransition modAnim">
        <pc:chgData name="Leonie Smith" userId="fed1330f33f5650e" providerId="LiveId" clId="{0A0CD4F1-96BF-49FD-805F-A7C5AEAC1288}" dt="2023-01-10T14:17:06.031" v="57"/>
        <pc:sldMkLst>
          <pc:docMk/>
          <pc:sldMk cId="4002949039" sldId="452"/>
        </pc:sldMkLst>
        <pc:spChg chg="add mod">
          <ac:chgData name="Leonie Smith" userId="fed1330f33f5650e" providerId="LiveId" clId="{0A0CD4F1-96BF-49FD-805F-A7C5AEAC1288}" dt="2023-01-10T14:17:06.031" v="57"/>
          <ac:spMkLst>
            <pc:docMk/>
            <pc:sldMk cId="4002949039" sldId="452"/>
            <ac:spMk id="2" creationId="{21A0351A-FB78-0A47-DF62-BD6DA8A486D4}"/>
          </ac:spMkLst>
        </pc:spChg>
        <pc:spChg chg="del">
          <ac:chgData name="Leonie Smith" userId="fed1330f33f5650e" providerId="LiveId" clId="{0A0CD4F1-96BF-49FD-805F-A7C5AEAC1288}" dt="2023-01-10T14:16:26.567" v="48" actId="21"/>
          <ac:spMkLst>
            <pc:docMk/>
            <pc:sldMk cId="4002949039" sldId="452"/>
            <ac:spMk id="6" creationId="{416C064E-628E-47C0-A712-DB178FE9901E}"/>
          </ac:spMkLst>
        </pc:spChg>
        <pc:picChg chg="del">
          <ac:chgData name="Leonie Smith" userId="fed1330f33f5650e" providerId="LiveId" clId="{0A0CD4F1-96BF-49FD-805F-A7C5AEAC1288}" dt="2023-01-10T14:15:27.474" v="30"/>
          <ac:picMkLst>
            <pc:docMk/>
            <pc:sldMk cId="4002949039" sldId="452"/>
            <ac:picMk id="5" creationId="{018595AD-4D91-1152-3A8A-1E71FADBAEBC}"/>
          </ac:picMkLst>
        </pc:picChg>
      </pc:sldChg>
      <pc:sldChg chg="delSp modSp mod modTransition">
        <pc:chgData name="Leonie Smith" userId="fed1330f33f5650e" providerId="LiveId" clId="{0A0CD4F1-96BF-49FD-805F-A7C5AEAC1288}" dt="2023-01-10T14:16:30.931" v="50" actId="21"/>
        <pc:sldMkLst>
          <pc:docMk/>
          <pc:sldMk cId="283334129" sldId="453"/>
        </pc:sldMkLst>
        <pc:spChg chg="mod">
          <ac:chgData name="Leonie Smith" userId="fed1330f33f5650e" providerId="LiveId" clId="{0A0CD4F1-96BF-49FD-805F-A7C5AEAC1288}" dt="2023-01-10T14:14:57.198" v="25" actId="14100"/>
          <ac:spMkLst>
            <pc:docMk/>
            <pc:sldMk cId="283334129" sldId="453"/>
            <ac:spMk id="2" creationId="{1D4C8A8E-7D83-31EF-D07A-DE4FC34C91BF}"/>
          </ac:spMkLst>
        </pc:spChg>
        <pc:spChg chg="del">
          <ac:chgData name="Leonie Smith" userId="fed1330f33f5650e" providerId="LiveId" clId="{0A0CD4F1-96BF-49FD-805F-A7C5AEAC1288}" dt="2023-01-10T14:16:29.953" v="49" actId="21"/>
          <ac:spMkLst>
            <pc:docMk/>
            <pc:sldMk cId="283334129" sldId="453"/>
            <ac:spMk id="4" creationId="{9A13E2D8-2F59-44C1-B1D2-79C300C26DD4}"/>
          </ac:spMkLst>
        </pc:spChg>
        <pc:spChg chg="del">
          <ac:chgData name="Leonie Smith" userId="fed1330f33f5650e" providerId="LiveId" clId="{0A0CD4F1-96BF-49FD-805F-A7C5AEAC1288}" dt="2023-01-10T14:16:30.931" v="50" actId="21"/>
          <ac:spMkLst>
            <pc:docMk/>
            <pc:sldMk cId="283334129" sldId="453"/>
            <ac:spMk id="6" creationId="{416C064E-628E-47C0-A712-DB178FE9901E}"/>
          </ac:spMkLst>
        </pc:spChg>
      </pc:sldChg>
      <pc:sldChg chg="addSp delSp modSp mod modTransition modAnim">
        <pc:chgData name="Leonie Smith" userId="fed1330f33f5650e" providerId="LiveId" clId="{0A0CD4F1-96BF-49FD-805F-A7C5AEAC1288}" dt="2023-01-10T14:17:04.237" v="56"/>
        <pc:sldMkLst>
          <pc:docMk/>
          <pc:sldMk cId="2511564658" sldId="454"/>
        </pc:sldMkLst>
        <pc:spChg chg="add mod">
          <ac:chgData name="Leonie Smith" userId="fed1330f33f5650e" providerId="LiveId" clId="{0A0CD4F1-96BF-49FD-805F-A7C5AEAC1288}" dt="2023-01-10T14:17:04.237" v="56"/>
          <ac:spMkLst>
            <pc:docMk/>
            <pc:sldMk cId="2511564658" sldId="454"/>
            <ac:spMk id="2" creationId="{828B798C-BA05-54FD-916D-3E331060C9C6}"/>
          </ac:spMkLst>
        </pc:spChg>
        <pc:spChg chg="del">
          <ac:chgData name="Leonie Smith" userId="fed1330f33f5650e" providerId="LiveId" clId="{0A0CD4F1-96BF-49FD-805F-A7C5AEAC1288}" dt="2023-01-10T14:16:34.225" v="51" actId="21"/>
          <ac:spMkLst>
            <pc:docMk/>
            <pc:sldMk cId="2511564658" sldId="454"/>
            <ac:spMk id="6" creationId="{416C064E-628E-47C0-A712-DB178FE9901E}"/>
          </ac:spMkLst>
        </pc:spChg>
        <pc:picChg chg="del">
          <ac:chgData name="Leonie Smith" userId="fed1330f33f5650e" providerId="LiveId" clId="{0A0CD4F1-96BF-49FD-805F-A7C5AEAC1288}" dt="2023-01-10T14:15:27.474" v="30"/>
          <ac:picMkLst>
            <pc:docMk/>
            <pc:sldMk cId="2511564658" sldId="454"/>
            <ac:picMk id="5" creationId="{416CE41D-0D37-8E07-C8CB-FA729A437561}"/>
          </ac:picMkLst>
        </pc:picChg>
      </pc:sldChg>
      <pc:sldChg chg="modSp mod modTransition">
        <pc:chgData name="Leonie Smith" userId="fed1330f33f5650e" providerId="LiveId" clId="{0A0CD4F1-96BF-49FD-805F-A7C5AEAC1288}" dt="2023-01-10T14:15:27.474" v="30"/>
        <pc:sldMkLst>
          <pc:docMk/>
          <pc:sldMk cId="1799939013" sldId="455"/>
        </pc:sldMkLst>
        <pc:spChg chg="mod">
          <ac:chgData name="Leonie Smith" userId="fed1330f33f5650e" providerId="LiveId" clId="{0A0CD4F1-96BF-49FD-805F-A7C5AEAC1288}" dt="2023-01-10T14:15:05.299" v="27" actId="14100"/>
          <ac:spMkLst>
            <pc:docMk/>
            <pc:sldMk cId="1799939013" sldId="455"/>
            <ac:spMk id="2" creationId="{C7E6A200-CA09-1904-372B-E81A45F284AD}"/>
          </ac:spMkLst>
        </pc:spChg>
      </pc:sldChg>
      <pc:sldChg chg="addSp delSp modSp mod modTransition modAnim">
        <pc:chgData name="Leonie Smith" userId="fed1330f33f5650e" providerId="LiveId" clId="{0A0CD4F1-96BF-49FD-805F-A7C5AEAC1288}" dt="2023-01-10T14:17:02.651" v="55"/>
        <pc:sldMkLst>
          <pc:docMk/>
          <pc:sldMk cId="4049696417" sldId="456"/>
        </pc:sldMkLst>
        <pc:spChg chg="add mod">
          <ac:chgData name="Leonie Smith" userId="fed1330f33f5650e" providerId="LiveId" clId="{0A0CD4F1-96BF-49FD-805F-A7C5AEAC1288}" dt="2023-01-10T14:17:02.651" v="55"/>
          <ac:spMkLst>
            <pc:docMk/>
            <pc:sldMk cId="4049696417" sldId="456"/>
            <ac:spMk id="2" creationId="{1AB88F02-2112-23E5-73A8-A74627BD1BCE}"/>
          </ac:spMkLst>
        </pc:spChg>
        <pc:spChg chg="del">
          <ac:chgData name="Leonie Smith" userId="fed1330f33f5650e" providerId="LiveId" clId="{0A0CD4F1-96BF-49FD-805F-A7C5AEAC1288}" dt="2023-01-10T14:16:42.179" v="52" actId="21"/>
          <ac:spMkLst>
            <pc:docMk/>
            <pc:sldMk cId="4049696417" sldId="456"/>
            <ac:spMk id="6" creationId="{416C064E-628E-47C0-A712-DB178FE9901E}"/>
          </ac:spMkLst>
        </pc:spChg>
        <pc:picChg chg="del">
          <ac:chgData name="Leonie Smith" userId="fed1330f33f5650e" providerId="LiveId" clId="{0A0CD4F1-96BF-49FD-805F-A7C5AEAC1288}" dt="2023-01-10T14:15:27.474" v="30"/>
          <ac:picMkLst>
            <pc:docMk/>
            <pc:sldMk cId="4049696417" sldId="456"/>
            <ac:picMk id="9" creationId="{66DB72BD-0F53-9176-94BA-7F5BE6E74AA3}"/>
          </ac:picMkLst>
        </pc:picChg>
      </pc:sldChg>
      <pc:sldChg chg="delSp modSp mod modTransition">
        <pc:chgData name="Leonie Smith" userId="fed1330f33f5650e" providerId="LiveId" clId="{0A0CD4F1-96BF-49FD-805F-A7C5AEAC1288}" dt="2023-01-10T14:16:45.435" v="54" actId="21"/>
        <pc:sldMkLst>
          <pc:docMk/>
          <pc:sldMk cId="2618424304" sldId="457"/>
        </pc:sldMkLst>
        <pc:spChg chg="mod">
          <ac:chgData name="Leonie Smith" userId="fed1330f33f5650e" providerId="LiveId" clId="{0A0CD4F1-96BF-49FD-805F-A7C5AEAC1288}" dt="2023-01-10T14:15:18.103" v="29" actId="14100"/>
          <ac:spMkLst>
            <pc:docMk/>
            <pc:sldMk cId="2618424304" sldId="457"/>
            <ac:spMk id="2" creationId="{0A307EFB-7F3F-06D9-D02B-C5748F7B6685}"/>
          </ac:spMkLst>
        </pc:spChg>
        <pc:spChg chg="del">
          <ac:chgData name="Leonie Smith" userId="fed1330f33f5650e" providerId="LiveId" clId="{0A0CD4F1-96BF-49FD-805F-A7C5AEAC1288}" dt="2023-01-10T14:16:44.487" v="53" actId="21"/>
          <ac:spMkLst>
            <pc:docMk/>
            <pc:sldMk cId="2618424304" sldId="457"/>
            <ac:spMk id="4" creationId="{9A13E2D8-2F59-44C1-B1D2-79C300C26DD4}"/>
          </ac:spMkLst>
        </pc:spChg>
        <pc:spChg chg="del">
          <ac:chgData name="Leonie Smith" userId="fed1330f33f5650e" providerId="LiveId" clId="{0A0CD4F1-96BF-49FD-805F-A7C5AEAC1288}" dt="2023-01-10T14:16:45.435" v="54" actId="21"/>
          <ac:spMkLst>
            <pc:docMk/>
            <pc:sldMk cId="2618424304" sldId="457"/>
            <ac:spMk id="6" creationId="{416C064E-628E-47C0-A712-DB178FE9901E}"/>
          </ac:spMkLst>
        </pc:spChg>
      </pc:sldChg>
      <pc:sldChg chg="delSp modSp mod modTransition modAnim">
        <pc:chgData name="Leonie Smith" userId="fed1330f33f5650e" providerId="LiveId" clId="{0A0CD4F1-96BF-49FD-805F-A7C5AEAC1288}" dt="2023-01-13T08:31:45.445" v="65"/>
        <pc:sldMkLst>
          <pc:docMk/>
          <pc:sldMk cId="826482979" sldId="468"/>
        </pc:sldMkLst>
        <pc:spChg chg="mod">
          <ac:chgData name="Leonie Smith" userId="fed1330f33f5650e" providerId="LiveId" clId="{0A0CD4F1-96BF-49FD-805F-A7C5AEAC1288}" dt="2023-01-13T08:31:45.445" v="65"/>
          <ac:spMkLst>
            <pc:docMk/>
            <pc:sldMk cId="826482979" sldId="468"/>
            <ac:spMk id="3" creationId="{5F96472B-1870-F55F-618C-EA4C69EAE1B6}"/>
          </ac:spMkLst>
        </pc:spChg>
        <pc:picChg chg="del">
          <ac:chgData name="Leonie Smith" userId="fed1330f33f5650e" providerId="LiveId" clId="{0A0CD4F1-96BF-49FD-805F-A7C5AEAC1288}" dt="2023-01-10T14:15:27.474" v="30"/>
          <ac:picMkLst>
            <pc:docMk/>
            <pc:sldMk cId="826482979" sldId="468"/>
            <ac:picMk id="4" creationId="{AE676C39-47CF-F355-5178-3C4E853F4A68}"/>
          </ac:picMkLst>
        </pc:picChg>
      </pc:sldChg>
      <pc:sldChg chg="addSp delSp modSp mod modTransition modAnim">
        <pc:chgData name="Leonie Smith" userId="fed1330f33f5650e" providerId="LiveId" clId="{0A0CD4F1-96BF-49FD-805F-A7C5AEAC1288}" dt="2023-01-10T14:17:10.716" v="60"/>
        <pc:sldMkLst>
          <pc:docMk/>
          <pc:sldMk cId="1831334311" sldId="469"/>
        </pc:sldMkLst>
        <pc:spChg chg="add mod">
          <ac:chgData name="Leonie Smith" userId="fed1330f33f5650e" providerId="LiveId" clId="{0A0CD4F1-96BF-49FD-805F-A7C5AEAC1288}" dt="2023-01-10T14:17:10.716" v="60"/>
          <ac:spMkLst>
            <pc:docMk/>
            <pc:sldMk cId="1831334311" sldId="469"/>
            <ac:spMk id="2" creationId="{D27D7DD4-D5AB-2672-26F3-4C72AA4215D2}"/>
          </ac:spMkLst>
        </pc:spChg>
        <pc:spChg chg="del">
          <ac:chgData name="Leonie Smith" userId="fed1330f33f5650e" providerId="LiveId" clId="{0A0CD4F1-96BF-49FD-805F-A7C5AEAC1288}" dt="2023-01-10T14:16:04.894" v="39" actId="21"/>
          <ac:spMkLst>
            <pc:docMk/>
            <pc:sldMk cId="1831334311" sldId="469"/>
            <ac:spMk id="6" creationId="{416C064E-628E-47C0-A712-DB178FE9901E}"/>
          </ac:spMkLst>
        </pc:spChg>
        <pc:picChg chg="del">
          <ac:chgData name="Leonie Smith" userId="fed1330f33f5650e" providerId="LiveId" clId="{0A0CD4F1-96BF-49FD-805F-A7C5AEAC1288}" dt="2023-01-10T14:15:27.474" v="30"/>
          <ac:picMkLst>
            <pc:docMk/>
            <pc:sldMk cId="1831334311" sldId="469"/>
            <ac:picMk id="7" creationId="{6F02B073-C4AC-71E5-C8A5-EF9A1AA750B3}"/>
          </ac:picMkLst>
        </pc:picChg>
      </pc:sldChg>
      <pc:sldChg chg="modSp mod modTransition">
        <pc:chgData name="Leonie Smith" userId="fed1330f33f5650e" providerId="LiveId" clId="{0A0CD4F1-96BF-49FD-805F-A7C5AEAC1288}" dt="2023-01-10T14:15:27.474" v="30"/>
        <pc:sldMkLst>
          <pc:docMk/>
          <pc:sldMk cId="2229929951" sldId="470"/>
        </pc:sldMkLst>
        <pc:spChg chg="mod">
          <ac:chgData name="Leonie Smith" userId="fed1330f33f5650e" providerId="LiveId" clId="{0A0CD4F1-96BF-49FD-805F-A7C5AEAC1288}" dt="2023-01-10T14:14:25.953" v="17" actId="14100"/>
          <ac:spMkLst>
            <pc:docMk/>
            <pc:sldMk cId="2229929951" sldId="470"/>
            <ac:spMk id="2" creationId="{7B4E4AED-7312-9012-8112-7D58F226B88E}"/>
          </ac:spMkLst>
        </pc:spChg>
      </pc:sldChg>
    </pc:docChg>
  </pc:docChgLst>
  <pc:docChgLst>
    <pc:chgData name="Alfred Smith" userId="3c60a3631c0db8ad" providerId="LiveId" clId="{5180E5BB-413B-4744-ABC7-11692415F70B}"/>
    <pc:docChg chg="modSld">
      <pc:chgData name="Alfred Smith" userId="3c60a3631c0db8ad" providerId="LiveId" clId="{5180E5BB-413B-4744-ABC7-11692415F70B}" dt="2023-01-25T14:44:20.340" v="0"/>
      <pc:docMkLst>
        <pc:docMk/>
      </pc:docMkLst>
      <pc:sldChg chg="modSp mod">
        <pc:chgData name="Alfred Smith" userId="3c60a3631c0db8ad" providerId="LiveId" clId="{5180E5BB-413B-4744-ABC7-11692415F70B}" dt="2023-01-25T14:44:20.340" v="0"/>
        <pc:sldMkLst>
          <pc:docMk/>
          <pc:sldMk cId="826482979" sldId="468"/>
        </pc:sldMkLst>
        <pc:spChg chg="mod">
          <ac:chgData name="Alfred Smith" userId="3c60a3631c0db8ad" providerId="LiveId" clId="{5180E5BB-413B-4744-ABC7-11692415F70B}" dt="2023-01-25T14:44:20.340" v="0"/>
          <ac:spMkLst>
            <pc:docMk/>
            <pc:sldMk cId="826482979" sldId="468"/>
            <ac:spMk id="3" creationId="{5F96472B-1870-F55F-618C-EA4C69EAE1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34 </a:t>
            </a:r>
            <a:r>
              <a:rPr lang="en-IN" sz="1200" b="1" i="0" u="none" strike="noStrike" baseline="0" dirty="0">
                <a:latin typeface="TimesNewRomanPS-BoldMT"/>
              </a:rPr>
              <a:t>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720848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34-4</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82648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FF648D0-F02C-0539-12AF-91C664618FA9}"/>
              </a:ext>
            </a:extLst>
          </p:cNvPr>
          <p:cNvPicPr>
            <a:picLocks noChangeAspect="1"/>
          </p:cNvPicPr>
          <p:nvPr/>
        </p:nvPicPr>
        <p:blipFill>
          <a:blip r:embed="rId2"/>
          <a:stretch>
            <a:fillRect/>
          </a:stretch>
        </p:blipFill>
        <p:spPr>
          <a:xfrm>
            <a:off x="0" y="-180740"/>
            <a:ext cx="12192000" cy="7038740"/>
          </a:xfrm>
          <a:prstGeom prst="rect">
            <a:avLst/>
          </a:prstGeom>
        </p:spPr>
      </p:pic>
      <p:sp>
        <p:nvSpPr>
          <p:cNvPr id="2" name="TextBox 1">
            <a:extLst>
              <a:ext uri="{FF2B5EF4-FFF2-40B4-BE49-F238E27FC236}">
                <a16:creationId xmlns:a16="http://schemas.microsoft.com/office/drawing/2014/main" id="{7B4E4AED-7312-9012-8112-7D58F226B88E}"/>
              </a:ext>
            </a:extLst>
          </p:cNvPr>
          <p:cNvSpPr txBox="1"/>
          <p:nvPr/>
        </p:nvSpPr>
        <p:spPr>
          <a:xfrm>
            <a:off x="498883" y="330704"/>
            <a:ext cx="3485288"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29929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a:t>
            </a:r>
            <a:r>
              <a:rPr lang="en-US" sz="4000" b="0" i="0" dirty="0">
                <a:solidFill>
                  <a:srgbClr val="FF3D4D"/>
                </a:solidFill>
                <a:effectLst/>
                <a:latin typeface="Arial" panose="020B0604020202020204" pitchFamily="34" charset="0"/>
              </a:rPr>
              <a:t>how he entered into God’s house and ate the show bread, which was not lawful for him to eat, nor for those who were with him, but only for the priests?</a:t>
            </a:r>
            <a:endParaRPr lang="en-ZA" dirty="0"/>
          </a:p>
        </p:txBody>
      </p:sp>
      <p:sp>
        <p:nvSpPr>
          <p:cNvPr id="2" name="TextBox 1">
            <a:extLst>
              <a:ext uri="{FF2B5EF4-FFF2-40B4-BE49-F238E27FC236}">
                <a16:creationId xmlns:a16="http://schemas.microsoft.com/office/drawing/2014/main" id="{D27D7DD4-D5AB-2672-26F3-4C72AA4215D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3133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71186-2122-EF96-102C-72C553CBEC3A}"/>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30C5EC6-7E97-2B7D-3F22-4A61FCBC431A}"/>
              </a:ext>
            </a:extLst>
          </p:cNvPr>
          <p:cNvSpPr txBox="1"/>
          <p:nvPr/>
        </p:nvSpPr>
        <p:spPr>
          <a:xfrm>
            <a:off x="498883" y="330704"/>
            <a:ext cx="306727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a:t>
            </a:r>
            <a:r>
              <a:rPr lang="en-US" sz="4000" b="0" i="0" dirty="0">
                <a:solidFill>
                  <a:srgbClr val="FF3D4D"/>
                </a:solidFill>
                <a:effectLst/>
                <a:latin typeface="Arial" panose="020B0604020202020204" pitchFamily="34" charset="0"/>
              </a:rPr>
              <a:t>Or have you not read in the law that on the Sabbath day the priests in the temple profane the Sabbath and are guiltless? </a:t>
            </a:r>
            <a:r>
              <a:rPr lang="en-US" sz="4000" b="0" i="0" dirty="0">
                <a:solidFill>
                  <a:srgbClr val="777A7B"/>
                </a:solidFill>
                <a:effectLst/>
                <a:latin typeface="Arial" panose="020B0604020202020204" pitchFamily="34" charset="0"/>
              </a:rPr>
              <a:t>6</a:t>
            </a:r>
            <a:r>
              <a:rPr lang="en-US" sz="4000" b="0" i="0" dirty="0">
                <a:solidFill>
                  <a:srgbClr val="FF3D4D"/>
                </a:solidFill>
                <a:effectLst/>
                <a:latin typeface="Arial" panose="020B0604020202020204" pitchFamily="34" charset="0"/>
              </a:rPr>
              <a:t>But I tell you that one greater than the temple is here.</a:t>
            </a:r>
            <a:endParaRPr lang="en-ZA" sz="1600" dirty="0"/>
          </a:p>
        </p:txBody>
      </p:sp>
      <p:sp>
        <p:nvSpPr>
          <p:cNvPr id="2" name="TextBox 1">
            <a:extLst>
              <a:ext uri="{FF2B5EF4-FFF2-40B4-BE49-F238E27FC236}">
                <a16:creationId xmlns:a16="http://schemas.microsoft.com/office/drawing/2014/main" id="{6C3D08F1-456C-A291-8413-A1156DFD712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3E21A2-A10C-8680-F2B7-56530500CAFC}"/>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CB80B08-2435-9C93-9315-5B0D8DFB63F8}"/>
              </a:ext>
            </a:extLst>
          </p:cNvPr>
          <p:cNvSpPr txBox="1"/>
          <p:nvPr/>
        </p:nvSpPr>
        <p:spPr>
          <a:xfrm>
            <a:off x="498883" y="330704"/>
            <a:ext cx="3302408"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FF3D4D"/>
                </a:solidFill>
                <a:effectLst/>
                <a:latin typeface="Arial" panose="020B0604020202020204" pitchFamily="34" charset="0"/>
              </a:rPr>
              <a:t> </a:t>
            </a:r>
            <a:r>
              <a:rPr lang="en-US" sz="4000" b="0" i="0" dirty="0">
                <a:solidFill>
                  <a:srgbClr val="777A7B"/>
                </a:solidFill>
                <a:effectLst/>
                <a:latin typeface="Arial" panose="020B0604020202020204" pitchFamily="34" charset="0"/>
              </a:rPr>
              <a:t>7</a:t>
            </a:r>
            <a:r>
              <a:rPr lang="en-US" sz="4000" b="0" i="0" dirty="0">
                <a:solidFill>
                  <a:srgbClr val="FF3D4D"/>
                </a:solidFill>
                <a:effectLst/>
                <a:latin typeface="Arial" panose="020B0604020202020204" pitchFamily="34" charset="0"/>
              </a:rPr>
              <a:t>But if you had known what this means, ‘I desire mercy, and not sacrifice,’</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you wouldn’t have condemned the guiltless. </a:t>
            </a:r>
            <a:r>
              <a:rPr lang="en-US" sz="4000" b="0" i="0" dirty="0">
                <a:solidFill>
                  <a:srgbClr val="777A7B"/>
                </a:solidFill>
                <a:effectLst/>
                <a:latin typeface="Arial" panose="020B0604020202020204" pitchFamily="34" charset="0"/>
              </a:rPr>
              <a:t>8</a:t>
            </a:r>
            <a:r>
              <a:rPr lang="en-US" sz="4000" b="0" i="0" dirty="0">
                <a:solidFill>
                  <a:srgbClr val="FF3D4D"/>
                </a:solidFill>
                <a:effectLst/>
                <a:latin typeface="Arial" panose="020B0604020202020204" pitchFamily="34" charset="0"/>
              </a:rPr>
              <a:t>For the Son of Man is Lord of the Sabbath.”</a:t>
            </a:r>
            <a:endParaRPr lang="en-ZA" dirty="0"/>
          </a:p>
        </p:txBody>
      </p:sp>
      <p:sp>
        <p:nvSpPr>
          <p:cNvPr id="2" name="TextBox 1">
            <a:extLst>
              <a:ext uri="{FF2B5EF4-FFF2-40B4-BE49-F238E27FC236}">
                <a16:creationId xmlns:a16="http://schemas.microsoft.com/office/drawing/2014/main" id="{F5BED10B-22C6-BC16-01F5-EEA4DC6DDC3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857690-A3A6-54A3-AB6B-26CAFF6FCAD3}"/>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BAB4505-7F4B-0C4B-4530-65CCAE600573}"/>
              </a:ext>
            </a:extLst>
          </p:cNvPr>
          <p:cNvSpPr txBox="1"/>
          <p:nvPr/>
        </p:nvSpPr>
        <p:spPr>
          <a:xfrm>
            <a:off x="498883" y="330704"/>
            <a:ext cx="3302408"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He departed from there and went into their synagogue. </a:t>
            </a:r>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And behold, there was a man with a withered hand. They asked him, “Is it lawful to heal on the Sabbath day?” so that they might accuse him.</a:t>
            </a:r>
            <a:endParaRPr lang="en-ZA" dirty="0"/>
          </a:p>
        </p:txBody>
      </p:sp>
      <p:sp>
        <p:nvSpPr>
          <p:cNvPr id="2" name="TextBox 1">
            <a:extLst>
              <a:ext uri="{FF2B5EF4-FFF2-40B4-BE49-F238E27FC236}">
                <a16:creationId xmlns:a16="http://schemas.microsoft.com/office/drawing/2014/main" id="{21A0351A-FB78-0A47-DF62-BD6DA8A486D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D4F8ED-0928-2592-1EEC-EB691ED3B65C}"/>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D4C8A8E-7D83-31EF-D07A-DE4FC34C91BF}"/>
              </a:ext>
            </a:extLst>
          </p:cNvPr>
          <p:cNvSpPr txBox="1"/>
          <p:nvPr/>
        </p:nvSpPr>
        <p:spPr>
          <a:xfrm>
            <a:off x="3566548" y="374949"/>
            <a:ext cx="3474332"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He said to them, </a:t>
            </a:r>
            <a:r>
              <a:rPr lang="en-US" sz="4000" b="0" i="0" dirty="0">
                <a:solidFill>
                  <a:srgbClr val="FF3D4D"/>
                </a:solidFill>
                <a:effectLst/>
                <a:latin typeface="Arial" panose="020B0604020202020204" pitchFamily="34" charset="0"/>
              </a:rPr>
              <a:t>“What man is there among you who has one sheep, and if this one falls into a pit on the Sabbath day, won’t he grab on to it and lift it out? </a:t>
            </a:r>
            <a:r>
              <a:rPr lang="en-US" sz="4000" b="0" i="0" dirty="0">
                <a:solidFill>
                  <a:srgbClr val="777A7B"/>
                </a:solidFill>
                <a:effectLst/>
                <a:latin typeface="Arial" panose="020B0604020202020204" pitchFamily="34" charset="0"/>
              </a:rPr>
              <a:t>12</a:t>
            </a:r>
            <a:r>
              <a:rPr lang="en-US" sz="4000" b="0" i="0" dirty="0">
                <a:solidFill>
                  <a:srgbClr val="FF3D4D"/>
                </a:solidFill>
                <a:effectLst/>
                <a:latin typeface="Arial" panose="020B0604020202020204" pitchFamily="34" charset="0"/>
              </a:rPr>
              <a:t>Of how much more value then is a man than a sheep! Therefore it is lawful to do good on the Sabbath day.”</a:t>
            </a:r>
            <a:endParaRPr lang="en-ZA" dirty="0"/>
          </a:p>
        </p:txBody>
      </p:sp>
      <p:sp>
        <p:nvSpPr>
          <p:cNvPr id="2" name="TextBox 1">
            <a:extLst>
              <a:ext uri="{FF2B5EF4-FFF2-40B4-BE49-F238E27FC236}">
                <a16:creationId xmlns:a16="http://schemas.microsoft.com/office/drawing/2014/main" id="{828B798C-BA05-54FD-916D-3E331060C9C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C6072131-2256-9FB4-CFD5-F7468BDE5E7B}"/>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0558F012-51E5-9471-67D2-603527FFBA75}"/>
              </a:ext>
            </a:extLst>
          </p:cNvPr>
          <p:cNvSpPr txBox="1"/>
          <p:nvPr/>
        </p:nvSpPr>
        <p:spPr>
          <a:xfrm>
            <a:off x="3533646" y="3884940"/>
            <a:ext cx="6759885" cy="2855494"/>
          </a:xfrm>
          <a:prstGeom prst="rect">
            <a:avLst/>
          </a:prstGeom>
          <a:noFill/>
        </p:spPr>
        <p:txBody>
          <a:bodyPr wrap="square" rtlCol="0">
            <a:noAutofit/>
          </a:bodyPr>
          <a:lstStyle/>
          <a:p>
            <a:pPr algn="l"/>
            <a:r>
              <a:rPr lang="en-US" sz="6000" i="0" dirty="0">
                <a:solidFill>
                  <a:schemeClr val="bg1"/>
                </a:solidFill>
                <a:effectLst/>
                <a:latin typeface="Times New Roman" panose="02020603050405020304" pitchFamily="18" charset="0"/>
                <a:cs typeface="Times New Roman" panose="02020603050405020304" pitchFamily="18" charset="0"/>
              </a:rPr>
              <a:t>Jesus Is Lord of the Sabbath Day</a:t>
            </a:r>
            <a:r>
              <a:rPr lang="en-US" sz="6000" i="0" u="none" strike="noStrike" baseline="0" dirty="0">
                <a:solidFill>
                  <a:schemeClr val="bg1"/>
                </a:solidFill>
                <a:latin typeface="Times New Roman" panose="02020603050405020304" pitchFamily="18" charset="0"/>
                <a:cs typeface="Times New Roman" panose="02020603050405020304" pitchFamily="18" charset="0"/>
              </a:rPr>
              <a:t> – </a:t>
            </a:r>
          </a:p>
          <a:p>
            <a:pPr algn="l"/>
            <a:r>
              <a:rPr lang="en-US" sz="6000" i="0" u="none" strike="noStrike" baseline="0" dirty="0">
                <a:solidFill>
                  <a:schemeClr val="bg1"/>
                </a:solidFill>
                <a:latin typeface="Times New Roman" panose="02020603050405020304" pitchFamily="18" charset="0"/>
                <a:cs typeface="Times New Roman" panose="02020603050405020304" pitchFamily="18" charset="0"/>
              </a:rPr>
              <a:t>Matthew 12:1-14</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0A8358-8221-55A1-B408-855B0B0599F0}"/>
              </a:ext>
            </a:extLst>
          </p:cNvPr>
          <p:cNvPicPr>
            <a:picLocks noChangeAspect="1"/>
          </p:cNvPicPr>
          <p:nvPr/>
        </p:nvPicPr>
        <p:blipFill>
          <a:blip r:embed="rId2"/>
          <a:stretch>
            <a:fillRect/>
          </a:stretch>
        </p:blipFill>
        <p:spPr>
          <a:xfrm>
            <a:off x="0" y="-337163"/>
            <a:ext cx="12192000" cy="8501449"/>
          </a:xfrm>
          <a:prstGeom prst="rect">
            <a:avLst/>
          </a:prstGeom>
        </p:spPr>
      </p:pic>
      <p:sp>
        <p:nvSpPr>
          <p:cNvPr id="2" name="TextBox 1">
            <a:extLst>
              <a:ext uri="{FF2B5EF4-FFF2-40B4-BE49-F238E27FC236}">
                <a16:creationId xmlns:a16="http://schemas.microsoft.com/office/drawing/2014/main" id="{C7E6A200-CA09-1904-372B-E81A45F284AD}"/>
              </a:ext>
            </a:extLst>
          </p:cNvPr>
          <p:cNvSpPr txBox="1"/>
          <p:nvPr/>
        </p:nvSpPr>
        <p:spPr>
          <a:xfrm>
            <a:off x="498883" y="330704"/>
            <a:ext cx="3733483"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Then he told the man, </a:t>
            </a:r>
            <a:r>
              <a:rPr lang="en-US" sz="4000" b="0" i="0" dirty="0">
                <a:solidFill>
                  <a:srgbClr val="FF3D4D"/>
                </a:solidFill>
                <a:effectLst/>
                <a:latin typeface="Arial" panose="020B0604020202020204" pitchFamily="34" charset="0"/>
              </a:rPr>
              <a:t>“Stretch out your hand.”</a:t>
            </a:r>
            <a:r>
              <a:rPr lang="en-US" sz="4000" b="0" i="0" dirty="0">
                <a:solidFill>
                  <a:srgbClr val="121212"/>
                </a:solidFill>
                <a:effectLst/>
                <a:latin typeface="Arial" panose="020B0604020202020204" pitchFamily="34" charset="0"/>
              </a:rPr>
              <a:t> He stretched it out; and it was restored whole, just like the other. </a:t>
            </a:r>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But the Pharisees went out and conspired against him, how they might destroy him.</a:t>
            </a:r>
            <a:endParaRPr lang="en-ZA" dirty="0"/>
          </a:p>
        </p:txBody>
      </p:sp>
      <p:sp>
        <p:nvSpPr>
          <p:cNvPr id="2" name="TextBox 1">
            <a:extLst>
              <a:ext uri="{FF2B5EF4-FFF2-40B4-BE49-F238E27FC236}">
                <a16:creationId xmlns:a16="http://schemas.microsoft.com/office/drawing/2014/main" id="{1AB88F02-2112-23E5-73A8-A74627BD1BC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969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F41501-0831-B0E6-2463-54C311110DB1}"/>
              </a:ext>
            </a:extLst>
          </p:cNvPr>
          <p:cNvPicPr>
            <a:picLocks noChangeAspect="1"/>
          </p:cNvPicPr>
          <p:nvPr/>
        </p:nvPicPr>
        <p:blipFill rotWithShape="1">
          <a:blip r:embed="rId2"/>
          <a:srcRect t="1187" b="14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A307EFB-7F3F-06D9-D02B-C5748F7B6685}"/>
              </a:ext>
            </a:extLst>
          </p:cNvPr>
          <p:cNvSpPr txBox="1"/>
          <p:nvPr/>
        </p:nvSpPr>
        <p:spPr>
          <a:xfrm>
            <a:off x="3524423" y="374949"/>
            <a:ext cx="3816903"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a:t>
            </a:r>
            <a:r>
              <a:rPr lang="bo-C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i="0" dirty="0">
                <a:solidFill>
                  <a:srgbClr val="121212"/>
                </a:solidFill>
                <a:effectLst/>
                <a:latin typeface="Times New Roman" panose="02020603050405020304" pitchFamily="18" charset="0"/>
                <a:cs typeface="Times New Roman" panose="02020603050405020304" pitchFamily="18" charset="0"/>
              </a:rPr>
              <a:t>Jesus Is Lord of the Sabbath Day</a:t>
            </a:r>
            <a:r>
              <a:rPr lang="en-US" sz="4400" i="0" u="none" strike="noStrike" baseline="0" dirty="0">
                <a:latin typeface="Times New Roman" panose="02020603050405020304" pitchFamily="18" charset="0"/>
                <a:cs typeface="Times New Roman" panose="02020603050405020304" pitchFamily="18" charset="0"/>
              </a:rPr>
              <a:t> – </a:t>
            </a:r>
          </a:p>
          <a:p>
            <a:pPr algn="l"/>
            <a:r>
              <a:rPr lang="en-US" sz="4400" i="0" u="none" strike="noStrike" baseline="0" dirty="0">
                <a:latin typeface="Times New Roman" panose="02020603050405020304" pitchFamily="18" charset="0"/>
                <a:cs typeface="Times New Roman" panose="02020603050405020304" pitchFamily="18" charset="0"/>
              </a:rPr>
              <a:t>Matthew 12:1-14</a:t>
            </a:r>
          </a:p>
        </p:txBody>
      </p:sp>
      <p:sp>
        <p:nvSpPr>
          <p:cNvPr id="2" name="TextBox 1">
            <a:extLst>
              <a:ext uri="{FF2B5EF4-FFF2-40B4-BE49-F238E27FC236}">
                <a16:creationId xmlns:a16="http://schemas.microsoft.com/office/drawing/2014/main" id="{4A8E59EF-2504-10D3-2765-0CC7F97C496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23867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descr="A group of people in clothing&#10;&#10;Description automatically generated with low confidence">
            <a:extLst>
              <a:ext uri="{FF2B5EF4-FFF2-40B4-BE49-F238E27FC236}">
                <a16:creationId xmlns:a16="http://schemas.microsoft.com/office/drawing/2014/main" id="{4577F5EE-5DF1-5F7E-2685-6BDB958F873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E01689-DF70-B398-5CE2-C030BA7E3CB3}"/>
              </a:ext>
            </a:extLst>
          </p:cNvPr>
          <p:cNvSpPr txBox="1"/>
          <p:nvPr/>
        </p:nvSpPr>
        <p:spPr>
          <a:xfrm>
            <a:off x="3533646" y="3884940"/>
            <a:ext cx="6759885" cy="2855494"/>
          </a:xfrm>
          <a:prstGeom prst="rect">
            <a:avLst/>
          </a:prstGeom>
          <a:noFill/>
        </p:spPr>
        <p:txBody>
          <a:bodyPr wrap="square" rtlCol="0">
            <a:noAutofit/>
          </a:bodyPr>
          <a:lstStyle/>
          <a:p>
            <a:pPr algn="l"/>
            <a:r>
              <a:rPr lang="en-US" sz="6000" i="0" dirty="0">
                <a:solidFill>
                  <a:schemeClr val="bg1"/>
                </a:solidFill>
                <a:effectLst/>
                <a:latin typeface="Times New Roman" panose="02020603050405020304" pitchFamily="18" charset="0"/>
                <a:cs typeface="Times New Roman" panose="02020603050405020304" pitchFamily="18" charset="0"/>
              </a:rPr>
              <a:t>Jesus Is Lord of the Sabbath Day</a:t>
            </a:r>
            <a:r>
              <a:rPr lang="en-US" sz="6000" i="0" u="none" strike="noStrike" baseline="0" dirty="0">
                <a:solidFill>
                  <a:schemeClr val="bg1"/>
                </a:solidFill>
                <a:latin typeface="Times New Roman" panose="02020603050405020304" pitchFamily="18" charset="0"/>
                <a:cs typeface="Times New Roman" panose="02020603050405020304" pitchFamily="18" charset="0"/>
              </a:rPr>
              <a:t> – </a:t>
            </a:r>
          </a:p>
          <a:p>
            <a:pPr algn="l"/>
            <a:r>
              <a:rPr lang="en-US" sz="6000" i="0" u="none" strike="noStrike" baseline="0" dirty="0">
                <a:solidFill>
                  <a:schemeClr val="bg1"/>
                </a:solidFill>
                <a:latin typeface="Times New Roman" panose="02020603050405020304" pitchFamily="18" charset="0"/>
                <a:cs typeface="Times New Roman" panose="02020603050405020304" pitchFamily="18" charset="0"/>
              </a:rPr>
              <a:t>Matthew 12:1-14</a:t>
            </a:r>
          </a:p>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At that time, Jesus went on the Sabbath day through the grain fields. His disciples were hungry and began to pluck heads of grain and to eat.</a:t>
            </a:r>
            <a:endParaRPr lang="en-ZA" dirty="0"/>
          </a:p>
        </p:txBody>
      </p:sp>
      <p:sp>
        <p:nvSpPr>
          <p:cNvPr id="2" name="TextBox 1">
            <a:extLst>
              <a:ext uri="{FF2B5EF4-FFF2-40B4-BE49-F238E27FC236}">
                <a16:creationId xmlns:a16="http://schemas.microsoft.com/office/drawing/2014/main" id="{34E55F19-1555-35CF-238E-8B37CA2DC47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F784906-5FA0-D2D2-2A37-7AE5686F1A22}"/>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2ED4971-2C57-402F-BFDA-2B9E6C2F8C80}"/>
              </a:ext>
            </a:extLst>
          </p:cNvPr>
          <p:cNvSpPr txBox="1"/>
          <p:nvPr/>
        </p:nvSpPr>
        <p:spPr>
          <a:xfrm>
            <a:off x="498883" y="330704"/>
            <a:ext cx="3197906"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a:t>
            </a:r>
            <a:r>
              <a:rPr lang="en-US" sz="4400" b="0" i="0" dirty="0">
                <a:solidFill>
                  <a:srgbClr val="121212"/>
                </a:solidFill>
                <a:effectLst/>
                <a:latin typeface="Arial" panose="020B0604020202020204" pitchFamily="34" charset="0"/>
              </a:rPr>
              <a:t>But the Pharisees, when they saw it, said to him, “Behold, your disciples do what is not lawful to do on the Sabbath.”</a:t>
            </a:r>
            <a:endParaRPr lang="en-ZA" dirty="0"/>
          </a:p>
        </p:txBody>
      </p:sp>
      <p:sp>
        <p:nvSpPr>
          <p:cNvPr id="2" name="TextBox 1">
            <a:extLst>
              <a:ext uri="{FF2B5EF4-FFF2-40B4-BE49-F238E27FC236}">
                <a16:creationId xmlns:a16="http://schemas.microsoft.com/office/drawing/2014/main" id="{D127135D-E310-6357-38EE-068382D6570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393F824-A263-48AA-BD3C-C12F4CDE6A28}"/>
              </a:ext>
            </a:extLst>
          </p:cNvPr>
          <p:cNvPicPr>
            <a:picLocks noChangeAspect="1"/>
          </p:cNvPicPr>
          <p:nvPr/>
        </p:nvPicPr>
        <p:blipFill>
          <a:blip r:embed="rId2"/>
          <a:stretch>
            <a:fillRect/>
          </a:stretch>
        </p:blipFill>
        <p:spPr>
          <a:xfrm>
            <a:off x="-1" y="-1"/>
            <a:ext cx="12191999" cy="7049795"/>
          </a:xfrm>
          <a:prstGeom prst="rect">
            <a:avLst/>
          </a:prstGeom>
        </p:spPr>
      </p:pic>
      <p:sp>
        <p:nvSpPr>
          <p:cNvPr id="2" name="TextBox 1">
            <a:extLst>
              <a:ext uri="{FF2B5EF4-FFF2-40B4-BE49-F238E27FC236}">
                <a16:creationId xmlns:a16="http://schemas.microsoft.com/office/drawing/2014/main" id="{DA2C3135-AF01-6EB3-C315-74D32C5A6E93}"/>
              </a:ext>
            </a:extLst>
          </p:cNvPr>
          <p:cNvSpPr txBox="1"/>
          <p:nvPr/>
        </p:nvSpPr>
        <p:spPr>
          <a:xfrm>
            <a:off x="498883" y="330704"/>
            <a:ext cx="3237094"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But he said to them, </a:t>
            </a:r>
            <a:r>
              <a:rPr lang="en-US" sz="4000" b="0" i="0" dirty="0">
                <a:solidFill>
                  <a:srgbClr val="FF3D4D"/>
                </a:solidFill>
                <a:effectLst/>
                <a:latin typeface="Arial" panose="020B0604020202020204" pitchFamily="34" charset="0"/>
              </a:rPr>
              <a:t>“Haven’t you read what David did when he was hungry, and those who were with him: </a:t>
            </a:r>
            <a:endParaRPr lang="en-ZA" dirty="0"/>
          </a:p>
        </p:txBody>
      </p:sp>
      <p:sp>
        <p:nvSpPr>
          <p:cNvPr id="2" name="TextBox 1">
            <a:extLst>
              <a:ext uri="{FF2B5EF4-FFF2-40B4-BE49-F238E27FC236}">
                <a16:creationId xmlns:a16="http://schemas.microsoft.com/office/drawing/2014/main" id="{F538F550-3812-E2CF-803C-C56DA65195F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5805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1722</TotalTime>
  <Words>542</Words>
  <Application>Microsoft Office PowerPoint</Application>
  <PresentationFormat>Widescreen</PresentationFormat>
  <Paragraphs>49</Paragraphs>
  <Slides>22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ArialMT</vt:lpstr>
      <vt:lpstr>Calibri</vt:lpstr>
      <vt:lpstr>Calibri Light</vt:lpstr>
      <vt:lpstr>Microsoft Himalaya</vt:lpstr>
      <vt:lpstr>Times New Roman</vt:lpstr>
      <vt:lpstr>TimesNewRomanPS-BoldMT</vt:lpstr>
      <vt:lpstr>TimesNewRomanPSMT</vt:lpstr>
      <vt:lpstr>Office Theme</vt:lpstr>
      <vt:lpstr>34-4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2023-01-25T14:44:26Z</dcterms:modified>
</cp:coreProperties>
</file>