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68" r:id="rId2"/>
    <p:sldId id="439" r:id="rId3"/>
    <p:sldId id="440" r:id="rId4"/>
    <p:sldId id="441" r:id="rId5"/>
    <p:sldId id="442" r:id="rId6"/>
    <p:sldId id="443" r:id="rId7"/>
    <p:sldId id="444" r:id="rId8"/>
    <p:sldId id="445" r:id="rId9"/>
    <p:sldId id="446" r:id="rId10"/>
    <p:sldId id="447" r:id="rId11"/>
    <p:sldId id="448" r:id="rId12"/>
    <p:sldId id="449" r:id="rId13"/>
    <p:sldId id="452" r:id="rId14"/>
    <p:sldId id="453" r:id="rId15"/>
    <p:sldId id="454" r:id="rId16"/>
    <p:sldId id="455" r:id="rId17"/>
    <p:sldId id="456" r:id="rId18"/>
    <p:sldId id="457" r:id="rId19"/>
    <p:sldId id="458" r:id="rId20"/>
    <p:sldId id="459" r:id="rId21"/>
    <p:sldId id="460" r:id="rId22"/>
    <p:sldId id="461" r:id="rId23"/>
    <p:sldId id="462" r:id="rId24"/>
    <p:sldId id="463" r:id="rId25"/>
    <p:sldId id="464" r:id="rId26"/>
    <p:sldId id="465" r:id="rId27"/>
    <p:sldId id="466" r:id="rId28"/>
    <p:sldId id="467" r:id="rId29"/>
    <p:sldId id="469" r:id="rId30"/>
    <p:sldId id="470" r:id="rId31"/>
    <p:sldId id="471" r:id="rId32"/>
    <p:sldId id="472" r:id="rId33"/>
    <p:sldId id="473" r:id="rId34"/>
    <p:sldId id="474" r:id="rId35"/>
    <p:sldId id="475" r:id="rId36"/>
    <p:sldId id="476" r:id="rId37"/>
    <p:sldId id="477" r:id="rId38"/>
    <p:sldId id="478" r:id="rId39"/>
    <p:sldId id="479" r:id="rId40"/>
    <p:sldId id="480" r:id="rId41"/>
    <p:sldId id="481" r:id="rId42"/>
    <p:sldId id="482" r:id="rId43"/>
    <p:sldId id="483" r:id="rId44"/>
    <p:sldId id="484" r:id="rId45"/>
    <p:sldId id="485" r:id="rId46"/>
    <p:sldId id="48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38" autoAdjust="0"/>
    <p:restoredTop sz="94206" autoAdjust="0"/>
  </p:normalViewPr>
  <p:slideViewPr>
    <p:cSldViewPr snapToGrid="0">
      <p:cViewPr varScale="1">
        <p:scale>
          <a:sx n="89" d="100"/>
          <a:sy n="89" d="100"/>
        </p:scale>
        <p:origin x="264" y="8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9F83262-293E-4993-8335-2F95C6114143}"/>
    <pc:docChg chg="modSld">
      <pc:chgData name="Alfred Smith" userId="3c60a3631c0db8ad" providerId="LiveId" clId="{B9F83262-293E-4993-8335-2F95C6114143}" dt="2023-12-12T05:45:14.913" v="5" actId="20577"/>
      <pc:docMkLst>
        <pc:docMk/>
      </pc:docMkLst>
      <pc:sldChg chg="modSp mod">
        <pc:chgData name="Alfred Smith" userId="3c60a3631c0db8ad" providerId="LiveId" clId="{B9F83262-293E-4993-8335-2F95C6114143}" dt="2023-12-12T05:45:07.141" v="1" actId="20577"/>
        <pc:sldMkLst>
          <pc:docMk/>
          <pc:sldMk cId="283334129" sldId="453"/>
        </pc:sldMkLst>
        <pc:spChg chg="mod">
          <ac:chgData name="Alfred Smith" userId="3c60a3631c0db8ad" providerId="LiveId" clId="{B9F83262-293E-4993-8335-2F95C6114143}" dt="2023-12-12T05:45:07.141" v="1" actId="20577"/>
          <ac:spMkLst>
            <pc:docMk/>
            <pc:sldMk cId="283334129" sldId="453"/>
            <ac:spMk id="7" creationId="{8996DDD4-843B-D148-AC83-20699E48A1CA}"/>
          </ac:spMkLst>
        </pc:spChg>
      </pc:sldChg>
      <pc:sldChg chg="modSp mod">
        <pc:chgData name="Alfred Smith" userId="3c60a3631c0db8ad" providerId="LiveId" clId="{B9F83262-293E-4993-8335-2F95C6114143}" dt="2023-12-12T05:45:14.913" v="5" actId="20577"/>
        <pc:sldMkLst>
          <pc:docMk/>
          <pc:sldMk cId="1799939013" sldId="455"/>
        </pc:sldMkLst>
        <pc:spChg chg="mod">
          <ac:chgData name="Alfred Smith" userId="3c60a3631c0db8ad" providerId="LiveId" clId="{B9F83262-293E-4993-8335-2F95C6114143}" dt="2023-12-12T05:45:14.913" v="5" actId="20577"/>
          <ac:spMkLst>
            <pc:docMk/>
            <pc:sldMk cId="1799939013" sldId="455"/>
            <ac:spMk id="2" creationId="{E161DA82-2304-B574-96DF-B8BE75FCFFC1}"/>
          </ac:spMkLst>
        </pc:spChg>
      </pc:sldChg>
    </pc:docChg>
  </pc:docChgLst>
  <pc:docChgLst>
    <pc:chgData name="Leonie Smith" userId="fed1330f33f5650e" providerId="LiveId" clId="{0960361C-74FF-47BE-B518-463C98E1194E}"/>
    <pc:docChg chg="custSel modSld">
      <pc:chgData name="Leonie Smith" userId="fed1330f33f5650e" providerId="LiveId" clId="{0960361C-74FF-47BE-B518-463C98E1194E}" dt="2023-01-13T08:31:25.326" v="142"/>
      <pc:docMkLst>
        <pc:docMk/>
      </pc:docMkLst>
      <pc:sldChg chg="addSp delSp modSp mod modTransition">
        <pc:chgData name="Leonie Smith" userId="fed1330f33f5650e" providerId="LiveId" clId="{0960361C-74FF-47BE-B518-463C98E1194E}" dt="2023-01-10T14:34:25.791" v="57" actId="21"/>
        <pc:sldMkLst>
          <pc:docMk/>
          <pc:sldMk cId="3759221820" sldId="439"/>
        </pc:sldMkLst>
        <pc:spChg chg="del">
          <ac:chgData name="Leonie Smith" userId="fed1330f33f5650e" providerId="LiveId" clId="{0960361C-74FF-47BE-B518-463C98E1194E}" dt="2023-01-10T14:29:59.676" v="5" actId="21"/>
          <ac:spMkLst>
            <pc:docMk/>
            <pc:sldMk cId="3759221820" sldId="439"/>
            <ac:spMk id="2" creationId="{CFCC4313-9AAF-86F1-3210-2D8CACE7FCBB}"/>
          </ac:spMkLst>
        </pc:spChg>
        <pc:spChg chg="del">
          <ac:chgData name="Leonie Smith" userId="fed1330f33f5650e" providerId="LiveId" clId="{0960361C-74FF-47BE-B518-463C98E1194E}" dt="2023-01-10T14:34:25.791" v="57" actId="21"/>
          <ac:spMkLst>
            <pc:docMk/>
            <pc:sldMk cId="3759221820" sldId="439"/>
            <ac:spMk id="4" creationId="{9A13E2D8-2F59-44C1-B1D2-79C300C26DD4}"/>
          </ac:spMkLst>
        </pc:spChg>
        <pc:spChg chg="add mod">
          <ac:chgData name="Leonie Smith" userId="fed1330f33f5650e" providerId="LiveId" clId="{0960361C-74FF-47BE-B518-463C98E1194E}" dt="2023-01-10T14:31:04.410" v="16"/>
          <ac:spMkLst>
            <pc:docMk/>
            <pc:sldMk cId="3759221820" sldId="439"/>
            <ac:spMk id="5" creationId="{F6E354E9-A2CE-5703-B9C0-0B44B8CA2300}"/>
          </ac:spMkLst>
        </pc:spChg>
        <pc:spChg chg="del">
          <ac:chgData name="Leonie Smith" userId="fed1330f33f5650e" providerId="LiveId" clId="{0960361C-74FF-47BE-B518-463C98E1194E}" dt="2023-01-10T14:34:22.920" v="56" actId="21"/>
          <ac:spMkLst>
            <pc:docMk/>
            <pc:sldMk cId="3759221820" sldId="439"/>
            <ac:spMk id="6" creationId="{416C064E-628E-47C0-A712-DB178FE9901E}"/>
          </ac:spMkLst>
        </pc:spChg>
      </pc:sldChg>
      <pc:sldChg chg="addSp delSp modSp mod modTransition modAnim">
        <pc:chgData name="Leonie Smith" userId="fed1330f33f5650e" providerId="LiveId" clId="{0960361C-74FF-47BE-B518-463C98E1194E}" dt="2023-01-10T14:38:15.401" v="141"/>
        <pc:sldMkLst>
          <pc:docMk/>
          <pc:sldMk cId="923867738" sldId="440"/>
        </pc:sldMkLst>
        <pc:spChg chg="add mod">
          <ac:chgData name="Leonie Smith" userId="fed1330f33f5650e" providerId="LiveId" clId="{0960361C-74FF-47BE-B518-463C98E1194E}" dt="2023-01-10T14:38:15.401" v="141"/>
          <ac:spMkLst>
            <pc:docMk/>
            <pc:sldMk cId="923867738" sldId="440"/>
            <ac:spMk id="3" creationId="{6F8C2F9E-C21F-4823-05A1-764CA51D32E9}"/>
          </ac:spMkLst>
        </pc:spChg>
        <pc:spChg chg="mod">
          <ac:chgData name="Leonie Smith" userId="fed1330f33f5650e" providerId="LiveId" clId="{0960361C-74FF-47BE-B518-463C98E1194E}" dt="2023-01-10T14:29:51.552" v="4" actId="6549"/>
          <ac:spMkLst>
            <pc:docMk/>
            <pc:sldMk cId="923867738" sldId="440"/>
            <ac:spMk id="4" creationId="{9A13E2D8-2F59-44C1-B1D2-79C300C26DD4}"/>
          </ac:spMkLst>
        </pc:spChg>
        <pc:spChg chg="del">
          <ac:chgData name="Leonie Smith" userId="fed1330f33f5650e" providerId="LiveId" clId="{0960361C-74FF-47BE-B518-463C98E1194E}" dt="2023-01-10T14:34:29.363" v="58" actId="21"/>
          <ac:spMkLst>
            <pc:docMk/>
            <pc:sldMk cId="923867738" sldId="440"/>
            <ac:spMk id="6" creationId="{416C064E-628E-47C0-A712-DB178FE9901E}"/>
          </ac:spMkLst>
        </pc:spChg>
        <pc:picChg chg="del">
          <ac:chgData name="Leonie Smith" userId="fed1330f33f5650e" providerId="LiveId" clId="{0960361C-74FF-47BE-B518-463C98E1194E}" dt="2023-01-10T14:34:13.529" v="55"/>
          <ac:picMkLst>
            <pc:docMk/>
            <pc:sldMk cId="923867738" sldId="440"/>
            <ac:picMk id="2" creationId="{56E18F82-CD66-E255-8857-FB69426C315E}"/>
          </ac:picMkLst>
        </pc:picChg>
      </pc:sldChg>
      <pc:sldChg chg="delSp modSp mod modTransition">
        <pc:chgData name="Leonie Smith" userId="fed1330f33f5650e" providerId="LiveId" clId="{0960361C-74FF-47BE-B518-463C98E1194E}" dt="2023-01-10T14:34:34.472" v="60" actId="21"/>
        <pc:sldMkLst>
          <pc:docMk/>
          <pc:sldMk cId="3676245138" sldId="441"/>
        </pc:sldMkLst>
        <pc:spChg chg="del">
          <ac:chgData name="Leonie Smith" userId="fed1330f33f5650e" providerId="LiveId" clId="{0960361C-74FF-47BE-B518-463C98E1194E}" dt="2023-01-10T14:34:33.001" v="59" actId="21"/>
          <ac:spMkLst>
            <pc:docMk/>
            <pc:sldMk cId="3676245138" sldId="441"/>
            <ac:spMk id="4" creationId="{9A13E2D8-2F59-44C1-B1D2-79C300C26DD4}"/>
          </ac:spMkLst>
        </pc:spChg>
        <pc:spChg chg="mod">
          <ac:chgData name="Leonie Smith" userId="fed1330f33f5650e" providerId="LiveId" clId="{0960361C-74FF-47BE-B518-463C98E1194E}" dt="2023-01-10T14:30:58.408" v="15" actId="14100"/>
          <ac:spMkLst>
            <pc:docMk/>
            <pc:sldMk cId="3676245138" sldId="441"/>
            <ac:spMk id="5" creationId="{F41E19B1-368A-4168-A0A5-D046C603F607}"/>
          </ac:spMkLst>
        </pc:spChg>
        <pc:spChg chg="del">
          <ac:chgData name="Leonie Smith" userId="fed1330f33f5650e" providerId="LiveId" clId="{0960361C-74FF-47BE-B518-463C98E1194E}" dt="2023-01-10T14:34:34.472" v="60" actId="21"/>
          <ac:spMkLst>
            <pc:docMk/>
            <pc:sldMk cId="3676245138" sldId="441"/>
            <ac:spMk id="6" creationId="{416C064E-628E-47C0-A712-DB178FE9901E}"/>
          </ac:spMkLst>
        </pc:spChg>
      </pc:sldChg>
      <pc:sldChg chg="addSp delSp modSp mod modTransition modAnim">
        <pc:chgData name="Leonie Smith" userId="fed1330f33f5650e" providerId="LiveId" clId="{0960361C-74FF-47BE-B518-463C98E1194E}" dt="2023-01-10T14:38:12.196" v="140"/>
        <pc:sldMkLst>
          <pc:docMk/>
          <pc:sldMk cId="2180228365" sldId="442"/>
        </pc:sldMkLst>
        <pc:spChg chg="add mod">
          <ac:chgData name="Leonie Smith" userId="fed1330f33f5650e" providerId="LiveId" clId="{0960361C-74FF-47BE-B518-463C98E1194E}" dt="2023-01-10T14:38:12.196" v="140"/>
          <ac:spMkLst>
            <pc:docMk/>
            <pc:sldMk cId="2180228365" sldId="442"/>
            <ac:spMk id="2" creationId="{B792E9FD-9C55-8042-F290-57C681C0F6BF}"/>
          </ac:spMkLst>
        </pc:spChg>
        <pc:spChg chg="del">
          <ac:chgData name="Leonie Smith" userId="fed1330f33f5650e" providerId="LiveId" clId="{0960361C-74FF-47BE-B518-463C98E1194E}" dt="2023-01-10T14:34:38.966" v="61" actId="21"/>
          <ac:spMkLst>
            <pc:docMk/>
            <pc:sldMk cId="2180228365" sldId="442"/>
            <ac:spMk id="6" creationId="{416C064E-628E-47C0-A712-DB178FE9901E}"/>
          </ac:spMkLst>
        </pc:spChg>
        <pc:picChg chg="del">
          <ac:chgData name="Leonie Smith" userId="fed1330f33f5650e" providerId="LiveId" clId="{0960361C-74FF-47BE-B518-463C98E1194E}" dt="2023-01-10T14:34:13.529" v="55"/>
          <ac:picMkLst>
            <pc:docMk/>
            <pc:sldMk cId="2180228365" sldId="442"/>
            <ac:picMk id="5" creationId="{8F6D9DC7-5141-07B3-C92C-1F3AF51809B6}"/>
          </ac:picMkLst>
        </pc:picChg>
      </pc:sldChg>
      <pc:sldChg chg="delSp modSp mod modTransition">
        <pc:chgData name="Leonie Smith" userId="fed1330f33f5650e" providerId="LiveId" clId="{0960361C-74FF-47BE-B518-463C98E1194E}" dt="2023-01-10T14:34:42.823" v="63" actId="21"/>
        <pc:sldMkLst>
          <pc:docMk/>
          <pc:sldMk cId="3095902142" sldId="443"/>
        </pc:sldMkLst>
        <pc:spChg chg="mod">
          <ac:chgData name="Leonie Smith" userId="fed1330f33f5650e" providerId="LiveId" clId="{0960361C-74FF-47BE-B518-463C98E1194E}" dt="2023-01-10T14:31:18.021" v="17"/>
          <ac:spMkLst>
            <pc:docMk/>
            <pc:sldMk cId="3095902142" sldId="443"/>
            <ac:spMk id="2" creationId="{5836FC2E-5453-1474-AF41-B1C5F9988E31}"/>
          </ac:spMkLst>
        </pc:spChg>
        <pc:spChg chg="del">
          <ac:chgData name="Leonie Smith" userId="fed1330f33f5650e" providerId="LiveId" clId="{0960361C-74FF-47BE-B518-463C98E1194E}" dt="2023-01-10T14:34:41.817" v="62" actId="21"/>
          <ac:spMkLst>
            <pc:docMk/>
            <pc:sldMk cId="3095902142" sldId="443"/>
            <ac:spMk id="4" creationId="{9A13E2D8-2F59-44C1-B1D2-79C300C26DD4}"/>
          </ac:spMkLst>
        </pc:spChg>
        <pc:spChg chg="del">
          <ac:chgData name="Leonie Smith" userId="fed1330f33f5650e" providerId="LiveId" clId="{0960361C-74FF-47BE-B518-463C98E1194E}" dt="2023-01-10T14:34:42.823" v="63" actId="21"/>
          <ac:spMkLst>
            <pc:docMk/>
            <pc:sldMk cId="3095902142" sldId="443"/>
            <ac:spMk id="6" creationId="{416C064E-628E-47C0-A712-DB178FE9901E}"/>
          </ac:spMkLst>
        </pc:spChg>
      </pc:sldChg>
      <pc:sldChg chg="addSp delSp modSp mod modTransition modAnim">
        <pc:chgData name="Leonie Smith" userId="fed1330f33f5650e" providerId="LiveId" clId="{0960361C-74FF-47BE-B518-463C98E1194E}" dt="2023-01-10T14:38:10.608" v="139"/>
        <pc:sldMkLst>
          <pc:docMk/>
          <pc:sldMk cId="1718612039" sldId="444"/>
        </pc:sldMkLst>
        <pc:spChg chg="add mod">
          <ac:chgData name="Leonie Smith" userId="fed1330f33f5650e" providerId="LiveId" clId="{0960361C-74FF-47BE-B518-463C98E1194E}" dt="2023-01-10T14:38:10.608" v="139"/>
          <ac:spMkLst>
            <pc:docMk/>
            <pc:sldMk cId="1718612039" sldId="444"/>
            <ac:spMk id="3" creationId="{9E536C16-C385-8DA6-93ED-8DDB811EBECC}"/>
          </ac:spMkLst>
        </pc:spChg>
        <pc:spChg chg="del">
          <ac:chgData name="Leonie Smith" userId="fed1330f33f5650e" providerId="LiveId" clId="{0960361C-74FF-47BE-B518-463C98E1194E}" dt="2023-01-10T14:34:46.482" v="64" actId="21"/>
          <ac:spMkLst>
            <pc:docMk/>
            <pc:sldMk cId="1718612039" sldId="444"/>
            <ac:spMk id="6" creationId="{416C064E-628E-47C0-A712-DB178FE9901E}"/>
          </ac:spMkLst>
        </pc:spChg>
        <pc:picChg chg="del">
          <ac:chgData name="Leonie Smith" userId="fed1330f33f5650e" providerId="LiveId" clId="{0960361C-74FF-47BE-B518-463C98E1194E}" dt="2023-01-10T14:34:13.529" v="55"/>
          <ac:picMkLst>
            <pc:docMk/>
            <pc:sldMk cId="1718612039" sldId="444"/>
            <ac:picMk id="2" creationId="{9D74D056-EDCA-BCB3-F921-4DC9926D64AF}"/>
          </ac:picMkLst>
        </pc:picChg>
      </pc:sldChg>
      <pc:sldChg chg="modSp mod modTransition">
        <pc:chgData name="Leonie Smith" userId="fed1330f33f5650e" providerId="LiveId" clId="{0960361C-74FF-47BE-B518-463C98E1194E}" dt="2023-01-10T14:34:13.529" v="55"/>
        <pc:sldMkLst>
          <pc:docMk/>
          <pc:sldMk cId="2166098122" sldId="445"/>
        </pc:sldMkLst>
        <pc:spChg chg="mod">
          <ac:chgData name="Leonie Smith" userId="fed1330f33f5650e" providerId="LiveId" clId="{0960361C-74FF-47BE-B518-463C98E1194E}" dt="2023-01-10T14:31:23.583" v="18"/>
          <ac:spMkLst>
            <pc:docMk/>
            <pc:sldMk cId="2166098122" sldId="445"/>
            <ac:spMk id="2" creationId="{DEE7F347-AFA4-FC34-EC31-ECFE770E8990}"/>
          </ac:spMkLst>
        </pc:spChg>
      </pc:sldChg>
      <pc:sldChg chg="addSp delSp modSp mod modTransition modAnim">
        <pc:chgData name="Leonie Smith" userId="fed1330f33f5650e" providerId="LiveId" clId="{0960361C-74FF-47BE-B518-463C98E1194E}" dt="2023-01-10T14:38:09.054" v="138"/>
        <pc:sldMkLst>
          <pc:docMk/>
          <pc:sldMk cId="665805102" sldId="446"/>
        </pc:sldMkLst>
        <pc:spChg chg="add mod">
          <ac:chgData name="Leonie Smith" userId="fed1330f33f5650e" providerId="LiveId" clId="{0960361C-74FF-47BE-B518-463C98E1194E}" dt="2023-01-10T14:38:09.054" v="138"/>
          <ac:spMkLst>
            <pc:docMk/>
            <pc:sldMk cId="665805102" sldId="446"/>
            <ac:spMk id="2" creationId="{CA74FA6A-4D4E-38CE-4239-D3A5D5BA4C5C}"/>
          </ac:spMkLst>
        </pc:spChg>
        <pc:spChg chg="del">
          <ac:chgData name="Leonie Smith" userId="fed1330f33f5650e" providerId="LiveId" clId="{0960361C-74FF-47BE-B518-463C98E1194E}" dt="2023-01-10T14:34:54.964" v="65" actId="21"/>
          <ac:spMkLst>
            <pc:docMk/>
            <pc:sldMk cId="665805102" sldId="446"/>
            <ac:spMk id="6" creationId="{416C064E-628E-47C0-A712-DB178FE9901E}"/>
          </ac:spMkLst>
        </pc:spChg>
        <pc:picChg chg="del">
          <ac:chgData name="Leonie Smith" userId="fed1330f33f5650e" providerId="LiveId" clId="{0960361C-74FF-47BE-B518-463C98E1194E}" dt="2023-01-10T14:34:13.529" v="55"/>
          <ac:picMkLst>
            <pc:docMk/>
            <pc:sldMk cId="665805102" sldId="446"/>
            <ac:picMk id="7" creationId="{FF8EBC69-0878-086A-E865-4CB463EA962D}"/>
          </ac:picMkLst>
        </pc:picChg>
      </pc:sldChg>
      <pc:sldChg chg="modSp mod modTransition">
        <pc:chgData name="Leonie Smith" userId="fed1330f33f5650e" providerId="LiveId" clId="{0960361C-74FF-47BE-B518-463C98E1194E}" dt="2023-01-10T14:34:13.529" v="55"/>
        <pc:sldMkLst>
          <pc:docMk/>
          <pc:sldMk cId="2422728137" sldId="447"/>
        </pc:sldMkLst>
        <pc:spChg chg="mod">
          <ac:chgData name="Leonie Smith" userId="fed1330f33f5650e" providerId="LiveId" clId="{0960361C-74FF-47BE-B518-463C98E1194E}" dt="2023-01-10T14:31:28.785" v="19"/>
          <ac:spMkLst>
            <pc:docMk/>
            <pc:sldMk cId="2422728137" sldId="447"/>
            <ac:spMk id="2" creationId="{541834D2-1E32-1FD8-BD9E-E87BE7C4066D}"/>
          </ac:spMkLst>
        </pc:spChg>
      </pc:sldChg>
      <pc:sldChg chg="addSp delSp modSp mod modTransition modAnim">
        <pc:chgData name="Leonie Smith" userId="fed1330f33f5650e" providerId="LiveId" clId="{0960361C-74FF-47BE-B518-463C98E1194E}" dt="2023-01-10T14:38:07.193" v="137"/>
        <pc:sldMkLst>
          <pc:docMk/>
          <pc:sldMk cId="843663555" sldId="448"/>
        </pc:sldMkLst>
        <pc:spChg chg="add mod">
          <ac:chgData name="Leonie Smith" userId="fed1330f33f5650e" providerId="LiveId" clId="{0960361C-74FF-47BE-B518-463C98E1194E}" dt="2023-01-10T14:38:07.193" v="137"/>
          <ac:spMkLst>
            <pc:docMk/>
            <pc:sldMk cId="843663555" sldId="448"/>
            <ac:spMk id="2" creationId="{4352901F-E29C-A097-0F01-1C72C01F4F41}"/>
          </ac:spMkLst>
        </pc:spChg>
        <pc:spChg chg="del">
          <ac:chgData name="Leonie Smith" userId="fed1330f33f5650e" providerId="LiveId" clId="{0960361C-74FF-47BE-B518-463C98E1194E}" dt="2023-01-10T14:35:04.592" v="66" actId="21"/>
          <ac:spMkLst>
            <pc:docMk/>
            <pc:sldMk cId="843663555" sldId="448"/>
            <ac:spMk id="6" creationId="{416C064E-628E-47C0-A712-DB178FE9901E}"/>
          </ac:spMkLst>
        </pc:spChg>
        <pc:picChg chg="del">
          <ac:chgData name="Leonie Smith" userId="fed1330f33f5650e" providerId="LiveId" clId="{0960361C-74FF-47BE-B518-463C98E1194E}" dt="2023-01-10T14:34:13.529" v="55"/>
          <ac:picMkLst>
            <pc:docMk/>
            <pc:sldMk cId="843663555" sldId="448"/>
            <ac:picMk id="5" creationId="{2D0E2F3E-BC9F-B1AE-4123-17BC2529F2CE}"/>
          </ac:picMkLst>
        </pc:picChg>
      </pc:sldChg>
      <pc:sldChg chg="delSp modSp mod modTransition">
        <pc:chgData name="Leonie Smith" userId="fed1330f33f5650e" providerId="LiveId" clId="{0960361C-74FF-47BE-B518-463C98E1194E}" dt="2023-01-10T14:35:08.808" v="68" actId="21"/>
        <pc:sldMkLst>
          <pc:docMk/>
          <pc:sldMk cId="4160448636" sldId="449"/>
        </pc:sldMkLst>
        <pc:spChg chg="mod">
          <ac:chgData name="Leonie Smith" userId="fed1330f33f5650e" providerId="LiveId" clId="{0960361C-74FF-47BE-B518-463C98E1194E}" dt="2023-01-10T14:31:35.310" v="20"/>
          <ac:spMkLst>
            <pc:docMk/>
            <pc:sldMk cId="4160448636" sldId="449"/>
            <ac:spMk id="2" creationId="{9DB10EB9-2FEC-35C3-8434-4803BCBF0937}"/>
          </ac:spMkLst>
        </pc:spChg>
        <pc:spChg chg="del">
          <ac:chgData name="Leonie Smith" userId="fed1330f33f5650e" providerId="LiveId" clId="{0960361C-74FF-47BE-B518-463C98E1194E}" dt="2023-01-10T14:35:07.828" v="67" actId="21"/>
          <ac:spMkLst>
            <pc:docMk/>
            <pc:sldMk cId="4160448636" sldId="449"/>
            <ac:spMk id="4" creationId="{9A13E2D8-2F59-44C1-B1D2-79C300C26DD4}"/>
          </ac:spMkLst>
        </pc:spChg>
        <pc:spChg chg="del">
          <ac:chgData name="Leonie Smith" userId="fed1330f33f5650e" providerId="LiveId" clId="{0960361C-74FF-47BE-B518-463C98E1194E}" dt="2023-01-10T14:35:08.808" v="68" actId="21"/>
          <ac:spMkLst>
            <pc:docMk/>
            <pc:sldMk cId="4160448636" sldId="449"/>
            <ac:spMk id="6" creationId="{416C064E-628E-47C0-A712-DB178FE9901E}"/>
          </ac:spMkLst>
        </pc:spChg>
      </pc:sldChg>
      <pc:sldChg chg="addSp delSp modSp mod modTransition modAnim">
        <pc:chgData name="Leonie Smith" userId="fed1330f33f5650e" providerId="LiveId" clId="{0960361C-74FF-47BE-B518-463C98E1194E}" dt="2023-01-10T14:38:05.571" v="136"/>
        <pc:sldMkLst>
          <pc:docMk/>
          <pc:sldMk cId="4002949039" sldId="452"/>
        </pc:sldMkLst>
        <pc:spChg chg="add mod">
          <ac:chgData name="Leonie Smith" userId="fed1330f33f5650e" providerId="LiveId" clId="{0960361C-74FF-47BE-B518-463C98E1194E}" dt="2023-01-10T14:38:05.571" v="136"/>
          <ac:spMkLst>
            <pc:docMk/>
            <pc:sldMk cId="4002949039" sldId="452"/>
            <ac:spMk id="3" creationId="{6486DCD3-42C6-62BD-8578-2B2365BF6548}"/>
          </ac:spMkLst>
        </pc:spChg>
        <pc:spChg chg="del">
          <ac:chgData name="Leonie Smith" userId="fed1330f33f5650e" providerId="LiveId" clId="{0960361C-74FF-47BE-B518-463C98E1194E}" dt="2023-01-10T14:35:11.887" v="69" actId="21"/>
          <ac:spMkLst>
            <pc:docMk/>
            <pc:sldMk cId="4002949039" sldId="452"/>
            <ac:spMk id="6" creationId="{416C064E-628E-47C0-A712-DB178FE9901E}"/>
          </ac:spMkLst>
        </pc:spChg>
        <pc:picChg chg="del">
          <ac:chgData name="Leonie Smith" userId="fed1330f33f5650e" providerId="LiveId" clId="{0960361C-74FF-47BE-B518-463C98E1194E}" dt="2023-01-10T14:34:13.529" v="55"/>
          <ac:picMkLst>
            <pc:docMk/>
            <pc:sldMk cId="4002949039" sldId="452"/>
            <ac:picMk id="2" creationId="{98CC2B88-D2C2-1953-09EC-1054BA622492}"/>
          </ac:picMkLst>
        </pc:picChg>
      </pc:sldChg>
      <pc:sldChg chg="delSp modSp mod modTransition">
        <pc:chgData name="Leonie Smith" userId="fed1330f33f5650e" providerId="LiveId" clId="{0960361C-74FF-47BE-B518-463C98E1194E}" dt="2023-01-10T14:35:16.273" v="71" actId="21"/>
        <pc:sldMkLst>
          <pc:docMk/>
          <pc:sldMk cId="283334129" sldId="453"/>
        </pc:sldMkLst>
        <pc:spChg chg="del">
          <ac:chgData name="Leonie Smith" userId="fed1330f33f5650e" providerId="LiveId" clId="{0960361C-74FF-47BE-B518-463C98E1194E}" dt="2023-01-10T14:35:15.273" v="70" actId="21"/>
          <ac:spMkLst>
            <pc:docMk/>
            <pc:sldMk cId="283334129" sldId="453"/>
            <ac:spMk id="4" creationId="{9A13E2D8-2F59-44C1-B1D2-79C300C26DD4}"/>
          </ac:spMkLst>
        </pc:spChg>
        <pc:spChg chg="del">
          <ac:chgData name="Leonie Smith" userId="fed1330f33f5650e" providerId="LiveId" clId="{0960361C-74FF-47BE-B518-463C98E1194E}" dt="2023-01-10T14:35:16.273" v="71" actId="21"/>
          <ac:spMkLst>
            <pc:docMk/>
            <pc:sldMk cId="283334129" sldId="453"/>
            <ac:spMk id="6" creationId="{416C064E-628E-47C0-A712-DB178FE9901E}"/>
          </ac:spMkLst>
        </pc:spChg>
        <pc:spChg chg="mod">
          <ac:chgData name="Leonie Smith" userId="fed1330f33f5650e" providerId="LiveId" clId="{0960361C-74FF-47BE-B518-463C98E1194E}" dt="2023-01-10T14:31:58.834" v="22" actId="14100"/>
          <ac:spMkLst>
            <pc:docMk/>
            <pc:sldMk cId="283334129" sldId="453"/>
            <ac:spMk id="7" creationId="{8996DDD4-843B-D148-AC83-20699E48A1CA}"/>
          </ac:spMkLst>
        </pc:spChg>
      </pc:sldChg>
      <pc:sldChg chg="addSp delSp modSp mod modTransition modAnim">
        <pc:chgData name="Leonie Smith" userId="fed1330f33f5650e" providerId="LiveId" clId="{0960361C-74FF-47BE-B518-463C98E1194E}" dt="2023-01-10T14:38:04.046" v="135"/>
        <pc:sldMkLst>
          <pc:docMk/>
          <pc:sldMk cId="2511564658" sldId="454"/>
        </pc:sldMkLst>
        <pc:spChg chg="add mod">
          <ac:chgData name="Leonie Smith" userId="fed1330f33f5650e" providerId="LiveId" clId="{0960361C-74FF-47BE-B518-463C98E1194E}" dt="2023-01-10T14:38:04.046" v="135"/>
          <ac:spMkLst>
            <pc:docMk/>
            <pc:sldMk cId="2511564658" sldId="454"/>
            <ac:spMk id="2" creationId="{8DC42071-395F-C792-2DA2-BA0327B26CD8}"/>
          </ac:spMkLst>
        </pc:spChg>
        <pc:spChg chg="del">
          <ac:chgData name="Leonie Smith" userId="fed1330f33f5650e" providerId="LiveId" clId="{0960361C-74FF-47BE-B518-463C98E1194E}" dt="2023-01-10T14:35:19.057" v="72" actId="21"/>
          <ac:spMkLst>
            <pc:docMk/>
            <pc:sldMk cId="2511564658" sldId="454"/>
            <ac:spMk id="6" creationId="{416C064E-628E-47C0-A712-DB178FE9901E}"/>
          </ac:spMkLst>
        </pc:spChg>
        <pc:picChg chg="del">
          <ac:chgData name="Leonie Smith" userId="fed1330f33f5650e" providerId="LiveId" clId="{0960361C-74FF-47BE-B518-463C98E1194E}" dt="2023-01-10T14:34:13.529" v="55"/>
          <ac:picMkLst>
            <pc:docMk/>
            <pc:sldMk cId="2511564658" sldId="454"/>
            <ac:picMk id="3" creationId="{58D5D888-470D-CF3A-5BC5-84C01BA52576}"/>
          </ac:picMkLst>
        </pc:picChg>
      </pc:sldChg>
      <pc:sldChg chg="delSp modSp mod modTransition">
        <pc:chgData name="Leonie Smith" userId="fed1330f33f5650e" providerId="LiveId" clId="{0960361C-74FF-47BE-B518-463C98E1194E}" dt="2023-01-10T14:35:23.556" v="74" actId="21"/>
        <pc:sldMkLst>
          <pc:docMk/>
          <pc:sldMk cId="1799939013" sldId="455"/>
        </pc:sldMkLst>
        <pc:spChg chg="mod">
          <ac:chgData name="Leonie Smith" userId="fed1330f33f5650e" providerId="LiveId" clId="{0960361C-74FF-47BE-B518-463C98E1194E}" dt="2023-01-10T14:32:09.523" v="24" actId="14100"/>
          <ac:spMkLst>
            <pc:docMk/>
            <pc:sldMk cId="1799939013" sldId="455"/>
            <ac:spMk id="2" creationId="{E161DA82-2304-B574-96DF-B8BE75FCFFC1}"/>
          </ac:spMkLst>
        </pc:spChg>
        <pc:spChg chg="del">
          <ac:chgData name="Leonie Smith" userId="fed1330f33f5650e" providerId="LiveId" clId="{0960361C-74FF-47BE-B518-463C98E1194E}" dt="2023-01-10T14:35:22.568" v="73" actId="21"/>
          <ac:spMkLst>
            <pc:docMk/>
            <pc:sldMk cId="1799939013" sldId="455"/>
            <ac:spMk id="4" creationId="{9A13E2D8-2F59-44C1-B1D2-79C300C26DD4}"/>
          </ac:spMkLst>
        </pc:spChg>
        <pc:spChg chg="del">
          <ac:chgData name="Leonie Smith" userId="fed1330f33f5650e" providerId="LiveId" clId="{0960361C-74FF-47BE-B518-463C98E1194E}" dt="2023-01-10T14:35:23.556" v="74" actId="21"/>
          <ac:spMkLst>
            <pc:docMk/>
            <pc:sldMk cId="1799939013" sldId="455"/>
            <ac:spMk id="6" creationId="{416C064E-628E-47C0-A712-DB178FE9901E}"/>
          </ac:spMkLst>
        </pc:spChg>
      </pc:sldChg>
      <pc:sldChg chg="addSp delSp modSp mod modTransition modAnim">
        <pc:chgData name="Leonie Smith" userId="fed1330f33f5650e" providerId="LiveId" clId="{0960361C-74FF-47BE-B518-463C98E1194E}" dt="2023-01-10T14:38:02.536" v="134"/>
        <pc:sldMkLst>
          <pc:docMk/>
          <pc:sldMk cId="4049696417" sldId="456"/>
        </pc:sldMkLst>
        <pc:spChg chg="add mod">
          <ac:chgData name="Leonie Smith" userId="fed1330f33f5650e" providerId="LiveId" clId="{0960361C-74FF-47BE-B518-463C98E1194E}" dt="2023-01-10T14:38:02.536" v="134"/>
          <ac:spMkLst>
            <pc:docMk/>
            <pc:sldMk cId="4049696417" sldId="456"/>
            <ac:spMk id="2" creationId="{23395270-00EC-316A-63AD-AB1EEA49A03C}"/>
          </ac:spMkLst>
        </pc:spChg>
        <pc:spChg chg="del">
          <ac:chgData name="Leonie Smith" userId="fed1330f33f5650e" providerId="LiveId" clId="{0960361C-74FF-47BE-B518-463C98E1194E}" dt="2023-01-10T14:35:26.213" v="75" actId="21"/>
          <ac:spMkLst>
            <pc:docMk/>
            <pc:sldMk cId="4049696417" sldId="456"/>
            <ac:spMk id="6" creationId="{416C064E-628E-47C0-A712-DB178FE9901E}"/>
          </ac:spMkLst>
        </pc:spChg>
        <pc:picChg chg="del">
          <ac:chgData name="Leonie Smith" userId="fed1330f33f5650e" providerId="LiveId" clId="{0960361C-74FF-47BE-B518-463C98E1194E}" dt="2023-01-10T14:34:13.529" v="55"/>
          <ac:picMkLst>
            <pc:docMk/>
            <pc:sldMk cId="4049696417" sldId="456"/>
            <ac:picMk id="3" creationId="{0D26235E-C58A-E34B-2D54-BD7DD389FF3D}"/>
          </ac:picMkLst>
        </pc:picChg>
      </pc:sldChg>
      <pc:sldChg chg="delSp modSp mod modTransition">
        <pc:chgData name="Leonie Smith" userId="fed1330f33f5650e" providerId="LiveId" clId="{0960361C-74FF-47BE-B518-463C98E1194E}" dt="2023-01-10T14:35:30.480" v="77" actId="21"/>
        <pc:sldMkLst>
          <pc:docMk/>
          <pc:sldMk cId="2618424304" sldId="457"/>
        </pc:sldMkLst>
        <pc:spChg chg="del">
          <ac:chgData name="Leonie Smith" userId="fed1330f33f5650e" providerId="LiveId" clId="{0960361C-74FF-47BE-B518-463C98E1194E}" dt="2023-01-10T14:35:29.614" v="76" actId="21"/>
          <ac:spMkLst>
            <pc:docMk/>
            <pc:sldMk cId="2618424304" sldId="457"/>
            <ac:spMk id="4" creationId="{9A13E2D8-2F59-44C1-B1D2-79C300C26DD4}"/>
          </ac:spMkLst>
        </pc:spChg>
        <pc:spChg chg="mod">
          <ac:chgData name="Leonie Smith" userId="fed1330f33f5650e" providerId="LiveId" clId="{0960361C-74FF-47BE-B518-463C98E1194E}" dt="2023-01-10T14:32:17.593" v="26" actId="14100"/>
          <ac:spMkLst>
            <pc:docMk/>
            <pc:sldMk cId="2618424304" sldId="457"/>
            <ac:spMk id="5" creationId="{B9611C97-2C06-1BB8-D162-606FCD0C9028}"/>
          </ac:spMkLst>
        </pc:spChg>
        <pc:spChg chg="del">
          <ac:chgData name="Leonie Smith" userId="fed1330f33f5650e" providerId="LiveId" clId="{0960361C-74FF-47BE-B518-463C98E1194E}" dt="2023-01-10T14:35:30.480" v="77" actId="21"/>
          <ac:spMkLst>
            <pc:docMk/>
            <pc:sldMk cId="2618424304" sldId="457"/>
            <ac:spMk id="6" creationId="{416C064E-628E-47C0-A712-DB178FE9901E}"/>
          </ac:spMkLst>
        </pc:spChg>
      </pc:sldChg>
      <pc:sldChg chg="addSp delSp modSp mod modTransition modAnim">
        <pc:chgData name="Leonie Smith" userId="fed1330f33f5650e" providerId="LiveId" clId="{0960361C-74FF-47BE-B518-463C98E1194E}" dt="2023-01-10T14:38:01.001" v="133"/>
        <pc:sldMkLst>
          <pc:docMk/>
          <pc:sldMk cId="2789980734" sldId="458"/>
        </pc:sldMkLst>
        <pc:spChg chg="add mod">
          <ac:chgData name="Leonie Smith" userId="fed1330f33f5650e" providerId="LiveId" clId="{0960361C-74FF-47BE-B518-463C98E1194E}" dt="2023-01-10T14:38:01.001" v="133"/>
          <ac:spMkLst>
            <pc:docMk/>
            <pc:sldMk cId="2789980734" sldId="458"/>
            <ac:spMk id="3" creationId="{2DC0D136-23F0-320B-3805-846B2A86D595}"/>
          </ac:spMkLst>
        </pc:spChg>
        <pc:spChg chg="del">
          <ac:chgData name="Leonie Smith" userId="fed1330f33f5650e" providerId="LiveId" clId="{0960361C-74FF-47BE-B518-463C98E1194E}" dt="2023-01-10T14:35:33.295" v="78" actId="21"/>
          <ac:spMkLst>
            <pc:docMk/>
            <pc:sldMk cId="2789980734" sldId="458"/>
            <ac:spMk id="6" creationId="{416C064E-628E-47C0-A712-DB178FE9901E}"/>
          </ac:spMkLst>
        </pc:spChg>
        <pc:picChg chg="del">
          <ac:chgData name="Leonie Smith" userId="fed1330f33f5650e" providerId="LiveId" clId="{0960361C-74FF-47BE-B518-463C98E1194E}" dt="2023-01-10T14:34:13.529" v="55"/>
          <ac:picMkLst>
            <pc:docMk/>
            <pc:sldMk cId="2789980734" sldId="458"/>
            <ac:picMk id="2" creationId="{E334EF97-6C7E-A878-ADB2-7C579BBE1147}"/>
          </ac:picMkLst>
        </pc:picChg>
      </pc:sldChg>
      <pc:sldChg chg="delSp modSp mod modTransition">
        <pc:chgData name="Leonie Smith" userId="fed1330f33f5650e" providerId="LiveId" clId="{0960361C-74FF-47BE-B518-463C98E1194E}" dt="2023-01-10T14:35:38.024" v="80" actId="21"/>
        <pc:sldMkLst>
          <pc:docMk/>
          <pc:sldMk cId="783514268" sldId="459"/>
        </pc:sldMkLst>
        <pc:spChg chg="del">
          <ac:chgData name="Leonie Smith" userId="fed1330f33f5650e" providerId="LiveId" clId="{0960361C-74FF-47BE-B518-463C98E1194E}" dt="2023-01-10T14:35:36.965" v="79" actId="21"/>
          <ac:spMkLst>
            <pc:docMk/>
            <pc:sldMk cId="783514268" sldId="459"/>
            <ac:spMk id="4" creationId="{9A13E2D8-2F59-44C1-B1D2-79C300C26DD4}"/>
          </ac:spMkLst>
        </pc:spChg>
        <pc:spChg chg="mod">
          <ac:chgData name="Leonie Smith" userId="fed1330f33f5650e" providerId="LiveId" clId="{0960361C-74FF-47BE-B518-463C98E1194E}" dt="2023-01-10T14:32:25.714" v="28" actId="14100"/>
          <ac:spMkLst>
            <pc:docMk/>
            <pc:sldMk cId="783514268" sldId="459"/>
            <ac:spMk id="5" creationId="{82B2FE60-8409-92ED-5776-16F074393176}"/>
          </ac:spMkLst>
        </pc:spChg>
        <pc:spChg chg="del">
          <ac:chgData name="Leonie Smith" userId="fed1330f33f5650e" providerId="LiveId" clId="{0960361C-74FF-47BE-B518-463C98E1194E}" dt="2023-01-10T14:35:38.024" v="80" actId="21"/>
          <ac:spMkLst>
            <pc:docMk/>
            <pc:sldMk cId="783514268" sldId="459"/>
            <ac:spMk id="6" creationId="{416C064E-628E-47C0-A712-DB178FE9901E}"/>
          </ac:spMkLst>
        </pc:spChg>
      </pc:sldChg>
      <pc:sldChg chg="addSp delSp modSp mod modTransition modAnim">
        <pc:chgData name="Leonie Smith" userId="fed1330f33f5650e" providerId="LiveId" clId="{0960361C-74FF-47BE-B518-463C98E1194E}" dt="2023-01-10T14:37:59.525" v="132"/>
        <pc:sldMkLst>
          <pc:docMk/>
          <pc:sldMk cId="2691432836" sldId="460"/>
        </pc:sldMkLst>
        <pc:spChg chg="add mod">
          <ac:chgData name="Leonie Smith" userId="fed1330f33f5650e" providerId="LiveId" clId="{0960361C-74FF-47BE-B518-463C98E1194E}" dt="2023-01-10T14:37:59.525" v="132"/>
          <ac:spMkLst>
            <pc:docMk/>
            <pc:sldMk cId="2691432836" sldId="460"/>
            <ac:spMk id="2" creationId="{B5E2400C-DA59-9B99-5EA5-EB663EF52827}"/>
          </ac:spMkLst>
        </pc:spChg>
        <pc:spChg chg="del">
          <ac:chgData name="Leonie Smith" userId="fed1330f33f5650e" providerId="LiveId" clId="{0960361C-74FF-47BE-B518-463C98E1194E}" dt="2023-01-10T14:35:41.231" v="81" actId="21"/>
          <ac:spMkLst>
            <pc:docMk/>
            <pc:sldMk cId="2691432836" sldId="460"/>
            <ac:spMk id="6" creationId="{416C064E-628E-47C0-A712-DB178FE9901E}"/>
          </ac:spMkLst>
        </pc:spChg>
        <pc:picChg chg="del">
          <ac:chgData name="Leonie Smith" userId="fed1330f33f5650e" providerId="LiveId" clId="{0960361C-74FF-47BE-B518-463C98E1194E}" dt="2023-01-10T14:34:13.529" v="55"/>
          <ac:picMkLst>
            <pc:docMk/>
            <pc:sldMk cId="2691432836" sldId="460"/>
            <ac:picMk id="5" creationId="{520B7633-438A-C18E-84B8-E463855E2C93}"/>
          </ac:picMkLst>
        </pc:picChg>
      </pc:sldChg>
      <pc:sldChg chg="delSp modSp mod modTransition">
        <pc:chgData name="Leonie Smith" userId="fed1330f33f5650e" providerId="LiveId" clId="{0960361C-74FF-47BE-B518-463C98E1194E}" dt="2023-01-10T14:35:49.679" v="84" actId="21"/>
        <pc:sldMkLst>
          <pc:docMk/>
          <pc:sldMk cId="3868250199" sldId="461"/>
        </pc:sldMkLst>
        <pc:spChg chg="del">
          <ac:chgData name="Leonie Smith" userId="fed1330f33f5650e" providerId="LiveId" clId="{0960361C-74FF-47BE-B518-463C98E1194E}" dt="2023-01-10T14:35:48.656" v="83" actId="21"/>
          <ac:spMkLst>
            <pc:docMk/>
            <pc:sldMk cId="3868250199" sldId="461"/>
            <ac:spMk id="4" creationId="{9A13E2D8-2F59-44C1-B1D2-79C300C26DD4}"/>
          </ac:spMkLst>
        </pc:spChg>
        <pc:spChg chg="mod">
          <ac:chgData name="Leonie Smith" userId="fed1330f33f5650e" providerId="LiveId" clId="{0960361C-74FF-47BE-B518-463C98E1194E}" dt="2023-01-10T14:32:32.463" v="30" actId="14100"/>
          <ac:spMkLst>
            <pc:docMk/>
            <pc:sldMk cId="3868250199" sldId="461"/>
            <ac:spMk id="5" creationId="{2372569E-7106-DE9C-4804-2B55801CDFED}"/>
          </ac:spMkLst>
        </pc:spChg>
        <pc:spChg chg="del">
          <ac:chgData name="Leonie Smith" userId="fed1330f33f5650e" providerId="LiveId" clId="{0960361C-74FF-47BE-B518-463C98E1194E}" dt="2023-01-10T14:35:49.679" v="84" actId="21"/>
          <ac:spMkLst>
            <pc:docMk/>
            <pc:sldMk cId="3868250199" sldId="461"/>
            <ac:spMk id="6" creationId="{416C064E-628E-47C0-A712-DB178FE9901E}"/>
          </ac:spMkLst>
        </pc:spChg>
      </pc:sldChg>
      <pc:sldChg chg="addSp delSp modSp mod modTransition modAnim">
        <pc:chgData name="Leonie Smith" userId="fed1330f33f5650e" providerId="LiveId" clId="{0960361C-74FF-47BE-B518-463C98E1194E}" dt="2023-01-10T14:37:57.990" v="131"/>
        <pc:sldMkLst>
          <pc:docMk/>
          <pc:sldMk cId="3941201962" sldId="462"/>
        </pc:sldMkLst>
        <pc:spChg chg="add mod">
          <ac:chgData name="Leonie Smith" userId="fed1330f33f5650e" providerId="LiveId" clId="{0960361C-74FF-47BE-B518-463C98E1194E}" dt="2023-01-10T14:37:57.990" v="131"/>
          <ac:spMkLst>
            <pc:docMk/>
            <pc:sldMk cId="3941201962" sldId="462"/>
            <ac:spMk id="2" creationId="{E05EEBDA-9BD0-C2AF-DB76-9E77B444413A}"/>
          </ac:spMkLst>
        </pc:spChg>
        <pc:spChg chg="del">
          <ac:chgData name="Leonie Smith" userId="fed1330f33f5650e" providerId="LiveId" clId="{0960361C-74FF-47BE-B518-463C98E1194E}" dt="2023-01-10T14:35:45.747" v="82" actId="21"/>
          <ac:spMkLst>
            <pc:docMk/>
            <pc:sldMk cId="3941201962" sldId="462"/>
            <ac:spMk id="6" creationId="{416C064E-628E-47C0-A712-DB178FE9901E}"/>
          </ac:spMkLst>
        </pc:spChg>
        <pc:picChg chg="del">
          <ac:chgData name="Leonie Smith" userId="fed1330f33f5650e" providerId="LiveId" clId="{0960361C-74FF-47BE-B518-463C98E1194E}" dt="2023-01-10T14:34:13.529" v="55"/>
          <ac:picMkLst>
            <pc:docMk/>
            <pc:sldMk cId="3941201962" sldId="462"/>
            <ac:picMk id="3" creationId="{DACB58DA-8E4B-8F32-60DA-2066A1FD9FEB}"/>
          </ac:picMkLst>
        </pc:picChg>
      </pc:sldChg>
      <pc:sldChg chg="delSp modSp mod modTransition">
        <pc:chgData name="Leonie Smith" userId="fed1330f33f5650e" providerId="LiveId" clId="{0960361C-74FF-47BE-B518-463C98E1194E}" dt="2023-01-10T14:35:53.932" v="86" actId="21"/>
        <pc:sldMkLst>
          <pc:docMk/>
          <pc:sldMk cId="2982327576" sldId="463"/>
        </pc:sldMkLst>
        <pc:spChg chg="del">
          <ac:chgData name="Leonie Smith" userId="fed1330f33f5650e" providerId="LiveId" clId="{0960361C-74FF-47BE-B518-463C98E1194E}" dt="2023-01-10T14:35:52.904" v="85" actId="21"/>
          <ac:spMkLst>
            <pc:docMk/>
            <pc:sldMk cId="2982327576" sldId="463"/>
            <ac:spMk id="4" creationId="{9A13E2D8-2F59-44C1-B1D2-79C300C26DD4}"/>
          </ac:spMkLst>
        </pc:spChg>
        <pc:spChg chg="mod">
          <ac:chgData name="Leonie Smith" userId="fed1330f33f5650e" providerId="LiveId" clId="{0960361C-74FF-47BE-B518-463C98E1194E}" dt="2023-01-10T14:32:39.578" v="32" actId="14100"/>
          <ac:spMkLst>
            <pc:docMk/>
            <pc:sldMk cId="2982327576" sldId="463"/>
            <ac:spMk id="5" creationId="{80FDA6DB-FEFD-2AFB-A56B-DD2A9F37EC18}"/>
          </ac:spMkLst>
        </pc:spChg>
        <pc:spChg chg="del">
          <ac:chgData name="Leonie Smith" userId="fed1330f33f5650e" providerId="LiveId" clId="{0960361C-74FF-47BE-B518-463C98E1194E}" dt="2023-01-10T14:35:53.932" v="86" actId="21"/>
          <ac:spMkLst>
            <pc:docMk/>
            <pc:sldMk cId="2982327576" sldId="463"/>
            <ac:spMk id="6" creationId="{416C064E-628E-47C0-A712-DB178FE9901E}"/>
          </ac:spMkLst>
        </pc:spChg>
      </pc:sldChg>
      <pc:sldChg chg="addSp delSp modSp mod modTransition modAnim">
        <pc:chgData name="Leonie Smith" userId="fed1330f33f5650e" providerId="LiveId" clId="{0960361C-74FF-47BE-B518-463C98E1194E}" dt="2023-01-10T14:37:56.420" v="130"/>
        <pc:sldMkLst>
          <pc:docMk/>
          <pc:sldMk cId="3471468068" sldId="464"/>
        </pc:sldMkLst>
        <pc:spChg chg="add mod">
          <ac:chgData name="Leonie Smith" userId="fed1330f33f5650e" providerId="LiveId" clId="{0960361C-74FF-47BE-B518-463C98E1194E}" dt="2023-01-10T14:37:56.420" v="130"/>
          <ac:spMkLst>
            <pc:docMk/>
            <pc:sldMk cId="3471468068" sldId="464"/>
            <ac:spMk id="2" creationId="{E2F13085-C16E-6B07-A2EB-05187D5018DE}"/>
          </ac:spMkLst>
        </pc:spChg>
        <pc:spChg chg="del">
          <ac:chgData name="Leonie Smith" userId="fed1330f33f5650e" providerId="LiveId" clId="{0960361C-74FF-47BE-B518-463C98E1194E}" dt="2023-01-10T14:35:56.751" v="87" actId="21"/>
          <ac:spMkLst>
            <pc:docMk/>
            <pc:sldMk cId="3471468068" sldId="464"/>
            <ac:spMk id="6" creationId="{416C064E-628E-47C0-A712-DB178FE9901E}"/>
          </ac:spMkLst>
        </pc:spChg>
        <pc:picChg chg="del">
          <ac:chgData name="Leonie Smith" userId="fed1330f33f5650e" providerId="LiveId" clId="{0960361C-74FF-47BE-B518-463C98E1194E}" dt="2023-01-10T14:34:13.529" v="55"/>
          <ac:picMkLst>
            <pc:docMk/>
            <pc:sldMk cId="3471468068" sldId="464"/>
            <ac:picMk id="3" creationId="{78DDFA02-AF6F-FE94-C1E5-E7281C507E41}"/>
          </ac:picMkLst>
        </pc:picChg>
      </pc:sldChg>
      <pc:sldChg chg="delSp modSp mod modTransition">
        <pc:chgData name="Leonie Smith" userId="fed1330f33f5650e" providerId="LiveId" clId="{0960361C-74FF-47BE-B518-463C98E1194E}" dt="2023-01-10T14:36:00.544" v="89" actId="21"/>
        <pc:sldMkLst>
          <pc:docMk/>
          <pc:sldMk cId="3894174290" sldId="465"/>
        </pc:sldMkLst>
        <pc:spChg chg="del">
          <ac:chgData name="Leonie Smith" userId="fed1330f33f5650e" providerId="LiveId" clId="{0960361C-74FF-47BE-B518-463C98E1194E}" dt="2023-01-10T14:35:59.517" v="88" actId="21"/>
          <ac:spMkLst>
            <pc:docMk/>
            <pc:sldMk cId="3894174290" sldId="465"/>
            <ac:spMk id="4" creationId="{9A13E2D8-2F59-44C1-B1D2-79C300C26DD4}"/>
          </ac:spMkLst>
        </pc:spChg>
        <pc:spChg chg="mod">
          <ac:chgData name="Leonie Smith" userId="fed1330f33f5650e" providerId="LiveId" clId="{0960361C-74FF-47BE-B518-463C98E1194E}" dt="2023-01-10T14:32:46.672" v="34" actId="14100"/>
          <ac:spMkLst>
            <pc:docMk/>
            <pc:sldMk cId="3894174290" sldId="465"/>
            <ac:spMk id="5" creationId="{B088CC6E-B244-E1B0-C89E-17EC38A9BF3A}"/>
          </ac:spMkLst>
        </pc:spChg>
        <pc:spChg chg="del">
          <ac:chgData name="Leonie Smith" userId="fed1330f33f5650e" providerId="LiveId" clId="{0960361C-74FF-47BE-B518-463C98E1194E}" dt="2023-01-10T14:36:00.544" v="89" actId="21"/>
          <ac:spMkLst>
            <pc:docMk/>
            <pc:sldMk cId="3894174290" sldId="465"/>
            <ac:spMk id="6" creationId="{416C064E-628E-47C0-A712-DB178FE9901E}"/>
          </ac:spMkLst>
        </pc:spChg>
      </pc:sldChg>
      <pc:sldChg chg="addSp delSp modSp mod modTransition modAnim">
        <pc:chgData name="Leonie Smith" userId="fed1330f33f5650e" providerId="LiveId" clId="{0960361C-74FF-47BE-B518-463C98E1194E}" dt="2023-01-10T14:37:54.837" v="129"/>
        <pc:sldMkLst>
          <pc:docMk/>
          <pc:sldMk cId="581074576" sldId="466"/>
        </pc:sldMkLst>
        <pc:spChg chg="add mod">
          <ac:chgData name="Leonie Smith" userId="fed1330f33f5650e" providerId="LiveId" clId="{0960361C-74FF-47BE-B518-463C98E1194E}" dt="2023-01-10T14:37:54.837" v="129"/>
          <ac:spMkLst>
            <pc:docMk/>
            <pc:sldMk cId="581074576" sldId="466"/>
            <ac:spMk id="2" creationId="{3D3F3616-01E6-E1C2-8EF0-C7E3470CC482}"/>
          </ac:spMkLst>
        </pc:spChg>
        <pc:spChg chg="del">
          <ac:chgData name="Leonie Smith" userId="fed1330f33f5650e" providerId="LiveId" clId="{0960361C-74FF-47BE-B518-463C98E1194E}" dt="2023-01-10T14:36:03.220" v="90" actId="21"/>
          <ac:spMkLst>
            <pc:docMk/>
            <pc:sldMk cId="581074576" sldId="466"/>
            <ac:spMk id="6" creationId="{416C064E-628E-47C0-A712-DB178FE9901E}"/>
          </ac:spMkLst>
        </pc:spChg>
        <pc:picChg chg="del">
          <ac:chgData name="Leonie Smith" userId="fed1330f33f5650e" providerId="LiveId" clId="{0960361C-74FF-47BE-B518-463C98E1194E}" dt="2023-01-10T14:34:13.529" v="55"/>
          <ac:picMkLst>
            <pc:docMk/>
            <pc:sldMk cId="581074576" sldId="466"/>
            <ac:picMk id="3" creationId="{94F70EC8-8EA6-91CD-2F79-986F82849186}"/>
          </ac:picMkLst>
        </pc:picChg>
      </pc:sldChg>
      <pc:sldChg chg="delSp modSp mod modTransition">
        <pc:chgData name="Leonie Smith" userId="fed1330f33f5650e" providerId="LiveId" clId="{0960361C-74FF-47BE-B518-463C98E1194E}" dt="2023-01-10T14:36:08.018" v="92" actId="21"/>
        <pc:sldMkLst>
          <pc:docMk/>
          <pc:sldMk cId="2711152741" sldId="467"/>
        </pc:sldMkLst>
        <pc:spChg chg="del">
          <ac:chgData name="Leonie Smith" userId="fed1330f33f5650e" providerId="LiveId" clId="{0960361C-74FF-47BE-B518-463C98E1194E}" dt="2023-01-10T14:36:07.085" v="91" actId="21"/>
          <ac:spMkLst>
            <pc:docMk/>
            <pc:sldMk cId="2711152741" sldId="467"/>
            <ac:spMk id="4" creationId="{9A13E2D8-2F59-44C1-B1D2-79C300C26DD4}"/>
          </ac:spMkLst>
        </pc:spChg>
        <pc:spChg chg="mod">
          <ac:chgData name="Leonie Smith" userId="fed1330f33f5650e" providerId="LiveId" clId="{0960361C-74FF-47BE-B518-463C98E1194E}" dt="2023-01-10T14:32:54.133" v="36" actId="14100"/>
          <ac:spMkLst>
            <pc:docMk/>
            <pc:sldMk cId="2711152741" sldId="467"/>
            <ac:spMk id="5" creationId="{25A67287-66E3-145A-9DD6-AD8BEC806773}"/>
          </ac:spMkLst>
        </pc:spChg>
        <pc:spChg chg="del">
          <ac:chgData name="Leonie Smith" userId="fed1330f33f5650e" providerId="LiveId" clId="{0960361C-74FF-47BE-B518-463C98E1194E}" dt="2023-01-10T14:36:08.018" v="92" actId="21"/>
          <ac:spMkLst>
            <pc:docMk/>
            <pc:sldMk cId="2711152741" sldId="467"/>
            <ac:spMk id="6" creationId="{416C064E-628E-47C0-A712-DB178FE9901E}"/>
          </ac:spMkLst>
        </pc:spChg>
      </pc:sldChg>
      <pc:sldChg chg="delSp modSp mod modTransition modAnim">
        <pc:chgData name="Leonie Smith" userId="fed1330f33f5650e" providerId="LiveId" clId="{0960361C-74FF-47BE-B518-463C98E1194E}" dt="2023-01-13T08:31:25.326" v="142"/>
        <pc:sldMkLst>
          <pc:docMk/>
          <pc:sldMk cId="826482979" sldId="468"/>
        </pc:sldMkLst>
        <pc:spChg chg="mod">
          <ac:chgData name="Leonie Smith" userId="fed1330f33f5650e" providerId="LiveId" clId="{0960361C-74FF-47BE-B518-463C98E1194E}" dt="2023-01-13T08:31:25.326" v="142"/>
          <ac:spMkLst>
            <pc:docMk/>
            <pc:sldMk cId="826482979" sldId="468"/>
            <ac:spMk id="3" creationId="{5F96472B-1870-F55F-618C-EA4C69EAE1B6}"/>
          </ac:spMkLst>
        </pc:spChg>
        <pc:picChg chg="del">
          <ac:chgData name="Leonie Smith" userId="fed1330f33f5650e" providerId="LiveId" clId="{0960361C-74FF-47BE-B518-463C98E1194E}" dt="2023-01-10T14:34:13.529" v="55"/>
          <ac:picMkLst>
            <pc:docMk/>
            <pc:sldMk cId="826482979" sldId="468"/>
            <ac:picMk id="4" creationId="{6BB046D6-B04E-A111-740F-5D4359EB3582}"/>
          </ac:picMkLst>
        </pc:picChg>
      </pc:sldChg>
      <pc:sldChg chg="addSp delSp modSp mod modTransition modAnim">
        <pc:chgData name="Leonie Smith" userId="fed1330f33f5650e" providerId="LiveId" clId="{0960361C-74FF-47BE-B518-463C98E1194E}" dt="2023-01-10T14:37:53.308" v="128"/>
        <pc:sldMkLst>
          <pc:docMk/>
          <pc:sldMk cId="1977151801" sldId="469"/>
        </pc:sldMkLst>
        <pc:spChg chg="add mod">
          <ac:chgData name="Leonie Smith" userId="fed1330f33f5650e" providerId="LiveId" clId="{0960361C-74FF-47BE-B518-463C98E1194E}" dt="2023-01-10T14:37:53.308" v="128"/>
          <ac:spMkLst>
            <pc:docMk/>
            <pc:sldMk cId="1977151801" sldId="469"/>
            <ac:spMk id="2" creationId="{2D4597F3-C772-3B87-AC30-94C9371D14AF}"/>
          </ac:spMkLst>
        </pc:spChg>
        <pc:spChg chg="del">
          <ac:chgData name="Leonie Smith" userId="fed1330f33f5650e" providerId="LiveId" clId="{0960361C-74FF-47BE-B518-463C98E1194E}" dt="2023-01-10T14:36:10.899" v="93" actId="21"/>
          <ac:spMkLst>
            <pc:docMk/>
            <pc:sldMk cId="1977151801" sldId="469"/>
            <ac:spMk id="6" creationId="{416C064E-628E-47C0-A712-DB178FE9901E}"/>
          </ac:spMkLst>
        </pc:spChg>
        <pc:picChg chg="del">
          <ac:chgData name="Leonie Smith" userId="fed1330f33f5650e" providerId="LiveId" clId="{0960361C-74FF-47BE-B518-463C98E1194E}" dt="2023-01-10T14:34:13.529" v="55"/>
          <ac:picMkLst>
            <pc:docMk/>
            <pc:sldMk cId="1977151801" sldId="469"/>
            <ac:picMk id="3" creationId="{2CE7BD00-FCA7-CE94-4488-BE84BE508738}"/>
          </ac:picMkLst>
        </pc:picChg>
      </pc:sldChg>
      <pc:sldChg chg="delSp modSp mod modTransition">
        <pc:chgData name="Leonie Smith" userId="fed1330f33f5650e" providerId="LiveId" clId="{0960361C-74FF-47BE-B518-463C98E1194E}" dt="2023-01-10T14:36:14.330" v="95" actId="21"/>
        <pc:sldMkLst>
          <pc:docMk/>
          <pc:sldMk cId="2159095177" sldId="470"/>
        </pc:sldMkLst>
        <pc:spChg chg="del">
          <ac:chgData name="Leonie Smith" userId="fed1330f33f5650e" providerId="LiveId" clId="{0960361C-74FF-47BE-B518-463C98E1194E}" dt="2023-01-10T14:36:13.498" v="94" actId="21"/>
          <ac:spMkLst>
            <pc:docMk/>
            <pc:sldMk cId="2159095177" sldId="470"/>
            <ac:spMk id="4" creationId="{9A13E2D8-2F59-44C1-B1D2-79C300C26DD4}"/>
          </ac:spMkLst>
        </pc:spChg>
        <pc:spChg chg="mod">
          <ac:chgData name="Leonie Smith" userId="fed1330f33f5650e" providerId="LiveId" clId="{0960361C-74FF-47BE-B518-463C98E1194E}" dt="2023-01-10T14:33:00.802" v="38" actId="14100"/>
          <ac:spMkLst>
            <pc:docMk/>
            <pc:sldMk cId="2159095177" sldId="470"/>
            <ac:spMk id="5" creationId="{14EE1C72-4BB9-AF95-FE32-A09A9A540606}"/>
          </ac:spMkLst>
        </pc:spChg>
        <pc:spChg chg="del">
          <ac:chgData name="Leonie Smith" userId="fed1330f33f5650e" providerId="LiveId" clId="{0960361C-74FF-47BE-B518-463C98E1194E}" dt="2023-01-10T14:36:14.330" v="95" actId="21"/>
          <ac:spMkLst>
            <pc:docMk/>
            <pc:sldMk cId="2159095177" sldId="470"/>
            <ac:spMk id="6" creationId="{416C064E-628E-47C0-A712-DB178FE9901E}"/>
          </ac:spMkLst>
        </pc:spChg>
      </pc:sldChg>
      <pc:sldChg chg="addSp delSp modSp mod modTransition modAnim">
        <pc:chgData name="Leonie Smith" userId="fed1330f33f5650e" providerId="LiveId" clId="{0960361C-74FF-47BE-B518-463C98E1194E}" dt="2023-01-10T14:37:51.687" v="127"/>
        <pc:sldMkLst>
          <pc:docMk/>
          <pc:sldMk cId="1363420450" sldId="471"/>
        </pc:sldMkLst>
        <pc:spChg chg="add mod">
          <ac:chgData name="Leonie Smith" userId="fed1330f33f5650e" providerId="LiveId" clId="{0960361C-74FF-47BE-B518-463C98E1194E}" dt="2023-01-10T14:37:51.687" v="127"/>
          <ac:spMkLst>
            <pc:docMk/>
            <pc:sldMk cId="1363420450" sldId="471"/>
            <ac:spMk id="2" creationId="{8C014B93-F7D1-4174-996A-3AC8ED10295D}"/>
          </ac:spMkLst>
        </pc:spChg>
        <pc:spChg chg="del">
          <ac:chgData name="Leonie Smith" userId="fed1330f33f5650e" providerId="LiveId" clId="{0960361C-74FF-47BE-B518-463C98E1194E}" dt="2023-01-10T14:36:16.821" v="96" actId="21"/>
          <ac:spMkLst>
            <pc:docMk/>
            <pc:sldMk cId="1363420450" sldId="471"/>
            <ac:spMk id="6" creationId="{416C064E-628E-47C0-A712-DB178FE9901E}"/>
          </ac:spMkLst>
        </pc:spChg>
        <pc:picChg chg="del">
          <ac:chgData name="Leonie Smith" userId="fed1330f33f5650e" providerId="LiveId" clId="{0960361C-74FF-47BE-B518-463C98E1194E}" dt="2023-01-10T14:34:13.529" v="55"/>
          <ac:picMkLst>
            <pc:docMk/>
            <pc:sldMk cId="1363420450" sldId="471"/>
            <ac:picMk id="5" creationId="{C0B47261-6905-D9F7-78F4-B2DA18B0B03C}"/>
          </ac:picMkLst>
        </pc:picChg>
      </pc:sldChg>
      <pc:sldChg chg="delSp modSp mod modTransition">
        <pc:chgData name="Leonie Smith" userId="fed1330f33f5650e" providerId="LiveId" clId="{0960361C-74FF-47BE-B518-463C98E1194E}" dt="2023-01-10T14:36:20.465" v="98" actId="21"/>
        <pc:sldMkLst>
          <pc:docMk/>
          <pc:sldMk cId="542301708" sldId="472"/>
        </pc:sldMkLst>
        <pc:spChg chg="del">
          <ac:chgData name="Leonie Smith" userId="fed1330f33f5650e" providerId="LiveId" clId="{0960361C-74FF-47BE-B518-463C98E1194E}" dt="2023-01-10T14:36:19.548" v="97" actId="21"/>
          <ac:spMkLst>
            <pc:docMk/>
            <pc:sldMk cId="542301708" sldId="472"/>
            <ac:spMk id="4" creationId="{9A13E2D8-2F59-44C1-B1D2-79C300C26DD4}"/>
          </ac:spMkLst>
        </pc:spChg>
        <pc:spChg chg="mod">
          <ac:chgData name="Leonie Smith" userId="fed1330f33f5650e" providerId="LiveId" clId="{0960361C-74FF-47BE-B518-463C98E1194E}" dt="2023-01-10T14:33:08.342" v="40" actId="14100"/>
          <ac:spMkLst>
            <pc:docMk/>
            <pc:sldMk cId="542301708" sldId="472"/>
            <ac:spMk id="5" creationId="{FFE69361-4F56-7609-7CF0-9943E1E0E929}"/>
          </ac:spMkLst>
        </pc:spChg>
        <pc:spChg chg="del">
          <ac:chgData name="Leonie Smith" userId="fed1330f33f5650e" providerId="LiveId" clId="{0960361C-74FF-47BE-B518-463C98E1194E}" dt="2023-01-10T14:36:20.465" v="98" actId="21"/>
          <ac:spMkLst>
            <pc:docMk/>
            <pc:sldMk cId="542301708" sldId="472"/>
            <ac:spMk id="6" creationId="{416C064E-628E-47C0-A712-DB178FE9901E}"/>
          </ac:spMkLst>
        </pc:spChg>
      </pc:sldChg>
      <pc:sldChg chg="addSp delSp modSp mod modTransition modAnim">
        <pc:chgData name="Leonie Smith" userId="fed1330f33f5650e" providerId="LiveId" clId="{0960361C-74FF-47BE-B518-463C98E1194E}" dt="2023-01-10T14:37:50.093" v="126"/>
        <pc:sldMkLst>
          <pc:docMk/>
          <pc:sldMk cId="178724908" sldId="473"/>
        </pc:sldMkLst>
        <pc:spChg chg="add mod">
          <ac:chgData name="Leonie Smith" userId="fed1330f33f5650e" providerId="LiveId" clId="{0960361C-74FF-47BE-B518-463C98E1194E}" dt="2023-01-10T14:37:50.093" v="126"/>
          <ac:spMkLst>
            <pc:docMk/>
            <pc:sldMk cId="178724908" sldId="473"/>
            <ac:spMk id="2" creationId="{164990D5-018C-64FA-6E3E-5566D7496769}"/>
          </ac:spMkLst>
        </pc:spChg>
        <pc:spChg chg="del">
          <ac:chgData name="Leonie Smith" userId="fed1330f33f5650e" providerId="LiveId" clId="{0960361C-74FF-47BE-B518-463C98E1194E}" dt="2023-01-10T14:36:23.394" v="99" actId="21"/>
          <ac:spMkLst>
            <pc:docMk/>
            <pc:sldMk cId="178724908" sldId="473"/>
            <ac:spMk id="6" creationId="{416C064E-628E-47C0-A712-DB178FE9901E}"/>
          </ac:spMkLst>
        </pc:spChg>
        <pc:picChg chg="del">
          <ac:chgData name="Leonie Smith" userId="fed1330f33f5650e" providerId="LiveId" clId="{0960361C-74FF-47BE-B518-463C98E1194E}" dt="2023-01-10T14:34:13.529" v="55"/>
          <ac:picMkLst>
            <pc:docMk/>
            <pc:sldMk cId="178724908" sldId="473"/>
            <ac:picMk id="9" creationId="{94A49698-10B4-55A6-558A-D4A2D8C3CD04}"/>
          </ac:picMkLst>
        </pc:picChg>
      </pc:sldChg>
      <pc:sldChg chg="delSp modSp mod modTransition">
        <pc:chgData name="Leonie Smith" userId="fed1330f33f5650e" providerId="LiveId" clId="{0960361C-74FF-47BE-B518-463C98E1194E}" dt="2023-01-10T14:36:26.741" v="101" actId="21"/>
        <pc:sldMkLst>
          <pc:docMk/>
          <pc:sldMk cId="3470421162" sldId="474"/>
        </pc:sldMkLst>
        <pc:spChg chg="del">
          <ac:chgData name="Leonie Smith" userId="fed1330f33f5650e" providerId="LiveId" clId="{0960361C-74FF-47BE-B518-463C98E1194E}" dt="2023-01-10T14:36:25.864" v="100" actId="21"/>
          <ac:spMkLst>
            <pc:docMk/>
            <pc:sldMk cId="3470421162" sldId="474"/>
            <ac:spMk id="4" creationId="{9A13E2D8-2F59-44C1-B1D2-79C300C26DD4}"/>
          </ac:spMkLst>
        </pc:spChg>
        <pc:spChg chg="mod">
          <ac:chgData name="Leonie Smith" userId="fed1330f33f5650e" providerId="LiveId" clId="{0960361C-74FF-47BE-B518-463C98E1194E}" dt="2023-01-10T14:33:15.388" v="42" actId="14100"/>
          <ac:spMkLst>
            <pc:docMk/>
            <pc:sldMk cId="3470421162" sldId="474"/>
            <ac:spMk id="5" creationId="{A2D13DE0-50CF-26D4-3E46-E26450F2CA97}"/>
          </ac:spMkLst>
        </pc:spChg>
        <pc:spChg chg="del">
          <ac:chgData name="Leonie Smith" userId="fed1330f33f5650e" providerId="LiveId" clId="{0960361C-74FF-47BE-B518-463C98E1194E}" dt="2023-01-10T14:36:26.741" v="101" actId="21"/>
          <ac:spMkLst>
            <pc:docMk/>
            <pc:sldMk cId="3470421162" sldId="474"/>
            <ac:spMk id="6" creationId="{416C064E-628E-47C0-A712-DB178FE9901E}"/>
          </ac:spMkLst>
        </pc:spChg>
      </pc:sldChg>
      <pc:sldChg chg="addSp delSp modSp mod modTransition modAnim">
        <pc:chgData name="Leonie Smith" userId="fed1330f33f5650e" providerId="LiveId" clId="{0960361C-74FF-47BE-B518-463C98E1194E}" dt="2023-01-10T14:37:48.379" v="125"/>
        <pc:sldMkLst>
          <pc:docMk/>
          <pc:sldMk cId="117459973" sldId="475"/>
        </pc:sldMkLst>
        <pc:spChg chg="add mod">
          <ac:chgData name="Leonie Smith" userId="fed1330f33f5650e" providerId="LiveId" clId="{0960361C-74FF-47BE-B518-463C98E1194E}" dt="2023-01-10T14:37:48.379" v="125"/>
          <ac:spMkLst>
            <pc:docMk/>
            <pc:sldMk cId="117459973" sldId="475"/>
            <ac:spMk id="3" creationId="{D4AEBF36-7EEB-5C05-B45F-43FFC4FF79D7}"/>
          </ac:spMkLst>
        </pc:spChg>
        <pc:spChg chg="del">
          <ac:chgData name="Leonie Smith" userId="fed1330f33f5650e" providerId="LiveId" clId="{0960361C-74FF-47BE-B518-463C98E1194E}" dt="2023-01-10T14:36:29.197" v="102" actId="21"/>
          <ac:spMkLst>
            <pc:docMk/>
            <pc:sldMk cId="117459973" sldId="475"/>
            <ac:spMk id="6" creationId="{416C064E-628E-47C0-A712-DB178FE9901E}"/>
          </ac:spMkLst>
        </pc:spChg>
        <pc:picChg chg="del">
          <ac:chgData name="Leonie Smith" userId="fed1330f33f5650e" providerId="LiveId" clId="{0960361C-74FF-47BE-B518-463C98E1194E}" dt="2023-01-10T14:34:13.529" v="55"/>
          <ac:picMkLst>
            <pc:docMk/>
            <pc:sldMk cId="117459973" sldId="475"/>
            <ac:picMk id="2" creationId="{5BA69119-855E-E400-DE2E-53F59AFD5127}"/>
          </ac:picMkLst>
        </pc:picChg>
      </pc:sldChg>
      <pc:sldChg chg="delSp modSp mod modTransition">
        <pc:chgData name="Leonie Smith" userId="fed1330f33f5650e" providerId="LiveId" clId="{0960361C-74FF-47BE-B518-463C98E1194E}" dt="2023-01-10T14:36:32.787" v="104" actId="21"/>
        <pc:sldMkLst>
          <pc:docMk/>
          <pc:sldMk cId="1682448973" sldId="476"/>
        </pc:sldMkLst>
        <pc:spChg chg="del">
          <ac:chgData name="Leonie Smith" userId="fed1330f33f5650e" providerId="LiveId" clId="{0960361C-74FF-47BE-B518-463C98E1194E}" dt="2023-01-10T14:36:31.828" v="103" actId="21"/>
          <ac:spMkLst>
            <pc:docMk/>
            <pc:sldMk cId="1682448973" sldId="476"/>
            <ac:spMk id="4" creationId="{9A13E2D8-2F59-44C1-B1D2-79C300C26DD4}"/>
          </ac:spMkLst>
        </pc:spChg>
        <pc:spChg chg="mod">
          <ac:chgData name="Leonie Smith" userId="fed1330f33f5650e" providerId="LiveId" clId="{0960361C-74FF-47BE-B518-463C98E1194E}" dt="2023-01-10T14:33:22.452" v="44" actId="14100"/>
          <ac:spMkLst>
            <pc:docMk/>
            <pc:sldMk cId="1682448973" sldId="476"/>
            <ac:spMk id="5" creationId="{32CE0305-80F0-6EC3-7D67-0B89A7D5F4A7}"/>
          </ac:spMkLst>
        </pc:spChg>
        <pc:spChg chg="del">
          <ac:chgData name="Leonie Smith" userId="fed1330f33f5650e" providerId="LiveId" clId="{0960361C-74FF-47BE-B518-463C98E1194E}" dt="2023-01-10T14:36:32.787" v="104" actId="21"/>
          <ac:spMkLst>
            <pc:docMk/>
            <pc:sldMk cId="1682448973" sldId="476"/>
            <ac:spMk id="6" creationId="{416C064E-628E-47C0-A712-DB178FE9901E}"/>
          </ac:spMkLst>
        </pc:spChg>
      </pc:sldChg>
      <pc:sldChg chg="addSp delSp modSp mod modTransition modAnim">
        <pc:chgData name="Leonie Smith" userId="fed1330f33f5650e" providerId="LiveId" clId="{0960361C-74FF-47BE-B518-463C98E1194E}" dt="2023-01-10T14:37:46.521" v="124"/>
        <pc:sldMkLst>
          <pc:docMk/>
          <pc:sldMk cId="2005973168" sldId="477"/>
        </pc:sldMkLst>
        <pc:spChg chg="add mod">
          <ac:chgData name="Leonie Smith" userId="fed1330f33f5650e" providerId="LiveId" clId="{0960361C-74FF-47BE-B518-463C98E1194E}" dt="2023-01-10T14:37:46.521" v="124"/>
          <ac:spMkLst>
            <pc:docMk/>
            <pc:sldMk cId="2005973168" sldId="477"/>
            <ac:spMk id="2" creationId="{417A1D16-D1B0-AB0D-B382-34D974B2068E}"/>
          </ac:spMkLst>
        </pc:spChg>
        <pc:spChg chg="del">
          <ac:chgData name="Leonie Smith" userId="fed1330f33f5650e" providerId="LiveId" clId="{0960361C-74FF-47BE-B518-463C98E1194E}" dt="2023-01-10T14:36:36.163" v="105" actId="21"/>
          <ac:spMkLst>
            <pc:docMk/>
            <pc:sldMk cId="2005973168" sldId="477"/>
            <ac:spMk id="6" creationId="{416C064E-628E-47C0-A712-DB178FE9901E}"/>
          </ac:spMkLst>
        </pc:spChg>
        <pc:picChg chg="del">
          <ac:chgData name="Leonie Smith" userId="fed1330f33f5650e" providerId="LiveId" clId="{0960361C-74FF-47BE-B518-463C98E1194E}" dt="2023-01-10T14:34:13.529" v="55"/>
          <ac:picMkLst>
            <pc:docMk/>
            <pc:sldMk cId="2005973168" sldId="477"/>
            <ac:picMk id="3" creationId="{6C689408-E31A-A824-3EC2-A7D537604C87}"/>
          </ac:picMkLst>
        </pc:picChg>
      </pc:sldChg>
      <pc:sldChg chg="delSp modSp mod modTransition">
        <pc:chgData name="Leonie Smith" userId="fed1330f33f5650e" providerId="LiveId" clId="{0960361C-74FF-47BE-B518-463C98E1194E}" dt="2023-01-10T14:36:39.765" v="107" actId="21"/>
        <pc:sldMkLst>
          <pc:docMk/>
          <pc:sldMk cId="3171573451" sldId="478"/>
        </pc:sldMkLst>
        <pc:spChg chg="del">
          <ac:chgData name="Leonie Smith" userId="fed1330f33f5650e" providerId="LiveId" clId="{0960361C-74FF-47BE-B518-463C98E1194E}" dt="2023-01-10T14:36:38.862" v="106" actId="21"/>
          <ac:spMkLst>
            <pc:docMk/>
            <pc:sldMk cId="3171573451" sldId="478"/>
            <ac:spMk id="4" creationId="{9A13E2D8-2F59-44C1-B1D2-79C300C26DD4}"/>
          </ac:spMkLst>
        </pc:spChg>
        <pc:spChg chg="mod">
          <ac:chgData name="Leonie Smith" userId="fed1330f33f5650e" providerId="LiveId" clId="{0960361C-74FF-47BE-B518-463C98E1194E}" dt="2023-01-10T14:33:31.174" v="46" actId="14100"/>
          <ac:spMkLst>
            <pc:docMk/>
            <pc:sldMk cId="3171573451" sldId="478"/>
            <ac:spMk id="5" creationId="{DC1248BE-C083-6B78-5B4E-0CDDCFC502D2}"/>
          </ac:spMkLst>
        </pc:spChg>
        <pc:spChg chg="del">
          <ac:chgData name="Leonie Smith" userId="fed1330f33f5650e" providerId="LiveId" clId="{0960361C-74FF-47BE-B518-463C98E1194E}" dt="2023-01-10T14:36:39.765" v="107" actId="21"/>
          <ac:spMkLst>
            <pc:docMk/>
            <pc:sldMk cId="3171573451" sldId="478"/>
            <ac:spMk id="6" creationId="{416C064E-628E-47C0-A712-DB178FE9901E}"/>
          </ac:spMkLst>
        </pc:spChg>
      </pc:sldChg>
      <pc:sldChg chg="addSp delSp modSp mod modTransition modAnim">
        <pc:chgData name="Leonie Smith" userId="fed1330f33f5650e" providerId="LiveId" clId="{0960361C-74FF-47BE-B518-463C98E1194E}" dt="2023-01-10T14:37:44.942" v="123"/>
        <pc:sldMkLst>
          <pc:docMk/>
          <pc:sldMk cId="4082721330" sldId="479"/>
        </pc:sldMkLst>
        <pc:spChg chg="add mod">
          <ac:chgData name="Leonie Smith" userId="fed1330f33f5650e" providerId="LiveId" clId="{0960361C-74FF-47BE-B518-463C98E1194E}" dt="2023-01-10T14:37:44.942" v="123"/>
          <ac:spMkLst>
            <pc:docMk/>
            <pc:sldMk cId="4082721330" sldId="479"/>
            <ac:spMk id="2" creationId="{A4736DED-A9B0-7EA9-9431-0D9D86CB6C1B}"/>
          </ac:spMkLst>
        </pc:spChg>
        <pc:spChg chg="del">
          <ac:chgData name="Leonie Smith" userId="fed1330f33f5650e" providerId="LiveId" clId="{0960361C-74FF-47BE-B518-463C98E1194E}" dt="2023-01-10T14:36:43.971" v="108" actId="21"/>
          <ac:spMkLst>
            <pc:docMk/>
            <pc:sldMk cId="4082721330" sldId="479"/>
            <ac:spMk id="6" creationId="{416C064E-628E-47C0-A712-DB178FE9901E}"/>
          </ac:spMkLst>
        </pc:spChg>
        <pc:picChg chg="del">
          <ac:chgData name="Leonie Smith" userId="fed1330f33f5650e" providerId="LiveId" clId="{0960361C-74FF-47BE-B518-463C98E1194E}" dt="2023-01-10T14:34:13.529" v="55"/>
          <ac:picMkLst>
            <pc:docMk/>
            <pc:sldMk cId="4082721330" sldId="479"/>
            <ac:picMk id="3" creationId="{3526391B-7381-21ED-F431-586273CF3E41}"/>
          </ac:picMkLst>
        </pc:picChg>
      </pc:sldChg>
      <pc:sldChg chg="delSp modSp mod modTransition">
        <pc:chgData name="Leonie Smith" userId="fed1330f33f5650e" providerId="LiveId" clId="{0960361C-74FF-47BE-B518-463C98E1194E}" dt="2023-01-10T14:36:47.341" v="110" actId="21"/>
        <pc:sldMkLst>
          <pc:docMk/>
          <pc:sldMk cId="908821574" sldId="480"/>
        </pc:sldMkLst>
        <pc:spChg chg="del">
          <ac:chgData name="Leonie Smith" userId="fed1330f33f5650e" providerId="LiveId" clId="{0960361C-74FF-47BE-B518-463C98E1194E}" dt="2023-01-10T14:36:46.339" v="109" actId="21"/>
          <ac:spMkLst>
            <pc:docMk/>
            <pc:sldMk cId="908821574" sldId="480"/>
            <ac:spMk id="4" creationId="{9A13E2D8-2F59-44C1-B1D2-79C300C26DD4}"/>
          </ac:spMkLst>
        </pc:spChg>
        <pc:spChg chg="mod">
          <ac:chgData name="Leonie Smith" userId="fed1330f33f5650e" providerId="LiveId" clId="{0960361C-74FF-47BE-B518-463C98E1194E}" dt="2023-01-10T14:33:38.893" v="48" actId="14100"/>
          <ac:spMkLst>
            <pc:docMk/>
            <pc:sldMk cId="908821574" sldId="480"/>
            <ac:spMk id="5" creationId="{2092D39C-29C1-E425-DD63-1A26D5B7AE5D}"/>
          </ac:spMkLst>
        </pc:spChg>
        <pc:spChg chg="del">
          <ac:chgData name="Leonie Smith" userId="fed1330f33f5650e" providerId="LiveId" clId="{0960361C-74FF-47BE-B518-463C98E1194E}" dt="2023-01-10T14:36:47.341" v="110" actId="21"/>
          <ac:spMkLst>
            <pc:docMk/>
            <pc:sldMk cId="908821574" sldId="480"/>
            <ac:spMk id="6" creationId="{416C064E-628E-47C0-A712-DB178FE9901E}"/>
          </ac:spMkLst>
        </pc:spChg>
      </pc:sldChg>
      <pc:sldChg chg="addSp delSp modSp mod modTransition modAnim">
        <pc:chgData name="Leonie Smith" userId="fed1330f33f5650e" providerId="LiveId" clId="{0960361C-74FF-47BE-B518-463C98E1194E}" dt="2023-01-10T14:37:38.079" v="122"/>
        <pc:sldMkLst>
          <pc:docMk/>
          <pc:sldMk cId="2974949260" sldId="481"/>
        </pc:sldMkLst>
        <pc:spChg chg="add mod">
          <ac:chgData name="Leonie Smith" userId="fed1330f33f5650e" providerId="LiveId" clId="{0960361C-74FF-47BE-B518-463C98E1194E}" dt="2023-01-10T14:37:38.079" v="122"/>
          <ac:spMkLst>
            <pc:docMk/>
            <pc:sldMk cId="2974949260" sldId="481"/>
            <ac:spMk id="2" creationId="{B60C9549-2B5F-E4B3-B30B-5C14E3DEFDCE}"/>
          </ac:spMkLst>
        </pc:spChg>
        <pc:spChg chg="del">
          <ac:chgData name="Leonie Smith" userId="fed1330f33f5650e" providerId="LiveId" clId="{0960361C-74FF-47BE-B518-463C98E1194E}" dt="2023-01-10T14:36:50.149" v="111" actId="21"/>
          <ac:spMkLst>
            <pc:docMk/>
            <pc:sldMk cId="2974949260" sldId="481"/>
            <ac:spMk id="6" creationId="{416C064E-628E-47C0-A712-DB178FE9901E}"/>
          </ac:spMkLst>
        </pc:spChg>
        <pc:picChg chg="del">
          <ac:chgData name="Leonie Smith" userId="fed1330f33f5650e" providerId="LiveId" clId="{0960361C-74FF-47BE-B518-463C98E1194E}" dt="2023-01-10T14:34:13.529" v="55"/>
          <ac:picMkLst>
            <pc:docMk/>
            <pc:sldMk cId="2974949260" sldId="481"/>
            <ac:picMk id="3" creationId="{C30AD763-2CF4-5693-7F2A-1487126E6DE5}"/>
          </ac:picMkLst>
        </pc:picChg>
      </pc:sldChg>
      <pc:sldChg chg="delSp modSp mod modTransition">
        <pc:chgData name="Leonie Smith" userId="fed1330f33f5650e" providerId="LiveId" clId="{0960361C-74FF-47BE-B518-463C98E1194E}" dt="2023-01-10T14:36:53.568" v="113" actId="21"/>
        <pc:sldMkLst>
          <pc:docMk/>
          <pc:sldMk cId="414019588" sldId="482"/>
        </pc:sldMkLst>
        <pc:spChg chg="del">
          <ac:chgData name="Leonie Smith" userId="fed1330f33f5650e" providerId="LiveId" clId="{0960361C-74FF-47BE-B518-463C98E1194E}" dt="2023-01-10T14:36:52.620" v="112" actId="21"/>
          <ac:spMkLst>
            <pc:docMk/>
            <pc:sldMk cId="414019588" sldId="482"/>
            <ac:spMk id="4" creationId="{9A13E2D8-2F59-44C1-B1D2-79C300C26DD4}"/>
          </ac:spMkLst>
        </pc:spChg>
        <pc:spChg chg="mod">
          <ac:chgData name="Leonie Smith" userId="fed1330f33f5650e" providerId="LiveId" clId="{0960361C-74FF-47BE-B518-463C98E1194E}" dt="2023-01-10T14:33:47.167" v="50" actId="14100"/>
          <ac:spMkLst>
            <pc:docMk/>
            <pc:sldMk cId="414019588" sldId="482"/>
            <ac:spMk id="5" creationId="{17642EF5-85E6-EC03-A740-067732AA08F6}"/>
          </ac:spMkLst>
        </pc:spChg>
        <pc:spChg chg="del">
          <ac:chgData name="Leonie Smith" userId="fed1330f33f5650e" providerId="LiveId" clId="{0960361C-74FF-47BE-B518-463C98E1194E}" dt="2023-01-10T14:36:53.568" v="113" actId="21"/>
          <ac:spMkLst>
            <pc:docMk/>
            <pc:sldMk cId="414019588" sldId="482"/>
            <ac:spMk id="6" creationId="{416C064E-628E-47C0-A712-DB178FE9901E}"/>
          </ac:spMkLst>
        </pc:spChg>
      </pc:sldChg>
      <pc:sldChg chg="addSp delSp modSp mod modTransition modAnim">
        <pc:chgData name="Leonie Smith" userId="fed1330f33f5650e" providerId="LiveId" clId="{0960361C-74FF-47BE-B518-463C98E1194E}" dt="2023-01-10T14:37:33.368" v="121"/>
        <pc:sldMkLst>
          <pc:docMk/>
          <pc:sldMk cId="3358695192" sldId="483"/>
        </pc:sldMkLst>
        <pc:spChg chg="add mod">
          <ac:chgData name="Leonie Smith" userId="fed1330f33f5650e" providerId="LiveId" clId="{0960361C-74FF-47BE-B518-463C98E1194E}" dt="2023-01-10T14:37:33.368" v="121"/>
          <ac:spMkLst>
            <pc:docMk/>
            <pc:sldMk cId="3358695192" sldId="483"/>
            <ac:spMk id="2" creationId="{AF465AB8-E4D8-CD8F-2A3B-8298DA70D1A0}"/>
          </ac:spMkLst>
        </pc:spChg>
        <pc:spChg chg="del">
          <ac:chgData name="Leonie Smith" userId="fed1330f33f5650e" providerId="LiveId" clId="{0960361C-74FF-47BE-B518-463C98E1194E}" dt="2023-01-10T14:36:55.671" v="114" actId="21"/>
          <ac:spMkLst>
            <pc:docMk/>
            <pc:sldMk cId="3358695192" sldId="483"/>
            <ac:spMk id="6" creationId="{416C064E-628E-47C0-A712-DB178FE9901E}"/>
          </ac:spMkLst>
        </pc:spChg>
        <pc:picChg chg="del">
          <ac:chgData name="Leonie Smith" userId="fed1330f33f5650e" providerId="LiveId" clId="{0960361C-74FF-47BE-B518-463C98E1194E}" dt="2023-01-10T14:34:13.529" v="55"/>
          <ac:picMkLst>
            <pc:docMk/>
            <pc:sldMk cId="3358695192" sldId="483"/>
            <ac:picMk id="3" creationId="{239F6E8B-568A-832C-D572-666753B7BAB4}"/>
          </ac:picMkLst>
        </pc:picChg>
      </pc:sldChg>
      <pc:sldChg chg="delSp modSp mod modTransition">
        <pc:chgData name="Leonie Smith" userId="fed1330f33f5650e" providerId="LiveId" clId="{0960361C-74FF-47BE-B518-463C98E1194E}" dt="2023-01-10T14:36:59.286" v="116" actId="21"/>
        <pc:sldMkLst>
          <pc:docMk/>
          <pc:sldMk cId="1477489156" sldId="484"/>
        </pc:sldMkLst>
        <pc:spChg chg="del">
          <ac:chgData name="Leonie Smith" userId="fed1330f33f5650e" providerId="LiveId" clId="{0960361C-74FF-47BE-B518-463C98E1194E}" dt="2023-01-10T14:36:58.438" v="115" actId="21"/>
          <ac:spMkLst>
            <pc:docMk/>
            <pc:sldMk cId="1477489156" sldId="484"/>
            <ac:spMk id="4" creationId="{9A13E2D8-2F59-44C1-B1D2-79C300C26DD4}"/>
          </ac:spMkLst>
        </pc:spChg>
        <pc:spChg chg="mod">
          <ac:chgData name="Leonie Smith" userId="fed1330f33f5650e" providerId="LiveId" clId="{0960361C-74FF-47BE-B518-463C98E1194E}" dt="2023-01-10T14:33:54.808" v="52" actId="14100"/>
          <ac:spMkLst>
            <pc:docMk/>
            <pc:sldMk cId="1477489156" sldId="484"/>
            <ac:spMk id="5" creationId="{436AB22A-3E02-A858-646E-FF60E9E41DC6}"/>
          </ac:spMkLst>
        </pc:spChg>
        <pc:spChg chg="del">
          <ac:chgData name="Leonie Smith" userId="fed1330f33f5650e" providerId="LiveId" clId="{0960361C-74FF-47BE-B518-463C98E1194E}" dt="2023-01-10T14:36:59.286" v="116" actId="21"/>
          <ac:spMkLst>
            <pc:docMk/>
            <pc:sldMk cId="1477489156" sldId="484"/>
            <ac:spMk id="6" creationId="{416C064E-628E-47C0-A712-DB178FE9901E}"/>
          </ac:spMkLst>
        </pc:spChg>
      </pc:sldChg>
      <pc:sldChg chg="addSp delSp modSp mod modTransition modAnim">
        <pc:chgData name="Leonie Smith" userId="fed1330f33f5650e" providerId="LiveId" clId="{0960361C-74FF-47BE-B518-463C98E1194E}" dt="2023-01-10T14:37:30.656" v="120"/>
        <pc:sldMkLst>
          <pc:docMk/>
          <pc:sldMk cId="2529962610" sldId="485"/>
        </pc:sldMkLst>
        <pc:spChg chg="add mod">
          <ac:chgData name="Leonie Smith" userId="fed1330f33f5650e" providerId="LiveId" clId="{0960361C-74FF-47BE-B518-463C98E1194E}" dt="2023-01-10T14:37:30.656" v="120"/>
          <ac:spMkLst>
            <pc:docMk/>
            <pc:sldMk cId="2529962610" sldId="485"/>
            <ac:spMk id="2" creationId="{91BACC1D-6FF8-95DC-5925-C20733058685}"/>
          </ac:spMkLst>
        </pc:spChg>
        <pc:spChg chg="del">
          <ac:chgData name="Leonie Smith" userId="fed1330f33f5650e" providerId="LiveId" clId="{0960361C-74FF-47BE-B518-463C98E1194E}" dt="2023-01-10T14:37:01.941" v="117" actId="21"/>
          <ac:spMkLst>
            <pc:docMk/>
            <pc:sldMk cId="2529962610" sldId="485"/>
            <ac:spMk id="6" creationId="{416C064E-628E-47C0-A712-DB178FE9901E}"/>
          </ac:spMkLst>
        </pc:spChg>
        <pc:picChg chg="del">
          <ac:chgData name="Leonie Smith" userId="fed1330f33f5650e" providerId="LiveId" clId="{0960361C-74FF-47BE-B518-463C98E1194E}" dt="2023-01-10T14:34:13.529" v="55"/>
          <ac:picMkLst>
            <pc:docMk/>
            <pc:sldMk cId="2529962610" sldId="485"/>
            <ac:picMk id="8" creationId="{D951B06E-E518-49EE-AFE4-9218562A7CAD}"/>
          </ac:picMkLst>
        </pc:picChg>
      </pc:sldChg>
      <pc:sldChg chg="delSp modSp mod modTransition">
        <pc:chgData name="Leonie Smith" userId="fed1330f33f5650e" providerId="LiveId" clId="{0960361C-74FF-47BE-B518-463C98E1194E}" dt="2023-01-10T14:37:05.636" v="119" actId="21"/>
        <pc:sldMkLst>
          <pc:docMk/>
          <pc:sldMk cId="3243084450" sldId="489"/>
        </pc:sldMkLst>
        <pc:spChg chg="del">
          <ac:chgData name="Leonie Smith" userId="fed1330f33f5650e" providerId="LiveId" clId="{0960361C-74FF-47BE-B518-463C98E1194E}" dt="2023-01-10T14:37:04.828" v="118" actId="21"/>
          <ac:spMkLst>
            <pc:docMk/>
            <pc:sldMk cId="3243084450" sldId="489"/>
            <ac:spMk id="4" creationId="{9A13E2D8-2F59-44C1-B1D2-79C300C26DD4}"/>
          </ac:spMkLst>
        </pc:spChg>
        <pc:spChg chg="mod">
          <ac:chgData name="Leonie Smith" userId="fed1330f33f5650e" providerId="LiveId" clId="{0960361C-74FF-47BE-B518-463C98E1194E}" dt="2023-01-10T14:34:04.247" v="54" actId="14100"/>
          <ac:spMkLst>
            <pc:docMk/>
            <pc:sldMk cId="3243084450" sldId="489"/>
            <ac:spMk id="5" creationId="{FBC33A52-B21E-8A45-ACC1-8776839F2DD5}"/>
          </ac:spMkLst>
        </pc:spChg>
        <pc:spChg chg="del">
          <ac:chgData name="Leonie Smith" userId="fed1330f33f5650e" providerId="LiveId" clId="{0960361C-74FF-47BE-B518-463C98E1194E}" dt="2023-01-10T14:37:05.636" v="119" actId="21"/>
          <ac:spMkLst>
            <pc:docMk/>
            <pc:sldMk cId="3243084450" sldId="489"/>
            <ac:spMk id="6" creationId="{416C064E-628E-47C0-A712-DB178FE9901E}"/>
          </ac:spMkLst>
        </pc:spChg>
      </pc:sldChg>
    </pc:docChg>
  </pc:docChgLst>
  <pc:docChgLst>
    <pc:chgData name="Alfred Smith" userId="3c60a3631c0db8ad" providerId="LiveId" clId="{6E5842E3-9E24-49B1-A740-C85C1B716DEA}"/>
    <pc:docChg chg="modSld">
      <pc:chgData name="Alfred Smith" userId="3c60a3631c0db8ad" providerId="LiveId" clId="{6E5842E3-9E24-49B1-A740-C85C1B716DEA}" dt="2023-01-25T14:44:13.523" v="0"/>
      <pc:docMkLst>
        <pc:docMk/>
      </pc:docMkLst>
      <pc:sldChg chg="modSp mod">
        <pc:chgData name="Alfred Smith" userId="3c60a3631c0db8ad" providerId="LiveId" clId="{6E5842E3-9E24-49B1-A740-C85C1B716DEA}" dt="2023-01-25T14:44:13.523" v="0"/>
        <pc:sldMkLst>
          <pc:docMk/>
          <pc:sldMk cId="826482979" sldId="468"/>
        </pc:sldMkLst>
        <pc:spChg chg="mod">
          <ac:chgData name="Alfred Smith" userId="3c60a3631c0db8ad" providerId="LiveId" clId="{6E5842E3-9E24-49B1-A740-C85C1B716DEA}" dt="2023-01-25T14:44:13.523" v="0"/>
          <ac:spMkLst>
            <pc:docMk/>
            <pc:sldMk cId="826482979" sldId="468"/>
            <ac:spMk id="3" creationId="{5F96472B-1870-F55F-618C-EA4C69EAE1B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2023/12/12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34 Calling the Disciples…</a:t>
            </a:r>
          </a:p>
          <a:p>
            <a:pPr algn="l"/>
            <a:r>
              <a:rPr lang="en-US" sz="1200" b="0" i="0" u="none" strike="noStrike" baseline="0" dirty="0">
                <a:latin typeface="TimesNewRomanPSMT"/>
              </a:rPr>
              <a:t>1. Simon, Andrew, James and John - Luke 5:1-11 (Left Top)</a:t>
            </a:r>
          </a:p>
          <a:p>
            <a:pPr algn="l"/>
            <a:r>
              <a:rPr lang="en-US" sz="1200" b="0" i="0" u="none" strike="noStrike" baseline="0" dirty="0">
                <a:latin typeface="TimesNewRomanPSMT"/>
              </a:rPr>
              <a:t>2. Capernaum - Mark 1:21-34 (Right Top)</a:t>
            </a:r>
          </a:p>
          <a:p>
            <a:pPr algn="l"/>
            <a:r>
              <a:rPr lang="en-IN" sz="1200" b="0" i="0" u="none" strike="noStrike" baseline="0" dirty="0">
                <a:latin typeface="TimesNewRomanPSMT"/>
              </a:rPr>
              <a:t>3. Cure Paralyzed Man - Luke 5:17-26 (Right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Call of Matthew - Matt 9:9-13 (Right Bottom)</a:t>
            </a:r>
          </a:p>
          <a:p>
            <a:pPr algn="l"/>
            <a:r>
              <a:rPr lang="en-US" sz="1200" b="0" i="0" u="none" strike="noStrike" baseline="0" dirty="0">
                <a:latin typeface="TimesNewRomanPSMT"/>
              </a:rPr>
              <a:t>5. Sabbath - Matt 12:1-14; Mark 2:23-28 (Left Bottom)</a:t>
            </a:r>
          </a:p>
          <a:p>
            <a:pPr algn="l"/>
            <a:r>
              <a:rPr lang="en-US" sz="1200" b="0" i="0" u="none" strike="noStrike" baseline="0" dirty="0">
                <a:latin typeface="TimesNewRomanPSMT"/>
              </a:rPr>
              <a:t>6. Appointment of the 12 apostles and Sermon on the Mount - Luke 6:12-17; Matt</a:t>
            </a:r>
          </a:p>
          <a:p>
            <a:pPr algn="l"/>
            <a:r>
              <a:rPr lang="en-IN" sz="1200" b="0" i="0" u="none" strike="noStrike" baseline="0" dirty="0">
                <a:latin typeface="TimesNewRomanPSMT"/>
              </a:rPr>
              <a:t>5:1-7:29 (Left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289197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2023/12/12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34-5</a:t>
            </a:r>
          </a:p>
        </p:txBody>
      </p:sp>
      <p:sp>
        <p:nvSpPr>
          <p:cNvPr id="3" name="Content Placeholder 2">
            <a:extLst>
              <a:ext uri="{FF2B5EF4-FFF2-40B4-BE49-F238E27FC236}">
                <a16:creationId xmlns:a16="http://schemas.microsoft.com/office/drawing/2014/main" id="{5F96472B-1870-F55F-618C-EA4C69EAE1B6}"/>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82648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4A5472C-35F6-F1ED-D23F-F5104C4298FB}"/>
              </a:ext>
            </a:extLst>
          </p:cNvPr>
          <p:cNvPicPr>
            <a:picLocks noChangeAspect="1"/>
          </p:cNvPicPr>
          <p:nvPr/>
        </p:nvPicPr>
        <p:blipFill>
          <a:blip r:embed="rId2"/>
          <a:stretch>
            <a:fillRect/>
          </a:stretch>
        </p:blipFill>
        <p:spPr>
          <a:xfrm>
            <a:off x="0" y="-5644"/>
            <a:ext cx="12192000" cy="6863644"/>
          </a:xfrm>
          <a:prstGeom prst="rect">
            <a:avLst/>
          </a:prstGeom>
        </p:spPr>
      </p:pic>
      <p:sp>
        <p:nvSpPr>
          <p:cNvPr id="2" name="TextBox 1">
            <a:extLst>
              <a:ext uri="{FF2B5EF4-FFF2-40B4-BE49-F238E27FC236}">
                <a16:creationId xmlns:a16="http://schemas.microsoft.com/office/drawing/2014/main" id="{541834D2-1E32-1FD8-BD9E-E87BE7C4066D}"/>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15</a:t>
            </a:r>
            <a:r>
              <a:rPr lang="en-US" sz="4000" b="0" i="0" dirty="0">
                <a:solidFill>
                  <a:srgbClr val="121212"/>
                </a:solidFill>
                <a:effectLst/>
                <a:latin typeface="Arial" panose="020B0604020202020204" pitchFamily="34" charset="0"/>
              </a:rPr>
              <a:t>Matthew; Thomas; James the son of Alphaeus; Simon who was called the Zealot; </a:t>
            </a:r>
            <a:r>
              <a:rPr lang="en-US" sz="4000" b="0" i="0" dirty="0">
                <a:solidFill>
                  <a:srgbClr val="777A7B"/>
                </a:solidFill>
                <a:effectLst/>
                <a:latin typeface="Arial" panose="020B0604020202020204" pitchFamily="34" charset="0"/>
              </a:rPr>
              <a:t>16</a:t>
            </a:r>
            <a:r>
              <a:rPr lang="en-US" sz="4000" b="0" i="0" dirty="0">
                <a:solidFill>
                  <a:srgbClr val="121212"/>
                </a:solidFill>
                <a:effectLst/>
                <a:latin typeface="Arial" panose="020B0604020202020204" pitchFamily="34" charset="0"/>
              </a:rPr>
              <a:t>Judas the son of James; and Judas Iscariot, who also became a traitor.</a:t>
            </a:r>
            <a:endParaRPr lang="en-ZA" dirty="0"/>
          </a:p>
        </p:txBody>
      </p:sp>
      <p:sp>
        <p:nvSpPr>
          <p:cNvPr id="2" name="TextBox 1">
            <a:extLst>
              <a:ext uri="{FF2B5EF4-FFF2-40B4-BE49-F238E27FC236}">
                <a16:creationId xmlns:a16="http://schemas.microsoft.com/office/drawing/2014/main" id="{4352901F-E29C-A097-0F01-1C72C01F4F4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43663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66C6C96E-8B2D-BAF7-6E70-19F9EC97A01F}"/>
              </a:ext>
            </a:extLst>
          </p:cNvPr>
          <p:cNvPicPr>
            <a:picLocks noChangeAspect="1"/>
          </p:cNvPicPr>
          <p:nvPr/>
        </p:nvPicPr>
        <p:blipFill rotWithShape="1">
          <a:blip r:embed="rId2"/>
          <a:srcRect t="3006" b="286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DB10EB9-2FEC-35C3-8434-4803BCBF0937}"/>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Matt 5:</a:t>
            </a:r>
            <a:r>
              <a:rPr lang="en-US" sz="4400" b="0" i="0" dirty="0">
                <a:solidFill>
                  <a:srgbClr val="777A7B"/>
                </a:solidFill>
                <a:effectLst/>
                <a:latin typeface="Arial" panose="020B0604020202020204" pitchFamily="34" charset="0"/>
              </a:rPr>
              <a:t>1</a:t>
            </a:r>
            <a:r>
              <a:rPr lang="en-US" sz="4400" b="0" i="0" dirty="0">
                <a:solidFill>
                  <a:srgbClr val="121212"/>
                </a:solidFill>
                <a:effectLst/>
                <a:latin typeface="Arial" panose="020B0604020202020204" pitchFamily="34" charset="0"/>
              </a:rPr>
              <a:t>Seeing the multitudes, he went up onto the mountain. When he had sat down, his disciples came to him.</a:t>
            </a:r>
            <a:endParaRPr lang="en-ZA" sz="4400" dirty="0"/>
          </a:p>
        </p:txBody>
      </p:sp>
      <p:sp>
        <p:nvSpPr>
          <p:cNvPr id="3" name="TextBox 2">
            <a:extLst>
              <a:ext uri="{FF2B5EF4-FFF2-40B4-BE49-F238E27FC236}">
                <a16:creationId xmlns:a16="http://schemas.microsoft.com/office/drawing/2014/main" id="{6486DCD3-42C6-62BD-8578-2B2365BF654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02949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75181DC-2798-FAB9-07B6-E4F6B5D30F29}"/>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996DDD4-843B-D148-AC83-20699E48A1CA}"/>
              </a:ext>
            </a:extLst>
          </p:cNvPr>
          <p:cNvSpPr txBox="1"/>
          <p:nvPr/>
        </p:nvSpPr>
        <p:spPr>
          <a:xfrm>
            <a:off x="498883" y="330704"/>
            <a:ext cx="33238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2</a:t>
            </a:r>
            <a:r>
              <a:rPr lang="en-US" sz="4000" b="0" i="0" dirty="0">
                <a:solidFill>
                  <a:srgbClr val="121212"/>
                </a:solidFill>
                <a:effectLst/>
                <a:latin typeface="Arial" panose="020B0604020202020204" pitchFamily="34" charset="0"/>
              </a:rPr>
              <a:t>He opened his mouth and taught them, saying,</a:t>
            </a:r>
          </a:p>
          <a:p>
            <a:pPr algn="l"/>
            <a:r>
              <a:rPr lang="en-US" sz="4000" b="0" i="0" dirty="0">
                <a:solidFill>
                  <a:srgbClr val="777A7B"/>
                </a:solidFill>
                <a:effectLst/>
                <a:latin typeface="Arial" panose="020B0604020202020204" pitchFamily="34" charset="0"/>
              </a:rPr>
              <a:t>3</a:t>
            </a:r>
            <a:r>
              <a:rPr lang="en-US" sz="4000" b="0" i="0" dirty="0">
                <a:solidFill>
                  <a:srgbClr val="121212"/>
                </a:solidFill>
                <a:effectLst/>
                <a:latin typeface="Arial" panose="020B0604020202020204" pitchFamily="34" charset="0"/>
              </a:rPr>
              <a:t> </a:t>
            </a:r>
            <a:r>
              <a:rPr lang="en-US" sz="4000" b="0" i="0" dirty="0">
                <a:solidFill>
                  <a:srgbClr val="FF3D4D"/>
                </a:solidFill>
                <a:effectLst/>
                <a:latin typeface="Arial" panose="020B0604020202020204" pitchFamily="34" charset="0"/>
              </a:rPr>
              <a:t>“Blessed are the poor in spirit,</a:t>
            </a:r>
            <a:endParaRPr lang="en-US" sz="4000" b="0" i="0" dirty="0">
              <a:solidFill>
                <a:srgbClr val="121212"/>
              </a:solidFill>
              <a:effectLst/>
              <a:latin typeface="Arial" panose="020B0604020202020204" pitchFamily="34" charset="0"/>
            </a:endParaRPr>
          </a:p>
          <a:p>
            <a:pPr algn="l"/>
            <a:r>
              <a:rPr lang="en-US" sz="4000" b="0" i="0" dirty="0">
                <a:solidFill>
                  <a:srgbClr val="FF3D4D"/>
                </a:solidFill>
                <a:effectLst/>
                <a:latin typeface="Arial" panose="020B0604020202020204" pitchFamily="34" charset="0"/>
              </a:rPr>
              <a:t>for theirs is the Kingdom of Heaven.</a:t>
            </a:r>
            <a:endParaRPr lang="en-US" sz="4000" b="0" i="0" dirty="0">
              <a:solidFill>
                <a:srgbClr val="121212"/>
              </a:solidFill>
              <a:effectLst/>
              <a:latin typeface="Arial" panose="020B0604020202020204" pitchFamily="34" charset="0"/>
            </a:endParaRPr>
          </a:p>
          <a:p>
            <a:pPr algn="l"/>
            <a:r>
              <a:rPr lang="en-US" sz="4000" b="0" i="0" dirty="0">
                <a:solidFill>
                  <a:srgbClr val="777A7B"/>
                </a:solidFill>
                <a:effectLst/>
                <a:latin typeface="Arial" panose="020B0604020202020204" pitchFamily="34" charset="0"/>
              </a:rPr>
              <a:t>4</a:t>
            </a:r>
            <a:r>
              <a:rPr lang="en-US" sz="4000" b="0" i="0" dirty="0">
                <a:solidFill>
                  <a:srgbClr val="121212"/>
                </a:solidFill>
                <a:effectLst/>
                <a:latin typeface="Arial" panose="020B0604020202020204" pitchFamily="34" charset="0"/>
              </a:rPr>
              <a:t> </a:t>
            </a:r>
            <a:r>
              <a:rPr lang="en-US" sz="4000" b="0" i="0" dirty="0">
                <a:solidFill>
                  <a:srgbClr val="FF3D4D"/>
                </a:solidFill>
                <a:effectLst/>
                <a:latin typeface="Arial" panose="020B0604020202020204" pitchFamily="34" charset="0"/>
              </a:rPr>
              <a:t>Blessed are those who mourn,</a:t>
            </a:r>
            <a:endParaRPr lang="en-US" sz="4000" b="0" i="0" dirty="0">
              <a:solidFill>
                <a:srgbClr val="121212"/>
              </a:solidFill>
              <a:effectLst/>
              <a:latin typeface="Arial" panose="020B0604020202020204" pitchFamily="34" charset="0"/>
            </a:endParaRPr>
          </a:p>
          <a:p>
            <a:pPr algn="l"/>
            <a:r>
              <a:rPr lang="en-US" sz="4000" b="0" i="0" dirty="0">
                <a:solidFill>
                  <a:srgbClr val="FF3D4D"/>
                </a:solidFill>
                <a:effectLst/>
                <a:latin typeface="Arial" panose="020B0604020202020204" pitchFamily="34" charset="0"/>
              </a:rPr>
              <a:t>for they shall be comforted.</a:t>
            </a:r>
            <a:endParaRPr lang="en-US" sz="4000" b="0" i="0" dirty="0">
              <a:solidFill>
                <a:srgbClr val="121212"/>
              </a:solidFill>
              <a:effectLst/>
              <a:latin typeface="Arial" panose="020B0604020202020204" pitchFamily="34" charset="0"/>
            </a:endParaRPr>
          </a:p>
          <a:p>
            <a:endParaRPr lang="en-ZA" dirty="0"/>
          </a:p>
        </p:txBody>
      </p:sp>
      <p:sp>
        <p:nvSpPr>
          <p:cNvPr id="2" name="TextBox 1">
            <a:extLst>
              <a:ext uri="{FF2B5EF4-FFF2-40B4-BE49-F238E27FC236}">
                <a16:creationId xmlns:a16="http://schemas.microsoft.com/office/drawing/2014/main" id="{8DC42071-395F-C792-2DA2-BA0327B26CD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511564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CA12FD-2314-DAB1-1621-11A4D5F77AFA}"/>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161DA82-2304-B574-96DF-B8BE75FCFFC1}"/>
              </a:ext>
            </a:extLst>
          </p:cNvPr>
          <p:cNvSpPr txBox="1"/>
          <p:nvPr/>
        </p:nvSpPr>
        <p:spPr>
          <a:xfrm>
            <a:off x="498883" y="330704"/>
            <a:ext cx="32095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5</a:t>
            </a:r>
            <a:r>
              <a:rPr lang="en-US" sz="4400" b="0" i="0" dirty="0">
                <a:solidFill>
                  <a:srgbClr val="121212"/>
                </a:solidFill>
                <a:effectLst/>
                <a:latin typeface="Arial" panose="020B0604020202020204" pitchFamily="34" charset="0"/>
              </a:rPr>
              <a:t> </a:t>
            </a:r>
            <a:r>
              <a:rPr lang="en-US" sz="4400" b="0" i="0" dirty="0">
                <a:solidFill>
                  <a:srgbClr val="FF3D4D"/>
                </a:solidFill>
                <a:effectLst/>
                <a:latin typeface="Arial" panose="020B0604020202020204" pitchFamily="34" charset="0"/>
              </a:rPr>
              <a:t>Blessed are the gentle,</a:t>
            </a:r>
            <a:endParaRPr lang="en-US" sz="4400" b="0" i="0" dirty="0">
              <a:solidFill>
                <a:srgbClr val="121212"/>
              </a:solidFill>
              <a:effectLst/>
              <a:latin typeface="Arial" panose="020B0604020202020204" pitchFamily="34" charset="0"/>
            </a:endParaRPr>
          </a:p>
          <a:p>
            <a:pPr algn="l"/>
            <a:r>
              <a:rPr lang="en-US" sz="4400" b="0" i="0" dirty="0">
                <a:solidFill>
                  <a:srgbClr val="FF3D4D"/>
                </a:solidFill>
                <a:effectLst/>
                <a:latin typeface="Arial" panose="020B0604020202020204" pitchFamily="34" charset="0"/>
              </a:rPr>
              <a:t>for they shall inherit the earth.</a:t>
            </a:r>
            <a:endParaRPr lang="en-US" sz="4400" b="0" i="0" dirty="0">
              <a:solidFill>
                <a:srgbClr val="121212"/>
              </a:solidFill>
              <a:effectLst/>
              <a:latin typeface="Arial" panose="020B0604020202020204" pitchFamily="34" charset="0"/>
            </a:endParaRPr>
          </a:p>
          <a:p>
            <a:pPr algn="l"/>
            <a:r>
              <a:rPr lang="en-US" sz="4400" b="0" i="0" dirty="0">
                <a:solidFill>
                  <a:srgbClr val="777A7B"/>
                </a:solidFill>
                <a:effectLst/>
                <a:latin typeface="Arial" panose="020B0604020202020204" pitchFamily="34" charset="0"/>
              </a:rPr>
              <a:t>6</a:t>
            </a:r>
            <a:r>
              <a:rPr lang="en-US" sz="4400" b="0" i="0" dirty="0">
                <a:solidFill>
                  <a:srgbClr val="121212"/>
                </a:solidFill>
                <a:effectLst/>
                <a:latin typeface="Arial" panose="020B0604020202020204" pitchFamily="34" charset="0"/>
              </a:rPr>
              <a:t> </a:t>
            </a:r>
            <a:r>
              <a:rPr lang="en-US" sz="4400" b="0" i="0" dirty="0">
                <a:solidFill>
                  <a:srgbClr val="FF3D4D"/>
                </a:solidFill>
                <a:effectLst/>
                <a:latin typeface="Arial" panose="020B0604020202020204" pitchFamily="34" charset="0"/>
              </a:rPr>
              <a:t>Blessed are those who hunger and thirst for righteousness,</a:t>
            </a:r>
            <a:endParaRPr lang="en-US" sz="4400" b="0" i="0" dirty="0">
              <a:solidFill>
                <a:srgbClr val="121212"/>
              </a:solidFill>
              <a:effectLst/>
              <a:latin typeface="Arial" panose="020B0604020202020204" pitchFamily="34" charset="0"/>
            </a:endParaRPr>
          </a:p>
          <a:p>
            <a:pPr algn="l"/>
            <a:r>
              <a:rPr lang="en-US" sz="4400" b="0" i="0" dirty="0">
                <a:solidFill>
                  <a:srgbClr val="FF3D4D"/>
                </a:solidFill>
                <a:effectLst/>
                <a:latin typeface="Arial" panose="020B0604020202020204" pitchFamily="34" charset="0"/>
              </a:rPr>
              <a:t>for they shall be filled.</a:t>
            </a:r>
            <a:endParaRPr lang="en-US" sz="4400" b="0" i="0" dirty="0">
              <a:solidFill>
                <a:srgbClr val="121212"/>
              </a:solidFill>
              <a:effectLst/>
              <a:latin typeface="Arial" panose="020B0604020202020204" pitchFamily="34" charset="0"/>
            </a:endParaRPr>
          </a:p>
          <a:p>
            <a:endParaRPr lang="en-ZA" dirty="0"/>
          </a:p>
        </p:txBody>
      </p:sp>
      <p:sp>
        <p:nvSpPr>
          <p:cNvPr id="2" name="TextBox 1">
            <a:extLst>
              <a:ext uri="{FF2B5EF4-FFF2-40B4-BE49-F238E27FC236}">
                <a16:creationId xmlns:a16="http://schemas.microsoft.com/office/drawing/2014/main" id="{23395270-00EC-316A-63AD-AB1EEA49A03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49696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AA635A6-6757-608C-BB21-E5E536F06068}"/>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B9611C97-2C06-1BB8-D162-606FCD0C9028}"/>
              </a:ext>
            </a:extLst>
          </p:cNvPr>
          <p:cNvSpPr txBox="1"/>
          <p:nvPr/>
        </p:nvSpPr>
        <p:spPr>
          <a:xfrm>
            <a:off x="498883" y="330704"/>
            <a:ext cx="33238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7</a:t>
            </a:r>
            <a:r>
              <a:rPr lang="en-US" sz="4400" b="0" i="0" dirty="0">
                <a:solidFill>
                  <a:srgbClr val="121212"/>
                </a:solidFill>
                <a:effectLst/>
                <a:latin typeface="Arial" panose="020B0604020202020204" pitchFamily="34" charset="0"/>
              </a:rPr>
              <a:t> </a:t>
            </a:r>
            <a:r>
              <a:rPr lang="en-US" sz="4400" b="0" i="0" dirty="0">
                <a:solidFill>
                  <a:srgbClr val="FF3D4D"/>
                </a:solidFill>
                <a:effectLst/>
                <a:latin typeface="Arial" panose="020B0604020202020204" pitchFamily="34" charset="0"/>
              </a:rPr>
              <a:t>Blessed are the merciful,</a:t>
            </a:r>
            <a:endParaRPr lang="en-US" sz="4400" b="0" i="0" dirty="0">
              <a:solidFill>
                <a:srgbClr val="121212"/>
              </a:solidFill>
              <a:effectLst/>
              <a:latin typeface="Arial" panose="020B0604020202020204" pitchFamily="34" charset="0"/>
            </a:endParaRPr>
          </a:p>
          <a:p>
            <a:pPr algn="l"/>
            <a:r>
              <a:rPr lang="en-US" sz="4400" b="0" i="0" dirty="0">
                <a:solidFill>
                  <a:srgbClr val="FF3D4D"/>
                </a:solidFill>
                <a:effectLst/>
                <a:latin typeface="Arial" panose="020B0604020202020204" pitchFamily="34" charset="0"/>
              </a:rPr>
              <a:t>for they shall obtain mercy.</a:t>
            </a:r>
            <a:endParaRPr lang="en-US" sz="4400" b="0" i="0" dirty="0">
              <a:solidFill>
                <a:srgbClr val="121212"/>
              </a:solidFill>
              <a:effectLst/>
              <a:latin typeface="Arial" panose="020B0604020202020204" pitchFamily="34" charset="0"/>
            </a:endParaRPr>
          </a:p>
          <a:p>
            <a:pPr algn="l"/>
            <a:r>
              <a:rPr lang="en-US" sz="4400" b="0" i="0" dirty="0">
                <a:solidFill>
                  <a:srgbClr val="777A7B"/>
                </a:solidFill>
                <a:effectLst/>
                <a:latin typeface="Arial" panose="020B0604020202020204" pitchFamily="34" charset="0"/>
              </a:rPr>
              <a:t>8</a:t>
            </a:r>
            <a:r>
              <a:rPr lang="en-US" sz="4400" b="0" i="0" dirty="0">
                <a:solidFill>
                  <a:srgbClr val="121212"/>
                </a:solidFill>
                <a:effectLst/>
                <a:latin typeface="Arial" panose="020B0604020202020204" pitchFamily="34" charset="0"/>
              </a:rPr>
              <a:t> </a:t>
            </a:r>
            <a:r>
              <a:rPr lang="en-US" sz="4400" b="0" i="0" dirty="0">
                <a:solidFill>
                  <a:srgbClr val="FF3D4D"/>
                </a:solidFill>
                <a:effectLst/>
                <a:latin typeface="Arial" panose="020B0604020202020204" pitchFamily="34" charset="0"/>
              </a:rPr>
              <a:t>Blessed are the pure in heart,</a:t>
            </a:r>
            <a:endParaRPr lang="en-US" sz="4400" b="0" i="0" dirty="0">
              <a:solidFill>
                <a:srgbClr val="121212"/>
              </a:solidFill>
              <a:effectLst/>
              <a:latin typeface="Arial" panose="020B0604020202020204" pitchFamily="34" charset="0"/>
            </a:endParaRPr>
          </a:p>
          <a:p>
            <a:pPr algn="l"/>
            <a:r>
              <a:rPr lang="en-US" sz="4400" b="0" i="0" dirty="0">
                <a:solidFill>
                  <a:srgbClr val="FF3D4D"/>
                </a:solidFill>
                <a:effectLst/>
                <a:latin typeface="Arial" panose="020B0604020202020204" pitchFamily="34" charset="0"/>
              </a:rPr>
              <a:t>for they shall see God.</a:t>
            </a:r>
            <a:endParaRPr lang="en-US" sz="4400" b="0" i="0" dirty="0">
              <a:solidFill>
                <a:srgbClr val="121212"/>
              </a:solidFill>
              <a:effectLst/>
              <a:latin typeface="Arial" panose="020B0604020202020204" pitchFamily="34" charset="0"/>
            </a:endParaRPr>
          </a:p>
          <a:p>
            <a:endParaRPr lang="en-ZA" dirty="0"/>
          </a:p>
        </p:txBody>
      </p:sp>
      <p:sp>
        <p:nvSpPr>
          <p:cNvPr id="3" name="TextBox 2">
            <a:extLst>
              <a:ext uri="{FF2B5EF4-FFF2-40B4-BE49-F238E27FC236}">
                <a16:creationId xmlns:a16="http://schemas.microsoft.com/office/drawing/2014/main" id="{2DC0D136-23F0-320B-3805-846B2A86D59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789980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0846E7-302C-46D3-FCAD-5EEEF5C93BAA}"/>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F6E354E9-A2CE-5703-B9C0-0B44B8CA2300}"/>
              </a:ext>
            </a:extLst>
          </p:cNvPr>
          <p:cNvSpPr txBox="1"/>
          <p:nvPr/>
        </p:nvSpPr>
        <p:spPr>
          <a:xfrm>
            <a:off x="233948" y="0"/>
            <a:ext cx="10637252" cy="2717800"/>
          </a:xfrm>
          <a:prstGeom prst="rect">
            <a:avLst/>
          </a:prstGeom>
          <a:noFill/>
        </p:spPr>
        <p:txBody>
          <a:bodyPr wrap="square" rtlCol="0">
            <a:noAutofit/>
          </a:bodyPr>
          <a:lstStyle/>
          <a:p>
            <a:r>
              <a:rPr lang="en-US" sz="6000" b="0" i="0" u="none" strike="noStrike" baseline="0" dirty="0">
                <a:solidFill>
                  <a:schemeClr val="bg1"/>
                </a:solidFill>
                <a:latin typeface="TimesNewRomanPSMT"/>
              </a:rPr>
              <a:t>Appointment of the 12 apostles and Sermon on the Mount – </a:t>
            </a:r>
          </a:p>
          <a:p>
            <a:r>
              <a:rPr lang="en-US" sz="6000" b="0" i="0" u="none" strike="noStrike" baseline="0" dirty="0">
                <a:solidFill>
                  <a:schemeClr val="bg1"/>
                </a:solidFill>
                <a:latin typeface="TimesNewRomanPSMT"/>
              </a:rPr>
              <a:t>Luke 6:12-17; Matthew </a:t>
            </a:r>
            <a:r>
              <a:rPr lang="en-IN" sz="6000" b="0" i="0" u="none" strike="noStrike" baseline="0" dirty="0">
                <a:solidFill>
                  <a:schemeClr val="bg1"/>
                </a:solidFill>
                <a:latin typeface="TimesNewRomanPSMT"/>
              </a:rPr>
              <a:t>5:1-7:29</a:t>
            </a:r>
            <a:endParaRPr lang="en-ZA" sz="6000" dirty="0">
              <a:solidFill>
                <a:schemeClr val="bg1"/>
              </a:solidFill>
            </a:endParaRPr>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F254AD-F838-49DC-5D2E-DC15BFA1485D}"/>
              </a:ext>
            </a:extLst>
          </p:cNvPr>
          <p:cNvPicPr>
            <a:picLocks noChangeAspect="1"/>
          </p:cNvPicPr>
          <p:nvPr/>
        </p:nvPicPr>
        <p:blipFill rotWithShape="1">
          <a:blip r:embed="rId2"/>
          <a:srcRect l="3845" r="1470"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82B2FE60-8409-92ED-5776-16F074393176}"/>
              </a:ext>
            </a:extLst>
          </p:cNvPr>
          <p:cNvSpPr txBox="1"/>
          <p:nvPr/>
        </p:nvSpPr>
        <p:spPr>
          <a:xfrm>
            <a:off x="498883" y="330704"/>
            <a:ext cx="33111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9</a:t>
            </a:r>
            <a:r>
              <a:rPr lang="en-US" sz="4400" b="0" i="0" dirty="0">
                <a:solidFill>
                  <a:srgbClr val="121212"/>
                </a:solidFill>
                <a:effectLst/>
                <a:latin typeface="Arial" panose="020B0604020202020204" pitchFamily="34" charset="0"/>
              </a:rPr>
              <a:t> </a:t>
            </a:r>
            <a:r>
              <a:rPr lang="en-US" sz="4400" b="0" i="0" dirty="0">
                <a:solidFill>
                  <a:srgbClr val="FF3D4D"/>
                </a:solidFill>
                <a:effectLst/>
                <a:latin typeface="Arial" panose="020B0604020202020204" pitchFamily="34" charset="0"/>
              </a:rPr>
              <a:t>Blessed are the peacemakers,</a:t>
            </a:r>
            <a:endParaRPr lang="en-US" sz="4400" b="0" i="0" dirty="0">
              <a:solidFill>
                <a:srgbClr val="121212"/>
              </a:solidFill>
              <a:effectLst/>
              <a:latin typeface="Arial" panose="020B0604020202020204" pitchFamily="34" charset="0"/>
            </a:endParaRPr>
          </a:p>
          <a:p>
            <a:pPr algn="l"/>
            <a:r>
              <a:rPr lang="en-US" sz="4400" b="0" i="0" dirty="0">
                <a:solidFill>
                  <a:srgbClr val="FF3D4D"/>
                </a:solidFill>
                <a:effectLst/>
                <a:latin typeface="Arial" panose="020B0604020202020204" pitchFamily="34" charset="0"/>
              </a:rPr>
              <a:t>for they shall be called children of God.</a:t>
            </a:r>
            <a:endParaRPr lang="en-US" sz="4400" b="0" i="0" dirty="0">
              <a:solidFill>
                <a:srgbClr val="121212"/>
              </a:solidFill>
              <a:effectLst/>
              <a:latin typeface="Arial" panose="020B0604020202020204" pitchFamily="34" charset="0"/>
            </a:endParaRPr>
          </a:p>
          <a:p>
            <a:pPr algn="l"/>
            <a:r>
              <a:rPr lang="en-US" sz="4400" b="0" i="0" dirty="0">
                <a:solidFill>
                  <a:srgbClr val="777A7B"/>
                </a:solidFill>
                <a:effectLst/>
                <a:latin typeface="Arial" panose="020B0604020202020204" pitchFamily="34" charset="0"/>
              </a:rPr>
              <a:t>10</a:t>
            </a:r>
            <a:r>
              <a:rPr lang="en-US" sz="4400" b="0" i="0" dirty="0">
                <a:solidFill>
                  <a:srgbClr val="121212"/>
                </a:solidFill>
                <a:effectLst/>
                <a:latin typeface="Arial" panose="020B0604020202020204" pitchFamily="34" charset="0"/>
              </a:rPr>
              <a:t> </a:t>
            </a:r>
            <a:r>
              <a:rPr lang="en-US" sz="4400" b="0" i="0" dirty="0">
                <a:solidFill>
                  <a:srgbClr val="FF3D4D"/>
                </a:solidFill>
                <a:effectLst/>
                <a:latin typeface="Arial" panose="020B0604020202020204" pitchFamily="34" charset="0"/>
              </a:rPr>
              <a:t>Blessed are those who have been persecuted for righteousness’ sake,</a:t>
            </a:r>
            <a:endParaRPr lang="en-US" sz="4400" b="0" i="0" dirty="0">
              <a:solidFill>
                <a:srgbClr val="121212"/>
              </a:solidFill>
              <a:effectLst/>
              <a:latin typeface="Arial" panose="020B0604020202020204" pitchFamily="34" charset="0"/>
            </a:endParaRPr>
          </a:p>
          <a:p>
            <a:pPr algn="l"/>
            <a:r>
              <a:rPr lang="en-US" sz="4400" b="0" i="0" dirty="0">
                <a:solidFill>
                  <a:srgbClr val="FF3D4D"/>
                </a:solidFill>
                <a:effectLst/>
                <a:latin typeface="Arial" panose="020B0604020202020204" pitchFamily="34" charset="0"/>
              </a:rPr>
              <a:t>for theirs is the Kingdom of Heaven.</a:t>
            </a:r>
            <a:endParaRPr lang="en-US" sz="4400" b="0" i="0" dirty="0">
              <a:solidFill>
                <a:srgbClr val="121212"/>
              </a:solidFill>
              <a:effectLst/>
              <a:latin typeface="Arial" panose="020B0604020202020204" pitchFamily="34" charset="0"/>
            </a:endParaRPr>
          </a:p>
          <a:p>
            <a:endParaRPr lang="en-ZA" dirty="0"/>
          </a:p>
        </p:txBody>
      </p:sp>
      <p:sp>
        <p:nvSpPr>
          <p:cNvPr id="2" name="TextBox 1">
            <a:extLst>
              <a:ext uri="{FF2B5EF4-FFF2-40B4-BE49-F238E27FC236}">
                <a16:creationId xmlns:a16="http://schemas.microsoft.com/office/drawing/2014/main" id="{B5E2400C-DA59-9B99-5EA5-EB663EF5282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91432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48058C8-4648-48BE-B130-344F70534FB7}"/>
              </a:ext>
            </a:extLst>
          </p:cNvPr>
          <p:cNvPicPr>
            <a:picLocks noChangeAspect="1"/>
          </p:cNvPicPr>
          <p:nvPr/>
        </p:nvPicPr>
        <p:blipFill rotWithShape="1">
          <a:blip r:embed="rId2"/>
          <a:srcRect b="8554"/>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372569E-7106-DE9C-4804-2B55801CDFED}"/>
              </a:ext>
            </a:extLst>
          </p:cNvPr>
          <p:cNvSpPr txBox="1"/>
          <p:nvPr/>
        </p:nvSpPr>
        <p:spPr>
          <a:xfrm>
            <a:off x="377859" y="814798"/>
            <a:ext cx="3317841"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11</a:t>
            </a:r>
            <a:r>
              <a:rPr lang="en-US" sz="4000" b="0" i="0" dirty="0">
                <a:solidFill>
                  <a:srgbClr val="121212"/>
                </a:solidFill>
                <a:effectLst/>
                <a:latin typeface="Arial" panose="020B0604020202020204" pitchFamily="34" charset="0"/>
              </a:rPr>
              <a:t> </a:t>
            </a:r>
            <a:r>
              <a:rPr lang="en-US" sz="4000" b="0" i="0" dirty="0">
                <a:solidFill>
                  <a:srgbClr val="FF3D4D"/>
                </a:solidFill>
                <a:effectLst/>
                <a:latin typeface="Arial" panose="020B0604020202020204" pitchFamily="34" charset="0"/>
              </a:rPr>
              <a:t>“Blessed are you when people reproach you, persecute you, and say all kinds of evil against you falsely, for my sake. </a:t>
            </a:r>
            <a:endParaRPr lang="en-ZA" dirty="0"/>
          </a:p>
        </p:txBody>
      </p:sp>
      <p:sp>
        <p:nvSpPr>
          <p:cNvPr id="2" name="TextBox 1">
            <a:extLst>
              <a:ext uri="{FF2B5EF4-FFF2-40B4-BE49-F238E27FC236}">
                <a16:creationId xmlns:a16="http://schemas.microsoft.com/office/drawing/2014/main" id="{E05EEBDA-9BD0-C2AF-DB76-9E77B444413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41201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4485D4F-B478-9B4B-550B-C6FB5A965C75}"/>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80FDA6DB-FEFD-2AFB-A56B-DD2A9F37EC18}"/>
              </a:ext>
            </a:extLst>
          </p:cNvPr>
          <p:cNvSpPr txBox="1"/>
          <p:nvPr/>
        </p:nvSpPr>
        <p:spPr>
          <a:xfrm>
            <a:off x="498883" y="330704"/>
            <a:ext cx="34127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12</a:t>
            </a:r>
            <a:r>
              <a:rPr lang="en-US" sz="4400" b="0" i="0" dirty="0">
                <a:solidFill>
                  <a:srgbClr val="FF3D4D"/>
                </a:solidFill>
                <a:effectLst/>
                <a:latin typeface="Arial" panose="020B0604020202020204" pitchFamily="34" charset="0"/>
              </a:rPr>
              <a:t>Rejoice, and be exceedingly glad, for great is your reward in heaven. For that is how they persecuted the prophets who were before you.</a:t>
            </a:r>
            <a:endParaRPr lang="en-ZA" dirty="0"/>
          </a:p>
        </p:txBody>
      </p:sp>
      <p:sp>
        <p:nvSpPr>
          <p:cNvPr id="2" name="TextBox 1">
            <a:extLst>
              <a:ext uri="{FF2B5EF4-FFF2-40B4-BE49-F238E27FC236}">
                <a16:creationId xmlns:a16="http://schemas.microsoft.com/office/drawing/2014/main" id="{E2F13085-C16E-6B07-A2EB-05187D5018D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71468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4FDD5D9-BBD3-3EAF-BCFD-5CA1B4994CBC}"/>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B088CC6E-B244-E1B0-C89E-17EC38A9BF3A}"/>
              </a:ext>
            </a:extLst>
          </p:cNvPr>
          <p:cNvSpPr txBox="1"/>
          <p:nvPr/>
        </p:nvSpPr>
        <p:spPr>
          <a:xfrm>
            <a:off x="498883" y="330704"/>
            <a:ext cx="3107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13</a:t>
            </a:r>
            <a:r>
              <a:rPr lang="en-US" sz="4400" b="0" i="0" dirty="0">
                <a:solidFill>
                  <a:srgbClr val="121212"/>
                </a:solidFill>
                <a:effectLst/>
                <a:latin typeface="Arial" panose="020B0604020202020204" pitchFamily="34" charset="0"/>
              </a:rPr>
              <a:t> </a:t>
            </a:r>
            <a:r>
              <a:rPr lang="en-US" sz="4400" b="0" i="0" dirty="0">
                <a:solidFill>
                  <a:srgbClr val="FF3D4D"/>
                </a:solidFill>
                <a:effectLst/>
                <a:latin typeface="Arial" panose="020B0604020202020204" pitchFamily="34" charset="0"/>
              </a:rPr>
              <a:t>“You are the salt of the earth, but if the salt has lost its flavor, with what will it be salted? It is then good for nothing, but to be cast out and trodden under the feet of men.</a:t>
            </a:r>
            <a:endParaRPr lang="en-ZA" dirty="0"/>
          </a:p>
        </p:txBody>
      </p:sp>
      <p:sp>
        <p:nvSpPr>
          <p:cNvPr id="2" name="TextBox 1">
            <a:extLst>
              <a:ext uri="{FF2B5EF4-FFF2-40B4-BE49-F238E27FC236}">
                <a16:creationId xmlns:a16="http://schemas.microsoft.com/office/drawing/2014/main" id="{3D3F3616-01E6-E1C2-8EF0-C7E3470CC48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81074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6C240EC-3D44-F9AE-E51D-ABB2C8D84E3F}"/>
              </a:ext>
            </a:extLst>
          </p:cNvPr>
          <p:cNvPicPr>
            <a:picLocks noChangeAspect="1"/>
          </p:cNvPicPr>
          <p:nvPr/>
        </p:nvPicPr>
        <p:blipFill rotWithShape="1">
          <a:blip r:embed="rId2"/>
          <a:srcRect t="1076" b="634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5A67287-66E3-145A-9DD6-AD8BEC806773}"/>
              </a:ext>
            </a:extLst>
          </p:cNvPr>
          <p:cNvSpPr txBox="1"/>
          <p:nvPr/>
        </p:nvSpPr>
        <p:spPr>
          <a:xfrm>
            <a:off x="498883" y="330704"/>
            <a:ext cx="32984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14</a:t>
            </a:r>
            <a:r>
              <a:rPr lang="en-US" sz="4000" b="0" i="0" dirty="0">
                <a:solidFill>
                  <a:srgbClr val="121212"/>
                </a:solidFill>
                <a:effectLst/>
                <a:latin typeface="Arial" panose="020B0604020202020204" pitchFamily="34" charset="0"/>
              </a:rPr>
              <a:t> </a:t>
            </a:r>
            <a:r>
              <a:rPr lang="en-US" sz="4000" b="0" i="0" dirty="0">
                <a:solidFill>
                  <a:srgbClr val="FF3D4D"/>
                </a:solidFill>
                <a:effectLst/>
                <a:latin typeface="Arial" panose="020B0604020202020204" pitchFamily="34" charset="0"/>
              </a:rPr>
              <a:t>You are the light of the world. A city located on a hill can’t be hidden.</a:t>
            </a:r>
            <a:endParaRPr lang="en-ZA" dirty="0"/>
          </a:p>
        </p:txBody>
      </p:sp>
      <p:sp>
        <p:nvSpPr>
          <p:cNvPr id="2" name="TextBox 1">
            <a:extLst>
              <a:ext uri="{FF2B5EF4-FFF2-40B4-BE49-F238E27FC236}">
                <a16:creationId xmlns:a16="http://schemas.microsoft.com/office/drawing/2014/main" id="{2D4597F3-C772-3B87-AC30-94C9371D14A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77151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u="none" strike="noStrike" baseline="0" dirty="0">
                <a:latin typeface="TimesNewRomanPSMT"/>
              </a:rPr>
              <a:t> Appointment of the 12 apostles and Sermon on the Mount - Luke 6:12-17; Matthew </a:t>
            </a:r>
            <a:r>
              <a:rPr lang="en-IN" sz="4000" b="0" i="0" u="none" strike="noStrike" baseline="0" dirty="0">
                <a:latin typeface="TimesNewRomanPSMT"/>
              </a:rPr>
              <a:t>5:1-7:29 </a:t>
            </a:r>
            <a:endParaRPr lang="en-IN" sz="4000" dirty="0"/>
          </a:p>
        </p:txBody>
      </p:sp>
      <p:sp>
        <p:nvSpPr>
          <p:cNvPr id="3" name="TextBox 2">
            <a:extLst>
              <a:ext uri="{FF2B5EF4-FFF2-40B4-BE49-F238E27FC236}">
                <a16:creationId xmlns:a16="http://schemas.microsoft.com/office/drawing/2014/main" id="{6F8C2F9E-C21F-4823-05A1-764CA51D32E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23867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5EF38E-0C18-AC91-D8E8-0EA07DA886DA}"/>
              </a:ext>
            </a:extLst>
          </p:cNvPr>
          <p:cNvPicPr>
            <a:picLocks noChangeAspect="1"/>
          </p:cNvPicPr>
          <p:nvPr/>
        </p:nvPicPr>
        <p:blipFill rotWithShape="1">
          <a:blip r:embed="rId2"/>
          <a:srcRect r="10650"/>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14EE1C72-4BB9-AF95-FE32-A09A9A540606}"/>
              </a:ext>
            </a:extLst>
          </p:cNvPr>
          <p:cNvSpPr txBox="1"/>
          <p:nvPr/>
        </p:nvSpPr>
        <p:spPr>
          <a:xfrm>
            <a:off x="498883" y="330704"/>
            <a:ext cx="32603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59095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15</a:t>
            </a:r>
            <a:r>
              <a:rPr lang="en-US" sz="4400" b="0" i="0" dirty="0">
                <a:solidFill>
                  <a:srgbClr val="FF3D4D"/>
                </a:solidFill>
                <a:effectLst/>
                <a:latin typeface="Arial" panose="020B0604020202020204" pitchFamily="34" charset="0"/>
              </a:rPr>
              <a:t>Neither do you light a lamp and put it under a measuring basket, but on a stand; and it shines to all who are in the house.</a:t>
            </a:r>
            <a:endParaRPr lang="en-ZA" dirty="0"/>
          </a:p>
        </p:txBody>
      </p:sp>
      <p:sp>
        <p:nvSpPr>
          <p:cNvPr id="2" name="TextBox 1">
            <a:extLst>
              <a:ext uri="{FF2B5EF4-FFF2-40B4-BE49-F238E27FC236}">
                <a16:creationId xmlns:a16="http://schemas.microsoft.com/office/drawing/2014/main" id="{8C014B93-F7D1-4174-996A-3AC8ED10295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363420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53B03C-0CF4-913B-620E-5553CDC49EF9}"/>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FFE69361-4F56-7609-7CF0-9943E1E0E929}"/>
              </a:ext>
            </a:extLst>
          </p:cNvPr>
          <p:cNvSpPr txBox="1"/>
          <p:nvPr/>
        </p:nvSpPr>
        <p:spPr>
          <a:xfrm>
            <a:off x="498883" y="330704"/>
            <a:ext cx="31587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42301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16</a:t>
            </a:r>
            <a:r>
              <a:rPr lang="en-US" sz="4400" b="0" i="0" dirty="0">
                <a:solidFill>
                  <a:srgbClr val="FF3D4D"/>
                </a:solidFill>
                <a:effectLst/>
                <a:latin typeface="Arial" panose="020B0604020202020204" pitchFamily="34" charset="0"/>
              </a:rPr>
              <a:t>Even so, let your light shine before men, that they may see your good works and glorify your Father who is in heaven.</a:t>
            </a:r>
            <a:endParaRPr lang="en-ZA" dirty="0"/>
          </a:p>
        </p:txBody>
      </p:sp>
      <p:sp>
        <p:nvSpPr>
          <p:cNvPr id="2" name="TextBox 1">
            <a:extLst>
              <a:ext uri="{FF2B5EF4-FFF2-40B4-BE49-F238E27FC236}">
                <a16:creationId xmlns:a16="http://schemas.microsoft.com/office/drawing/2014/main" id="{164990D5-018C-64FA-6E3E-5566D749676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8724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3E8F79-2BCD-3BF1-B314-AABF9952984C}"/>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A2D13DE0-50CF-26D4-3E46-E26450F2CA97}"/>
              </a:ext>
            </a:extLst>
          </p:cNvPr>
          <p:cNvSpPr txBox="1"/>
          <p:nvPr/>
        </p:nvSpPr>
        <p:spPr>
          <a:xfrm>
            <a:off x="498883" y="330704"/>
            <a:ext cx="31587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0421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38</a:t>
            </a:r>
            <a:r>
              <a:rPr lang="en-US" sz="4000" b="0" i="0" dirty="0">
                <a:solidFill>
                  <a:srgbClr val="121212"/>
                </a:solidFill>
                <a:effectLst/>
                <a:latin typeface="Arial" panose="020B0604020202020204" pitchFamily="34" charset="0"/>
              </a:rPr>
              <a:t> </a:t>
            </a:r>
            <a:r>
              <a:rPr lang="en-US" sz="4000" b="0" i="0" dirty="0">
                <a:solidFill>
                  <a:srgbClr val="FF3D4D"/>
                </a:solidFill>
                <a:effectLst/>
                <a:latin typeface="Arial" panose="020B0604020202020204" pitchFamily="34" charset="0"/>
              </a:rPr>
              <a:t>“You have heard that it was said, ‘An eye for an eye, and a tooth for a tooth.’</a:t>
            </a:r>
            <a:endParaRPr lang="en-ZA" dirty="0"/>
          </a:p>
        </p:txBody>
      </p:sp>
      <p:sp>
        <p:nvSpPr>
          <p:cNvPr id="3" name="TextBox 2">
            <a:extLst>
              <a:ext uri="{FF2B5EF4-FFF2-40B4-BE49-F238E27FC236}">
                <a16:creationId xmlns:a16="http://schemas.microsoft.com/office/drawing/2014/main" id="{D4AEBF36-7EEB-5C05-B45F-43FFC4FF79D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17459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D297401-AEFF-CA71-0E78-A8E21C50DC58}"/>
              </a:ext>
            </a:extLst>
          </p:cNvPr>
          <p:cNvPicPr>
            <a:picLocks noChangeAspect="1"/>
          </p:cNvPicPr>
          <p:nvPr/>
        </p:nvPicPr>
        <p:blipFill rotWithShape="1">
          <a:blip r:embed="rId2"/>
          <a:srcRect t="5948"/>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2CE0305-80F0-6EC3-7D67-0B89A7D5F4A7}"/>
              </a:ext>
            </a:extLst>
          </p:cNvPr>
          <p:cNvSpPr txBox="1"/>
          <p:nvPr/>
        </p:nvSpPr>
        <p:spPr>
          <a:xfrm>
            <a:off x="498883" y="330704"/>
            <a:ext cx="31460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82448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39</a:t>
            </a:r>
            <a:r>
              <a:rPr lang="en-US" sz="4000" b="0" i="0" dirty="0">
                <a:solidFill>
                  <a:srgbClr val="FF3D4D"/>
                </a:solidFill>
                <a:effectLst/>
                <a:latin typeface="Arial" panose="020B0604020202020204" pitchFamily="34" charset="0"/>
              </a:rPr>
              <a:t>But I tell you, don’t resist him who is evil; but whoever strikes you on your right cheek, turn to him the other also.</a:t>
            </a:r>
            <a:endParaRPr lang="en-ZA" dirty="0"/>
          </a:p>
        </p:txBody>
      </p:sp>
      <p:sp>
        <p:nvSpPr>
          <p:cNvPr id="2" name="TextBox 1">
            <a:extLst>
              <a:ext uri="{FF2B5EF4-FFF2-40B4-BE49-F238E27FC236}">
                <a16:creationId xmlns:a16="http://schemas.microsoft.com/office/drawing/2014/main" id="{417A1D16-D1B0-AB0D-B382-34D974B2068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005973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79E04BE-B23D-EDA7-FC7B-C7710741A4EF}"/>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DC1248BE-C083-6B78-5B4E-0CDDCFC502D2}"/>
              </a:ext>
            </a:extLst>
          </p:cNvPr>
          <p:cNvSpPr txBox="1"/>
          <p:nvPr/>
        </p:nvSpPr>
        <p:spPr>
          <a:xfrm>
            <a:off x="498883" y="330704"/>
            <a:ext cx="31714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a:t>
            </a:r>
            <a:r>
              <a:rPr lang="bo-C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71573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40</a:t>
            </a:r>
            <a:r>
              <a:rPr lang="en-US" sz="4000" b="0" i="0" dirty="0">
                <a:solidFill>
                  <a:srgbClr val="FF3D4D"/>
                </a:solidFill>
                <a:effectLst/>
                <a:latin typeface="Arial" panose="020B0604020202020204" pitchFamily="34" charset="0"/>
              </a:rPr>
              <a:t>If anyone sues you to take away your coat, let him have your cloak also. </a:t>
            </a:r>
            <a:r>
              <a:rPr lang="en-US" sz="4000" b="0" i="0" dirty="0">
                <a:solidFill>
                  <a:srgbClr val="777A7B"/>
                </a:solidFill>
                <a:effectLst/>
                <a:latin typeface="Arial" panose="020B0604020202020204" pitchFamily="34" charset="0"/>
              </a:rPr>
              <a:t>41</a:t>
            </a:r>
            <a:r>
              <a:rPr lang="en-US" sz="4000" b="0" i="0" dirty="0">
                <a:solidFill>
                  <a:srgbClr val="FF3D4D"/>
                </a:solidFill>
                <a:effectLst/>
                <a:latin typeface="Arial" panose="020B0604020202020204" pitchFamily="34" charset="0"/>
              </a:rPr>
              <a:t>Whoever compels you to go one mile, go with him two.</a:t>
            </a:r>
            <a:endParaRPr lang="en-ZA" dirty="0"/>
          </a:p>
        </p:txBody>
      </p:sp>
      <p:sp>
        <p:nvSpPr>
          <p:cNvPr id="2" name="TextBox 1">
            <a:extLst>
              <a:ext uri="{FF2B5EF4-FFF2-40B4-BE49-F238E27FC236}">
                <a16:creationId xmlns:a16="http://schemas.microsoft.com/office/drawing/2014/main" id="{A4736DED-A9B0-7EA9-9431-0D9D86CB6C1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82721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3A05403-CCB3-126D-EDB9-68FDF79BDBDE}"/>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F41E19B1-368A-4168-A0A5-D046C603F607}"/>
              </a:ext>
            </a:extLst>
          </p:cNvPr>
          <p:cNvSpPr txBox="1"/>
          <p:nvPr/>
        </p:nvSpPr>
        <p:spPr>
          <a:xfrm>
            <a:off x="233948" y="0"/>
            <a:ext cx="10637252" cy="2717800"/>
          </a:xfrm>
          <a:prstGeom prst="rect">
            <a:avLst/>
          </a:prstGeom>
          <a:noFill/>
        </p:spPr>
        <p:txBody>
          <a:bodyPr wrap="square" rtlCol="0">
            <a:noAutofit/>
          </a:bodyPr>
          <a:lstStyle/>
          <a:p>
            <a:r>
              <a:rPr lang="en-US" sz="6000" b="0" i="0" u="none" strike="noStrike" baseline="0" dirty="0">
                <a:solidFill>
                  <a:schemeClr val="bg1"/>
                </a:solidFill>
                <a:latin typeface="TimesNewRomanPSMT"/>
              </a:rPr>
              <a:t>Appointment of the 12 apostles and Sermon on the Mount – </a:t>
            </a:r>
          </a:p>
          <a:p>
            <a:r>
              <a:rPr lang="en-US" sz="6000" b="0" i="0" u="none" strike="noStrike" baseline="0" dirty="0">
                <a:solidFill>
                  <a:schemeClr val="bg1"/>
                </a:solidFill>
                <a:latin typeface="TimesNewRomanPSMT"/>
              </a:rPr>
              <a:t>Luke 6:12-17; Matthew </a:t>
            </a:r>
            <a:r>
              <a:rPr lang="en-IN" sz="6000" b="0" i="0" u="none" strike="noStrike" baseline="0" dirty="0">
                <a:solidFill>
                  <a:schemeClr val="bg1"/>
                </a:solidFill>
                <a:latin typeface="TimesNewRomanPSMT"/>
              </a:rPr>
              <a:t>5:1-7:29</a:t>
            </a:r>
            <a:endParaRPr lang="en-ZA" sz="6000" dirty="0">
              <a:solidFill>
                <a:schemeClr val="bg1"/>
              </a:solidFill>
            </a:endParaRPr>
          </a:p>
        </p:txBody>
      </p:sp>
    </p:spTree>
    <p:extLst>
      <p:ext uri="{BB962C8B-B14F-4D97-AF65-F5344CB8AC3E}">
        <p14:creationId xmlns:p14="http://schemas.microsoft.com/office/powerpoint/2010/main" val="367624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5105B2-6556-625F-DC5D-345C94ED5281}"/>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092D39C-29C1-E425-DD63-1A26D5B7AE5D}"/>
              </a:ext>
            </a:extLst>
          </p:cNvPr>
          <p:cNvSpPr txBox="1"/>
          <p:nvPr/>
        </p:nvSpPr>
        <p:spPr>
          <a:xfrm>
            <a:off x="498883" y="330704"/>
            <a:ext cx="35016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08821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42</a:t>
            </a:r>
            <a:r>
              <a:rPr lang="en-US" sz="4400" b="0" i="0" dirty="0">
                <a:solidFill>
                  <a:srgbClr val="FF3D4D"/>
                </a:solidFill>
                <a:effectLst/>
                <a:latin typeface="Arial" panose="020B0604020202020204" pitchFamily="34" charset="0"/>
              </a:rPr>
              <a:t>Give to him who asks you, and don’t turn away him who desires to borrow from you.</a:t>
            </a:r>
            <a:endParaRPr lang="en-ZA" dirty="0"/>
          </a:p>
        </p:txBody>
      </p:sp>
      <p:sp>
        <p:nvSpPr>
          <p:cNvPr id="2" name="TextBox 1">
            <a:extLst>
              <a:ext uri="{FF2B5EF4-FFF2-40B4-BE49-F238E27FC236}">
                <a16:creationId xmlns:a16="http://schemas.microsoft.com/office/drawing/2014/main" id="{B60C9549-2B5F-E4B3-B30B-5C14E3DEFDC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974949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D6D4023-7C28-DB7D-8163-38B7180C9799}"/>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17642EF5-85E6-EC03-A740-067732AA08F6}"/>
              </a:ext>
            </a:extLst>
          </p:cNvPr>
          <p:cNvSpPr txBox="1"/>
          <p:nvPr/>
        </p:nvSpPr>
        <p:spPr>
          <a:xfrm>
            <a:off x="498883" y="330704"/>
            <a:ext cx="31206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4019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43</a:t>
            </a:r>
            <a:r>
              <a:rPr lang="en-US" sz="4000" b="0" i="0" dirty="0">
                <a:solidFill>
                  <a:srgbClr val="121212"/>
                </a:solidFill>
                <a:effectLst/>
                <a:latin typeface="Arial" panose="020B0604020202020204" pitchFamily="34" charset="0"/>
              </a:rPr>
              <a:t> </a:t>
            </a:r>
            <a:r>
              <a:rPr lang="en-US" sz="4000" b="0" i="0" dirty="0">
                <a:solidFill>
                  <a:srgbClr val="FF3D4D"/>
                </a:solidFill>
                <a:effectLst/>
                <a:latin typeface="Arial" panose="020B0604020202020204" pitchFamily="34" charset="0"/>
              </a:rPr>
              <a:t>“You have heard that it was said, ‘You shall love your neighbor and hate your enemy.’</a:t>
            </a:r>
            <a:endParaRPr lang="en-ZA" dirty="0"/>
          </a:p>
        </p:txBody>
      </p:sp>
      <p:sp>
        <p:nvSpPr>
          <p:cNvPr id="2" name="TextBox 1">
            <a:extLst>
              <a:ext uri="{FF2B5EF4-FFF2-40B4-BE49-F238E27FC236}">
                <a16:creationId xmlns:a16="http://schemas.microsoft.com/office/drawing/2014/main" id="{AF465AB8-E4D8-CD8F-2A3B-8298DA70D1A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58695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7BBF25-A0A3-71E8-9C19-3D0D5C702561}"/>
              </a:ext>
            </a:extLst>
          </p:cNvPr>
          <p:cNvPicPr>
            <a:picLocks noChangeAspect="1"/>
          </p:cNvPicPr>
          <p:nvPr/>
        </p:nvPicPr>
        <p:blipFill rotWithShape="1">
          <a:blip r:embed="rId2"/>
          <a:srcRect b="8554"/>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436AB22A-3E02-A858-646E-FF60E9E41DC6}"/>
              </a:ext>
            </a:extLst>
          </p:cNvPr>
          <p:cNvSpPr txBox="1"/>
          <p:nvPr/>
        </p:nvSpPr>
        <p:spPr>
          <a:xfrm>
            <a:off x="498883" y="330704"/>
            <a:ext cx="31587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77489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 </a:t>
            </a:r>
            <a:r>
              <a:rPr lang="en-US" sz="4000" dirty="0">
                <a:solidFill>
                  <a:srgbClr val="777A7B"/>
                </a:solidFill>
                <a:latin typeface="Arial" panose="020B0604020202020204" pitchFamily="34" charset="0"/>
              </a:rPr>
              <a:t> </a:t>
            </a:r>
            <a:r>
              <a:rPr lang="en-US" sz="4000" b="0" i="0" dirty="0">
                <a:solidFill>
                  <a:srgbClr val="777A7B"/>
                </a:solidFill>
                <a:effectLst/>
                <a:latin typeface="Arial" panose="020B0604020202020204" pitchFamily="34" charset="0"/>
              </a:rPr>
              <a:t>44</a:t>
            </a:r>
            <a:r>
              <a:rPr lang="en-US" sz="4000" b="0" i="0" dirty="0">
                <a:solidFill>
                  <a:srgbClr val="FF3D4D"/>
                </a:solidFill>
                <a:effectLst/>
                <a:latin typeface="Arial" panose="020B0604020202020204" pitchFamily="34" charset="0"/>
              </a:rPr>
              <a:t>But I tell you, love your enemies, bless those who curse you, do good to those who hate you, and pray for those who mistreat you and persecute you, </a:t>
            </a:r>
            <a:r>
              <a:rPr lang="en-US" sz="4000" b="0" i="0" dirty="0">
                <a:solidFill>
                  <a:srgbClr val="777A7B"/>
                </a:solidFill>
                <a:effectLst/>
                <a:latin typeface="Arial" panose="020B0604020202020204" pitchFamily="34" charset="0"/>
              </a:rPr>
              <a:t>45</a:t>
            </a:r>
            <a:r>
              <a:rPr lang="en-US" sz="4000" b="0" i="0" dirty="0">
                <a:solidFill>
                  <a:srgbClr val="FF3D4D"/>
                </a:solidFill>
                <a:effectLst/>
                <a:latin typeface="Arial" panose="020B0604020202020204" pitchFamily="34" charset="0"/>
              </a:rPr>
              <a:t>that you may be children of your Father who is in heaven.</a:t>
            </a:r>
            <a:endParaRPr lang="en-ZA" dirty="0"/>
          </a:p>
        </p:txBody>
      </p:sp>
      <p:sp>
        <p:nvSpPr>
          <p:cNvPr id="2" name="TextBox 1">
            <a:extLst>
              <a:ext uri="{FF2B5EF4-FFF2-40B4-BE49-F238E27FC236}">
                <a16:creationId xmlns:a16="http://schemas.microsoft.com/office/drawing/2014/main" id="{91BACC1D-6FF8-95DC-5925-C2073305868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5299626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0846E7-302C-46D3-FCAD-5EEEF5C93BAA}"/>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FBC33A52-B21E-8A45-ACC1-8776839F2DD5}"/>
              </a:ext>
            </a:extLst>
          </p:cNvPr>
          <p:cNvSpPr txBox="1"/>
          <p:nvPr/>
        </p:nvSpPr>
        <p:spPr>
          <a:xfrm>
            <a:off x="498883" y="330704"/>
            <a:ext cx="36667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5:44,45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43084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Luke 6:</a:t>
            </a:r>
            <a:r>
              <a:rPr lang="en-US" sz="3600" b="0" i="0" dirty="0">
                <a:solidFill>
                  <a:srgbClr val="777A7B"/>
                </a:solidFill>
                <a:effectLst/>
                <a:latin typeface="Arial" panose="020B0604020202020204" pitchFamily="34" charset="0"/>
              </a:rPr>
              <a:t>12</a:t>
            </a:r>
            <a:r>
              <a:rPr lang="en-US" sz="3600" b="0" i="0" dirty="0">
                <a:solidFill>
                  <a:srgbClr val="121212"/>
                </a:solidFill>
                <a:effectLst/>
                <a:latin typeface="Arial" panose="020B0604020202020204" pitchFamily="34" charset="0"/>
              </a:rPr>
              <a:t>In these days, he went out to the mountain to pray, and he continued all night in prayer to God.</a:t>
            </a:r>
            <a:endParaRPr lang="en-ZA" dirty="0"/>
          </a:p>
        </p:txBody>
      </p:sp>
      <p:sp>
        <p:nvSpPr>
          <p:cNvPr id="2" name="TextBox 1">
            <a:extLst>
              <a:ext uri="{FF2B5EF4-FFF2-40B4-BE49-F238E27FC236}">
                <a16:creationId xmlns:a16="http://schemas.microsoft.com/office/drawing/2014/main" id="{B792E9FD-9C55-8042-F290-57C681C0F6B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80228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BED9730-0363-1D95-6442-A5A157F9AB20}"/>
              </a:ext>
            </a:extLst>
          </p:cNvPr>
          <p:cNvPicPr>
            <a:picLocks noChangeAspect="1"/>
          </p:cNvPicPr>
          <p:nvPr/>
        </p:nvPicPr>
        <p:blipFill rotWithShape="1">
          <a:blip r:embed="rId2"/>
          <a:srcRect r="97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836FC2E-5453-1474-AF41-B1C5F9988E31}"/>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13</a:t>
            </a:r>
            <a:r>
              <a:rPr lang="en-US" sz="4400" b="0" i="0" dirty="0">
                <a:solidFill>
                  <a:srgbClr val="121212"/>
                </a:solidFill>
                <a:effectLst/>
                <a:latin typeface="Arial" panose="020B0604020202020204" pitchFamily="34" charset="0"/>
              </a:rPr>
              <a:t>When it was day, he called his disciples, and from them he chose twelve, whom he also named apostles: </a:t>
            </a:r>
            <a:endParaRPr lang="en-ZA" dirty="0"/>
          </a:p>
        </p:txBody>
      </p:sp>
      <p:sp>
        <p:nvSpPr>
          <p:cNvPr id="3" name="TextBox 2">
            <a:extLst>
              <a:ext uri="{FF2B5EF4-FFF2-40B4-BE49-F238E27FC236}">
                <a16:creationId xmlns:a16="http://schemas.microsoft.com/office/drawing/2014/main" id="{9E536C16-C385-8DA6-93ED-8DDB811EBEC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18612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F6D16AEC-C5E1-9DDD-C161-C0E3171075F3}"/>
              </a:ext>
            </a:extLst>
          </p:cNvPr>
          <p:cNvPicPr>
            <a:picLocks noChangeAspect="1"/>
          </p:cNvPicPr>
          <p:nvPr/>
        </p:nvPicPr>
        <p:blipFill>
          <a:blip r:embed="rId2"/>
          <a:stretch>
            <a:fillRect/>
          </a:stretch>
        </p:blipFill>
        <p:spPr>
          <a:xfrm>
            <a:off x="-1" y="1"/>
            <a:ext cx="13100830" cy="6858000"/>
          </a:xfrm>
          <a:prstGeom prst="rect">
            <a:avLst/>
          </a:prstGeom>
        </p:spPr>
      </p:pic>
      <p:sp>
        <p:nvSpPr>
          <p:cNvPr id="2" name="TextBox 1">
            <a:extLst>
              <a:ext uri="{FF2B5EF4-FFF2-40B4-BE49-F238E27FC236}">
                <a16:creationId xmlns:a16="http://schemas.microsoft.com/office/drawing/2014/main" id="{DEE7F347-AFA4-FC34-EC31-ECFE770E8990}"/>
              </a:ext>
            </a:extLst>
          </p:cNvPr>
          <p:cNvSpPr txBox="1"/>
          <p:nvPr/>
        </p:nvSpPr>
        <p:spPr>
          <a:xfrm>
            <a:off x="395331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14</a:t>
            </a:r>
            <a:r>
              <a:rPr lang="en-US" sz="4400" b="0" i="0" dirty="0">
                <a:solidFill>
                  <a:srgbClr val="121212"/>
                </a:solidFill>
                <a:effectLst/>
                <a:latin typeface="Arial" panose="020B0604020202020204" pitchFamily="34" charset="0"/>
              </a:rPr>
              <a:t>Simon, whom he also named Peter; Andrew, his brother; James; John; Philip; Bartholomew; </a:t>
            </a:r>
            <a:endParaRPr lang="en-ZA" dirty="0"/>
          </a:p>
        </p:txBody>
      </p:sp>
      <p:sp>
        <p:nvSpPr>
          <p:cNvPr id="2" name="TextBox 1">
            <a:extLst>
              <a:ext uri="{FF2B5EF4-FFF2-40B4-BE49-F238E27FC236}">
                <a16:creationId xmlns:a16="http://schemas.microsoft.com/office/drawing/2014/main" id="{CA74FA6A-4D4E-38CE-4239-D3A5D5BA4C5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65805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TotalTime>
  <Words>850</Words>
  <Application>Microsoft Office PowerPoint</Application>
  <PresentationFormat>Widescreen</PresentationFormat>
  <Paragraphs>95</Paragraphs>
  <Slides>46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ArialMT</vt:lpstr>
      <vt:lpstr>Calibri</vt:lpstr>
      <vt:lpstr>Calibri Light</vt:lpstr>
      <vt:lpstr>Microsoft Himalaya</vt:lpstr>
      <vt:lpstr>TimesNewRomanPS-BoldMT</vt:lpstr>
      <vt:lpstr>TimesNewRomanPSMT</vt:lpstr>
      <vt:lpstr>Office Theme</vt:lpstr>
      <vt:lpstr>34-5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2023-12-12T05:45:15Z</dcterms:modified>
</cp:coreProperties>
</file>