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3" r:id="rId10"/>
    <p:sldId id="478" r:id="rId11"/>
    <p:sldId id="477" r:id="rId12"/>
    <p:sldId id="474" r:id="rId13"/>
    <p:sldId id="444" r:id="rId14"/>
    <p:sldId id="479" r:id="rId15"/>
    <p:sldId id="476" r:id="rId16"/>
    <p:sldId id="4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0" d="100"/>
          <a:sy n="60" d="100"/>
        </p:scale>
        <p:origin x="9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BB60C56-7F18-40B9-93A4-AC5F420D6B0E}"/>
    <pc:docChg chg="modSld">
      <pc:chgData name="Alfred Smith" userId="3c60a3631c0db8ad" providerId="LiveId" clId="{3BB60C56-7F18-40B9-93A4-AC5F420D6B0E}" dt="2023-01-25T14:47:10.367" v="0"/>
      <pc:docMkLst>
        <pc:docMk/>
      </pc:docMkLst>
      <pc:sldChg chg="modSp mod">
        <pc:chgData name="Alfred Smith" userId="3c60a3631c0db8ad" providerId="LiveId" clId="{3BB60C56-7F18-40B9-93A4-AC5F420D6B0E}" dt="2023-01-25T14:47:10.367" v="0"/>
        <pc:sldMkLst>
          <pc:docMk/>
          <pc:sldMk cId="826482979" sldId="468"/>
        </pc:sldMkLst>
        <pc:spChg chg="mod">
          <ac:chgData name="Alfred Smith" userId="3c60a3631c0db8ad" providerId="LiveId" clId="{3BB60C56-7F18-40B9-93A4-AC5F420D6B0E}" dt="2023-01-25T14:47:10.367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  <pc:docChgLst>
    <pc:chgData name="Leonie Smith" userId="fed1330f33f5650e" providerId="LiveId" clId="{B8EE956A-EDD0-4434-A84C-6601F06A7BF1}"/>
    <pc:docChg chg="custSel modSld">
      <pc:chgData name="Leonie Smith" userId="fed1330f33f5650e" providerId="LiveId" clId="{B8EE956A-EDD0-4434-A84C-6601F06A7BF1}" dt="2023-01-13T07:20:24.655" v="29"/>
      <pc:docMkLst>
        <pc:docMk/>
      </pc:docMkLst>
      <pc:sldChg chg="addSp delSp modSp mod modTransition modAnim">
        <pc:chgData name="Leonie Smith" userId="fed1330f33f5650e" providerId="LiveId" clId="{B8EE956A-EDD0-4434-A84C-6601F06A7BF1}" dt="2023-01-12T11:53:59.989" v="22"/>
        <pc:sldMkLst>
          <pc:docMk/>
          <pc:sldMk cId="3759221820" sldId="439"/>
        </pc:sldMkLst>
        <pc:spChg chg="add mod">
          <ac:chgData name="Leonie Smith" userId="fed1330f33f5650e" providerId="LiveId" clId="{B8EE956A-EDD0-4434-A84C-6601F06A7BF1}" dt="2023-01-12T11:53:59.989" v="22"/>
          <ac:spMkLst>
            <pc:docMk/>
            <pc:sldMk cId="3759221820" sldId="439"/>
            <ac:spMk id="2" creationId="{44E0AD05-D453-BC99-82E6-F153A37FE66D}"/>
          </ac:spMkLst>
        </pc:spChg>
        <pc:spChg chg="mod">
          <ac:chgData name="Leonie Smith" userId="fed1330f33f5650e" providerId="LiveId" clId="{B8EE956A-EDD0-4434-A84C-6601F06A7BF1}" dt="2023-01-12T09:54:26.623" v="0" actId="21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Leonie Smith" userId="fed1330f33f5650e" providerId="LiveId" clId="{B8EE956A-EDD0-4434-A84C-6601F06A7BF1}" dt="2023-01-12T09:56:30.275" v="15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3759221820" sldId="439"/>
            <ac:picMk id="3" creationId="{F20D2231-A890-5EF4-91F7-93575BF19C98}"/>
          </ac:picMkLst>
        </pc:picChg>
      </pc:sldChg>
      <pc:sldChg chg="addSp delSp modSp mod modTransition modAnim">
        <pc:chgData name="Leonie Smith" userId="fed1330f33f5650e" providerId="LiveId" clId="{B8EE956A-EDD0-4434-A84C-6601F06A7BF1}" dt="2023-01-12T11:54:02.429" v="23"/>
        <pc:sldMkLst>
          <pc:docMk/>
          <pc:sldMk cId="923867738" sldId="440"/>
        </pc:sldMkLst>
        <pc:spChg chg="add mod">
          <ac:chgData name="Leonie Smith" userId="fed1330f33f5650e" providerId="LiveId" clId="{B8EE956A-EDD0-4434-A84C-6601F06A7BF1}" dt="2023-01-12T11:54:02.429" v="23"/>
          <ac:spMkLst>
            <pc:docMk/>
            <pc:sldMk cId="923867738" sldId="440"/>
            <ac:spMk id="2" creationId="{6F05097E-0457-9C76-E69C-D9FC3199FAAA}"/>
          </ac:spMkLst>
        </pc:spChg>
        <pc:spChg chg="del">
          <ac:chgData name="Leonie Smith" userId="fed1330f33f5650e" providerId="LiveId" clId="{B8EE956A-EDD0-4434-A84C-6601F06A7BF1}" dt="2023-01-12T09:56:37.194" v="16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923867738" sldId="440"/>
            <ac:picMk id="5" creationId="{93FC6601-CEED-4C32-A557-44EE6B7B62E6}"/>
          </ac:picMkLst>
        </pc:picChg>
      </pc:sldChg>
      <pc:sldChg chg="addSp delSp modSp mod modTransition modAnim">
        <pc:chgData name="Leonie Smith" userId="fed1330f33f5650e" providerId="LiveId" clId="{B8EE956A-EDD0-4434-A84C-6601F06A7BF1}" dt="2023-01-12T11:54:04.028" v="24"/>
        <pc:sldMkLst>
          <pc:docMk/>
          <pc:sldMk cId="3676245138" sldId="441"/>
        </pc:sldMkLst>
        <pc:spChg chg="add mod">
          <ac:chgData name="Leonie Smith" userId="fed1330f33f5650e" providerId="LiveId" clId="{B8EE956A-EDD0-4434-A84C-6601F06A7BF1}" dt="2023-01-12T11:54:04.028" v="24"/>
          <ac:spMkLst>
            <pc:docMk/>
            <pc:sldMk cId="3676245138" sldId="441"/>
            <ac:spMk id="2" creationId="{35C11D00-F4E6-4B2B-04B5-5ABF1959069B}"/>
          </ac:spMkLst>
        </pc:spChg>
        <pc:spChg chg="del">
          <ac:chgData name="Leonie Smith" userId="fed1330f33f5650e" providerId="LiveId" clId="{B8EE956A-EDD0-4434-A84C-6601F06A7BF1}" dt="2023-01-12T09:56:44.615" v="17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3676245138" sldId="441"/>
            <ac:picMk id="7" creationId="{E1DD22C9-E2D1-2CD7-8DF0-D52E83BD63E1}"/>
          </ac:picMkLst>
        </pc:picChg>
      </pc:sldChg>
      <pc:sldChg chg="addSp delSp modSp mod modTransition modAnim">
        <pc:chgData name="Leonie Smith" userId="fed1330f33f5650e" providerId="LiveId" clId="{B8EE956A-EDD0-4434-A84C-6601F06A7BF1}" dt="2023-01-12T11:54:05.632" v="25"/>
        <pc:sldMkLst>
          <pc:docMk/>
          <pc:sldMk cId="3095902142" sldId="443"/>
        </pc:sldMkLst>
        <pc:spChg chg="add mod">
          <ac:chgData name="Leonie Smith" userId="fed1330f33f5650e" providerId="LiveId" clId="{B8EE956A-EDD0-4434-A84C-6601F06A7BF1}" dt="2023-01-12T11:54:05.632" v="25"/>
          <ac:spMkLst>
            <pc:docMk/>
            <pc:sldMk cId="3095902142" sldId="443"/>
            <ac:spMk id="2" creationId="{2297A0D5-FC54-F054-A378-D9DD41338C80}"/>
          </ac:spMkLst>
        </pc:spChg>
        <pc:spChg chg="del">
          <ac:chgData name="Leonie Smith" userId="fed1330f33f5650e" providerId="LiveId" clId="{B8EE956A-EDD0-4434-A84C-6601F06A7BF1}" dt="2023-01-12T09:56:50.816" v="18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3095902142" sldId="443"/>
            <ac:picMk id="8" creationId="{BD815D7B-7D99-1F9B-B007-5D9F523AD1C4}"/>
          </ac:picMkLst>
        </pc:picChg>
      </pc:sldChg>
      <pc:sldChg chg="addSp delSp modSp mod modTransition modAnim">
        <pc:chgData name="Leonie Smith" userId="fed1330f33f5650e" providerId="LiveId" clId="{B8EE956A-EDD0-4434-A84C-6601F06A7BF1}" dt="2023-01-12T11:54:08.912" v="27"/>
        <pc:sldMkLst>
          <pc:docMk/>
          <pc:sldMk cId="1718612039" sldId="444"/>
        </pc:sldMkLst>
        <pc:spChg chg="add mod">
          <ac:chgData name="Leonie Smith" userId="fed1330f33f5650e" providerId="LiveId" clId="{B8EE956A-EDD0-4434-A84C-6601F06A7BF1}" dt="2023-01-12T11:54:08.912" v="27"/>
          <ac:spMkLst>
            <pc:docMk/>
            <pc:sldMk cId="1718612039" sldId="444"/>
            <ac:spMk id="2" creationId="{50DCF831-E319-5D56-E695-743DD8EA4250}"/>
          </ac:spMkLst>
        </pc:spChg>
        <pc:spChg chg="del">
          <ac:chgData name="Leonie Smith" userId="fed1330f33f5650e" providerId="LiveId" clId="{B8EE956A-EDD0-4434-A84C-6601F06A7BF1}" dt="2023-01-12T09:57:02.817" v="20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1718612039" sldId="444"/>
            <ac:picMk id="2" creationId="{B9837838-3DBD-E47D-DE65-34DC9F4FFAC8}"/>
          </ac:picMkLst>
        </pc:picChg>
      </pc:sldChg>
      <pc:sldChg chg="delSp modSp mod modTransition modAnim">
        <pc:chgData name="Leonie Smith" userId="fed1330f33f5650e" providerId="LiveId" clId="{B8EE956A-EDD0-4434-A84C-6601F06A7BF1}" dt="2023-01-13T07:20:24.655" v="29"/>
        <pc:sldMkLst>
          <pc:docMk/>
          <pc:sldMk cId="826482979" sldId="468"/>
        </pc:sldMkLst>
        <pc:spChg chg="mod">
          <ac:chgData name="Leonie Smith" userId="fed1330f33f5650e" providerId="LiveId" clId="{B8EE956A-EDD0-4434-A84C-6601F06A7BF1}" dt="2023-01-13T07:20:24.655" v="29"/>
          <ac:spMkLst>
            <pc:docMk/>
            <pc:sldMk cId="826482979" sldId="468"/>
            <ac:spMk id="3" creationId="{5F96472B-1870-F55F-618C-EA4C69EAE1B6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826482979" sldId="468"/>
            <ac:picMk id="4" creationId="{43600D53-8A3C-1A5B-B96A-BB2862AAC04E}"/>
          </ac:picMkLst>
        </pc:picChg>
      </pc:sldChg>
      <pc:sldChg chg="addSp delSp modSp mod modTransition">
        <pc:chgData name="Leonie Smith" userId="fed1330f33f5650e" providerId="LiveId" clId="{B8EE956A-EDD0-4434-A84C-6601F06A7BF1}" dt="2023-01-12T09:56:18.757" v="14"/>
        <pc:sldMkLst>
          <pc:docMk/>
          <pc:sldMk cId="1004352135" sldId="469"/>
        </pc:sldMkLst>
        <pc:spChg chg="del">
          <ac:chgData name="Leonie Smith" userId="fed1330f33f5650e" providerId="LiveId" clId="{B8EE956A-EDD0-4434-A84C-6601F06A7BF1}" dt="2023-01-12T09:55:23.398" v="6" actId="21"/>
          <ac:spMkLst>
            <pc:docMk/>
            <pc:sldMk cId="1004352135" sldId="469"/>
            <ac:spMk id="2" creationId="{64662E58-6B56-144B-79E2-A0C542D33870}"/>
          </ac:spMkLst>
        </pc:spChg>
        <pc:spChg chg="add mod">
          <ac:chgData name="Leonie Smith" userId="fed1330f33f5650e" providerId="LiveId" clId="{B8EE956A-EDD0-4434-A84C-6601F06A7BF1}" dt="2023-01-12T09:55:29.723" v="7"/>
          <ac:spMkLst>
            <pc:docMk/>
            <pc:sldMk cId="1004352135" sldId="469"/>
            <ac:spMk id="4" creationId="{2519968D-53E4-1160-A6F3-8A6CFAD7DC28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2667376990" sldId="470"/>
        </pc:sldMkLst>
        <pc:spChg chg="mod">
          <ac:chgData name="Leonie Smith" userId="fed1330f33f5650e" providerId="LiveId" clId="{B8EE956A-EDD0-4434-A84C-6601F06A7BF1}" dt="2023-01-12T09:55:13.468" v="5" actId="14100"/>
          <ac:spMkLst>
            <pc:docMk/>
            <pc:sldMk cId="2667376990" sldId="470"/>
            <ac:spMk id="3" creationId="{7D71AD6F-BF62-5D61-D682-410C54680427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522797075" sldId="471"/>
        </pc:sldMkLst>
        <pc:spChg chg="mod">
          <ac:chgData name="Leonie Smith" userId="fed1330f33f5650e" providerId="LiveId" clId="{B8EE956A-EDD0-4434-A84C-6601F06A7BF1}" dt="2023-01-12T09:55:44.925" v="8"/>
          <ac:spMkLst>
            <pc:docMk/>
            <pc:sldMk cId="522797075" sldId="471"/>
            <ac:spMk id="2" creationId="{12553538-7BBC-D382-280C-3C4D2C5F2749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3384296886" sldId="472"/>
        </pc:sldMkLst>
        <pc:spChg chg="mod">
          <ac:chgData name="Leonie Smith" userId="fed1330f33f5650e" providerId="LiveId" clId="{B8EE956A-EDD0-4434-A84C-6601F06A7BF1}" dt="2023-01-12T09:55:49.674" v="9"/>
          <ac:spMkLst>
            <pc:docMk/>
            <pc:sldMk cId="3384296886" sldId="472"/>
            <ac:spMk id="2" creationId="{3607819A-5177-920C-7BA7-008A9144139F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2207349943" sldId="474"/>
        </pc:sldMkLst>
        <pc:spChg chg="mod">
          <ac:chgData name="Leonie Smith" userId="fed1330f33f5650e" providerId="LiveId" clId="{B8EE956A-EDD0-4434-A84C-6601F06A7BF1}" dt="2023-01-12T09:55:59.291" v="11"/>
          <ac:spMkLst>
            <pc:docMk/>
            <pc:sldMk cId="2207349943" sldId="474"/>
            <ac:spMk id="2" creationId="{BF2725F2-4BB0-5B90-A97B-BC998899C099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1610214807" sldId="475"/>
        </pc:sldMkLst>
        <pc:spChg chg="mod">
          <ac:chgData name="Leonie Smith" userId="fed1330f33f5650e" providerId="LiveId" clId="{B8EE956A-EDD0-4434-A84C-6601F06A7BF1}" dt="2023-01-12T09:56:10.932" v="13"/>
          <ac:spMkLst>
            <pc:docMk/>
            <pc:sldMk cId="1610214807" sldId="475"/>
            <ac:spMk id="2" creationId="{937B0852-8750-0C37-4CB7-AA7AFF3AC9A3}"/>
          </ac:spMkLst>
        </pc:spChg>
      </pc:sldChg>
      <pc:sldChg chg="addSp delSp modSp mod modTransition modAnim">
        <pc:chgData name="Leonie Smith" userId="fed1330f33f5650e" providerId="LiveId" clId="{B8EE956A-EDD0-4434-A84C-6601F06A7BF1}" dt="2023-01-12T11:54:10.533" v="28"/>
        <pc:sldMkLst>
          <pc:docMk/>
          <pc:sldMk cId="1793205715" sldId="476"/>
        </pc:sldMkLst>
        <pc:spChg chg="add mod">
          <ac:chgData name="Leonie Smith" userId="fed1330f33f5650e" providerId="LiveId" clId="{B8EE956A-EDD0-4434-A84C-6601F06A7BF1}" dt="2023-01-12T11:54:10.533" v="28"/>
          <ac:spMkLst>
            <pc:docMk/>
            <pc:sldMk cId="1793205715" sldId="476"/>
            <ac:spMk id="2" creationId="{1C3A20A6-45F3-0632-2CD4-1E3194EE2CBE}"/>
          </ac:spMkLst>
        </pc:spChg>
        <pc:spChg chg="del">
          <ac:chgData name="Leonie Smith" userId="fed1330f33f5650e" providerId="LiveId" clId="{B8EE956A-EDD0-4434-A84C-6601F06A7BF1}" dt="2023-01-12T09:57:05.517" v="21" actId="21"/>
          <ac:spMkLst>
            <pc:docMk/>
            <pc:sldMk cId="1793205715" sldId="476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1793205715" sldId="476"/>
            <ac:picMk id="7" creationId="{8A8C2574-2B15-77F5-BA54-090243088719}"/>
          </ac:picMkLst>
        </pc:picChg>
      </pc:sldChg>
      <pc:sldChg chg="addSp delSp modSp mod modTransition modAnim">
        <pc:chgData name="Leonie Smith" userId="fed1330f33f5650e" providerId="LiveId" clId="{B8EE956A-EDD0-4434-A84C-6601F06A7BF1}" dt="2023-01-12T11:54:07.311" v="26"/>
        <pc:sldMkLst>
          <pc:docMk/>
          <pc:sldMk cId="3487486145" sldId="477"/>
        </pc:sldMkLst>
        <pc:spChg chg="add mod">
          <ac:chgData name="Leonie Smith" userId="fed1330f33f5650e" providerId="LiveId" clId="{B8EE956A-EDD0-4434-A84C-6601F06A7BF1}" dt="2023-01-12T11:54:07.311" v="26"/>
          <ac:spMkLst>
            <pc:docMk/>
            <pc:sldMk cId="3487486145" sldId="477"/>
            <ac:spMk id="2" creationId="{407D06AB-751A-305E-E9C0-7FF65122B6EA}"/>
          </ac:spMkLst>
        </pc:spChg>
        <pc:spChg chg="del">
          <ac:chgData name="Leonie Smith" userId="fed1330f33f5650e" providerId="LiveId" clId="{B8EE956A-EDD0-4434-A84C-6601F06A7BF1}" dt="2023-01-12T09:56:56.677" v="19" actId="21"/>
          <ac:spMkLst>
            <pc:docMk/>
            <pc:sldMk cId="3487486145" sldId="477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3487486145" sldId="477"/>
            <ac:picMk id="5" creationId="{9DCAC537-E18B-94CC-F551-0255192CF354}"/>
          </ac:picMkLst>
        </pc:pic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1217554622" sldId="478"/>
        </pc:sldMkLst>
        <pc:spChg chg="mod">
          <ac:chgData name="Leonie Smith" userId="fed1330f33f5650e" providerId="LiveId" clId="{B8EE956A-EDD0-4434-A84C-6601F06A7BF1}" dt="2023-01-12T09:55:54.782" v="10"/>
          <ac:spMkLst>
            <pc:docMk/>
            <pc:sldMk cId="1217554622" sldId="478"/>
            <ac:spMk id="3" creationId="{D04AD5E5-E4E6-AAF7-8637-4778A46A939D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1619880083" sldId="479"/>
        </pc:sldMkLst>
        <pc:spChg chg="mod">
          <ac:chgData name="Leonie Smith" userId="fed1330f33f5650e" providerId="LiveId" clId="{B8EE956A-EDD0-4434-A84C-6601F06A7BF1}" dt="2023-01-12T09:56:05.407" v="12"/>
          <ac:spMkLst>
            <pc:docMk/>
            <pc:sldMk cId="1619880083" sldId="479"/>
            <ac:spMk id="3" creationId="{6EF94F56-CD19-E727-8843-542A674D16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35 </a:t>
            </a:r>
            <a:r>
              <a:rPr lang="en-IN" sz="18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35-1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0D504-CD15-F645-62BF-42D6091B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897"/>
            <a:ext cx="12192000" cy="7366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AD5E5-E4E6-AAF7-8637-4778A46A939D}"/>
              </a:ext>
            </a:extLst>
          </p:cNvPr>
          <p:cNvSpPr txBox="1"/>
          <p:nvPr/>
        </p:nvSpPr>
        <p:spPr>
          <a:xfrm>
            <a:off x="498883" y="583055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1:43,44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5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but go show yourself to the priest and offer for your cleansing the things which Moses commanded, for a testimony to them.”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7D06AB-751A-305E-E9C0-7FF65122B6E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7486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0412A-CB8C-E18F-F8DB-F4271EFB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0"/>
            <a:ext cx="13802449" cy="7112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725F2-4BB0-5B90-A97B-BC998899C09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he went out, and began to proclaim it much, and to spread about the matter,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DCF831-E319-5D56-E695-743DD8EA425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C0AE5-8C89-DE27-1A9B-46F949B9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269"/>
            <a:ext cx="12192000" cy="7180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F94F56-CD19-E727-8843-542A674D1678}"/>
              </a:ext>
            </a:extLst>
          </p:cNvPr>
          <p:cNvSpPr txBox="1"/>
          <p:nvPr/>
        </p:nvSpPr>
        <p:spPr>
          <a:xfrm>
            <a:off x="651283" y="4831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80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so that Jesus could no more openly enter into a city, but was outside in desert places. People came to him from everywhere.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A20A6-45F3-0632-2CD4-1E3194EE2CB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3205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1C547-7496-ED49-2C9C-5E6CFCC4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7B0852-8750-0C37-4CB7-AA7AFF3AC9A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5858E-C0A6-AB55-31DB-9AA91B7E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19968D-53E4-1160-A6F3-8A6CFAD7DC28}"/>
              </a:ext>
            </a:extLst>
          </p:cNvPr>
          <p:cNvSpPr txBox="1"/>
          <p:nvPr/>
        </p:nvSpPr>
        <p:spPr>
          <a:xfrm>
            <a:off x="5555673" y="1"/>
            <a:ext cx="6371077" cy="2784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Cure a Leper - Mark 1:40-45 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Jesus Cure a Leper - Mark 1:40-45 </a:t>
            </a:r>
            <a:endParaRPr lang="en-ZA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0AD05-D453-BC99-82E6-F153A37FE66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7C464-82C5-C48F-4C82-AA4D0CEB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1AD6F-BF62-5D61-D682-410C54680427}"/>
              </a:ext>
            </a:extLst>
          </p:cNvPr>
          <p:cNvSpPr txBox="1"/>
          <p:nvPr/>
        </p:nvSpPr>
        <p:spPr>
          <a:xfrm>
            <a:off x="5555673" y="1"/>
            <a:ext cx="6371077" cy="2784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Cure a Leper - Mark 1:40-45 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 leper came to him, begging him, kneeling down to him, and saying to him, “If you want to, you can make me clean.”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5097E-0457-9C76-E69C-D9FC3199FAA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4578E-8354-98D8-5FA1-6FAE6A67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91"/>
            <a:ext cx="12192000" cy="7090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53538-7BBC-D382-280C-3C4D2C5F2749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Being moved with compassion, he stretched out his hand, and touched him, and said to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“I want to. Be made clean.”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he had said this, immediately the leprosy departed from him and he was made clean.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C11D00-F4E6-4B2B-04B5-5ABF1959069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1BAF4-F3FF-1D25-732C-D76772466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07819A-5177-920C-7BA7-008A9144139F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1:41,42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strictly warned him and immediately sent him out,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said to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“See that you say nothing to anybody,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7A0D5-FC54-F054-A378-D9DD41338C8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336</Words>
  <Application>Microsoft Office PowerPoint</Application>
  <PresentationFormat>Widescreen</PresentationFormat>
  <Paragraphs>35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2023-01-25T14:47:11Z</dcterms:modified>
</cp:coreProperties>
</file>