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468" r:id="rId2"/>
    <p:sldId id="469" r:id="rId3"/>
    <p:sldId id="439" r:id="rId4"/>
    <p:sldId id="470" r:id="rId5"/>
    <p:sldId id="440" r:id="rId6"/>
    <p:sldId id="471" r:id="rId7"/>
    <p:sldId id="442" r:id="rId8"/>
    <p:sldId id="473" r:id="rId9"/>
    <p:sldId id="443" r:id="rId10"/>
    <p:sldId id="474" r:id="rId11"/>
    <p:sldId id="445" r:id="rId12"/>
    <p:sldId id="476" r:id="rId13"/>
    <p:sldId id="446" r:id="rId14"/>
    <p:sldId id="477" r:id="rId15"/>
    <p:sldId id="447" r:id="rId16"/>
    <p:sldId id="478" r:id="rId17"/>
    <p:sldId id="448" r:id="rId18"/>
    <p:sldId id="479" r:id="rId19"/>
    <p:sldId id="449" r:id="rId20"/>
    <p:sldId id="48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0" d="100"/>
          <a:sy n="60" d="100"/>
        </p:scale>
        <p:origin x="96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1FDFB044-68F5-4837-8B92-38592654D427}"/>
    <pc:docChg chg="custSel modSld">
      <pc:chgData name="Leonie Smith" userId="fed1330f33f5650e" providerId="LiveId" clId="{1FDFB044-68F5-4837-8B92-38592654D427}" dt="2023-01-13T07:19:41.272" v="38"/>
      <pc:docMkLst>
        <pc:docMk/>
      </pc:docMkLst>
      <pc:sldChg chg="addSp delSp modSp mod modTransition modAnim">
        <pc:chgData name="Leonie Smith" userId="fed1330f33f5650e" providerId="LiveId" clId="{1FDFB044-68F5-4837-8B92-38592654D427}" dt="2023-01-12T11:50:41.321" v="37"/>
        <pc:sldMkLst>
          <pc:docMk/>
          <pc:sldMk cId="3759221820" sldId="439"/>
        </pc:sldMkLst>
        <pc:spChg chg="add mod">
          <ac:chgData name="Leonie Smith" userId="fed1330f33f5650e" providerId="LiveId" clId="{1FDFB044-68F5-4837-8B92-38592654D427}" dt="2023-01-12T11:50:41.321" v="37"/>
          <ac:spMkLst>
            <pc:docMk/>
            <pc:sldMk cId="3759221820" sldId="439"/>
            <ac:spMk id="3" creationId="{4567B7EA-62FE-C870-E050-D14E6984D600}"/>
          </ac:spMkLst>
        </pc:spChg>
        <pc:spChg chg="mod">
          <ac:chgData name="Leonie Smith" userId="fed1330f33f5650e" providerId="LiveId" clId="{1FDFB044-68F5-4837-8B92-38592654D427}" dt="2023-01-12T11:46:36.414" v="1" actId="21"/>
          <ac:spMkLst>
            <pc:docMk/>
            <pc:sldMk cId="3759221820" sldId="439"/>
            <ac:spMk id="4" creationId="{9A13E2D8-2F59-44C1-B1D2-79C300C26DD4}"/>
          </ac:spMkLst>
        </pc:spChg>
        <pc:spChg chg="del">
          <ac:chgData name="Leonie Smith" userId="fed1330f33f5650e" providerId="LiveId" clId="{1FDFB044-68F5-4837-8B92-38592654D427}" dt="2023-01-12T11:48:48.330" v="20" actId="21"/>
          <ac:spMkLst>
            <pc:docMk/>
            <pc:sldMk cId="3759221820" sldId="439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3759221820" sldId="439"/>
            <ac:picMk id="2" creationId="{5EE69D1E-34DC-456C-6F99-A8B882F5ABA7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8.657" v="36"/>
        <pc:sldMkLst>
          <pc:docMk/>
          <pc:sldMk cId="923867738" sldId="440"/>
        </pc:sldMkLst>
        <pc:spChg chg="add mod">
          <ac:chgData name="Leonie Smith" userId="fed1330f33f5650e" providerId="LiveId" clId="{1FDFB044-68F5-4837-8B92-38592654D427}" dt="2023-01-12T11:50:38.657" v="36"/>
          <ac:spMkLst>
            <pc:docMk/>
            <pc:sldMk cId="923867738" sldId="440"/>
            <ac:spMk id="2" creationId="{6118400E-659A-D0FE-6CC4-F2D3C27B3900}"/>
          </ac:spMkLst>
        </pc:spChg>
        <pc:spChg chg="del">
          <ac:chgData name="Leonie Smith" userId="fed1330f33f5650e" providerId="LiveId" clId="{1FDFB044-68F5-4837-8B92-38592654D427}" dt="2023-01-12T11:48:55.185" v="21" actId="21"/>
          <ac:spMkLst>
            <pc:docMk/>
            <pc:sldMk cId="923867738" sldId="440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923867738" sldId="440"/>
            <ac:picMk id="11" creationId="{22847CE0-4C0D-18C8-06A8-6B40DD850EC0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5.206" v="35"/>
        <pc:sldMkLst>
          <pc:docMk/>
          <pc:sldMk cId="2180228365" sldId="442"/>
        </pc:sldMkLst>
        <pc:spChg chg="add mod">
          <ac:chgData name="Leonie Smith" userId="fed1330f33f5650e" providerId="LiveId" clId="{1FDFB044-68F5-4837-8B92-38592654D427}" dt="2023-01-12T11:50:35.206" v="35"/>
          <ac:spMkLst>
            <pc:docMk/>
            <pc:sldMk cId="2180228365" sldId="442"/>
            <ac:spMk id="2" creationId="{95F40951-D1D2-FF72-685D-19818BC4DA9A}"/>
          </ac:spMkLst>
        </pc:spChg>
        <pc:spChg chg="del">
          <ac:chgData name="Leonie Smith" userId="fed1330f33f5650e" providerId="LiveId" clId="{1FDFB044-68F5-4837-8B92-38592654D427}" dt="2023-01-12T11:49:04.621" v="22" actId="21"/>
          <ac:spMkLst>
            <pc:docMk/>
            <pc:sldMk cId="2180228365" sldId="442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180228365" sldId="442"/>
            <ac:picMk id="3" creationId="{6BD167F2-ADCC-AB75-16CA-20884A8DCA52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25.750" v="33"/>
        <pc:sldMkLst>
          <pc:docMk/>
          <pc:sldMk cId="3095902142" sldId="443"/>
        </pc:sldMkLst>
        <pc:spChg chg="add mod">
          <ac:chgData name="Leonie Smith" userId="fed1330f33f5650e" providerId="LiveId" clId="{1FDFB044-68F5-4837-8B92-38592654D427}" dt="2023-01-12T11:50:25.750" v="33"/>
          <ac:spMkLst>
            <pc:docMk/>
            <pc:sldMk cId="3095902142" sldId="443"/>
            <ac:spMk id="3" creationId="{DDD32BAA-4ECE-CABC-A58A-05353EF90D29}"/>
          </ac:spMkLst>
        </pc:spChg>
        <pc:spChg chg="del">
          <ac:chgData name="Leonie Smith" userId="fed1330f33f5650e" providerId="LiveId" clId="{1FDFB044-68F5-4837-8B92-38592654D427}" dt="2023-01-12T11:49:14.996" v="23" actId="21"/>
          <ac:spMkLst>
            <pc:docMk/>
            <pc:sldMk cId="3095902142" sldId="443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3095902142" sldId="443"/>
            <ac:picMk id="2" creationId="{AF1F918C-EA12-41AA-8686-5316EC2099C6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30.567" v="34"/>
        <pc:sldMkLst>
          <pc:docMk/>
          <pc:sldMk cId="2166098122" sldId="445"/>
        </pc:sldMkLst>
        <pc:spChg chg="add mod">
          <ac:chgData name="Leonie Smith" userId="fed1330f33f5650e" providerId="LiveId" clId="{1FDFB044-68F5-4837-8B92-38592654D427}" dt="2023-01-12T11:50:30.567" v="34"/>
          <ac:spMkLst>
            <pc:docMk/>
            <pc:sldMk cId="2166098122" sldId="445"/>
            <ac:spMk id="3" creationId="{2ADE0CD0-3599-8D68-3831-71F3A4577A01}"/>
          </ac:spMkLst>
        </pc:spChg>
        <pc:spChg chg="del">
          <ac:chgData name="Leonie Smith" userId="fed1330f33f5650e" providerId="LiveId" clId="{1FDFB044-68F5-4837-8B92-38592654D427}" dt="2023-01-12T11:49:20.692" v="24" actId="21"/>
          <ac:spMkLst>
            <pc:docMk/>
            <pc:sldMk cId="2166098122" sldId="445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166098122" sldId="445"/>
            <ac:picMk id="2" creationId="{B1B901D9-D6C4-5EE1-1F17-0A9981F3C8FF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21.104" v="32"/>
        <pc:sldMkLst>
          <pc:docMk/>
          <pc:sldMk cId="665805102" sldId="446"/>
        </pc:sldMkLst>
        <pc:spChg chg="add mod">
          <ac:chgData name="Leonie Smith" userId="fed1330f33f5650e" providerId="LiveId" clId="{1FDFB044-68F5-4837-8B92-38592654D427}" dt="2023-01-12T11:50:21.104" v="32"/>
          <ac:spMkLst>
            <pc:docMk/>
            <pc:sldMk cId="665805102" sldId="446"/>
            <ac:spMk id="2" creationId="{F31B56FF-22DC-6132-9D9B-443CC6601D26}"/>
          </ac:spMkLst>
        </pc:spChg>
        <pc:spChg chg="del">
          <ac:chgData name="Leonie Smith" userId="fed1330f33f5650e" providerId="LiveId" clId="{1FDFB044-68F5-4837-8B92-38592654D427}" dt="2023-01-12T11:49:26.189" v="25" actId="21"/>
          <ac:spMkLst>
            <pc:docMk/>
            <pc:sldMk cId="665805102" sldId="446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665805102" sldId="446"/>
            <ac:picMk id="5" creationId="{2F75B6D5-C565-A242-0D38-47285D7F4536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9.452" v="31"/>
        <pc:sldMkLst>
          <pc:docMk/>
          <pc:sldMk cId="2422728137" sldId="447"/>
        </pc:sldMkLst>
        <pc:spChg chg="add mod">
          <ac:chgData name="Leonie Smith" userId="fed1330f33f5650e" providerId="LiveId" clId="{1FDFB044-68F5-4837-8B92-38592654D427}" dt="2023-01-12T11:50:19.452" v="31"/>
          <ac:spMkLst>
            <pc:docMk/>
            <pc:sldMk cId="2422728137" sldId="447"/>
            <ac:spMk id="2" creationId="{CB76AB27-6518-9C82-B789-2896CD8C8DD1}"/>
          </ac:spMkLst>
        </pc:spChg>
        <pc:spChg chg="del">
          <ac:chgData name="Leonie Smith" userId="fed1330f33f5650e" providerId="LiveId" clId="{1FDFB044-68F5-4837-8B92-38592654D427}" dt="2023-01-12T11:49:31.476" v="26" actId="21"/>
          <ac:spMkLst>
            <pc:docMk/>
            <pc:sldMk cId="2422728137" sldId="447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2422728137" sldId="447"/>
            <ac:picMk id="9" creationId="{3374B224-26E0-D276-4E95-513E60E67DDA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7.679" v="30"/>
        <pc:sldMkLst>
          <pc:docMk/>
          <pc:sldMk cId="843663555" sldId="448"/>
        </pc:sldMkLst>
        <pc:spChg chg="add mod">
          <ac:chgData name="Leonie Smith" userId="fed1330f33f5650e" providerId="LiveId" clId="{1FDFB044-68F5-4837-8B92-38592654D427}" dt="2023-01-12T11:50:17.679" v="30"/>
          <ac:spMkLst>
            <pc:docMk/>
            <pc:sldMk cId="843663555" sldId="448"/>
            <ac:spMk id="3" creationId="{7D4589DF-47FD-8E25-472D-C99F1DD129F6}"/>
          </ac:spMkLst>
        </pc:spChg>
        <pc:spChg chg="del">
          <ac:chgData name="Leonie Smith" userId="fed1330f33f5650e" providerId="LiveId" clId="{1FDFB044-68F5-4837-8B92-38592654D427}" dt="2023-01-12T11:49:37.480" v="27" actId="21"/>
          <ac:spMkLst>
            <pc:docMk/>
            <pc:sldMk cId="843663555" sldId="448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843663555" sldId="448"/>
            <ac:picMk id="2" creationId="{FFD39019-0385-BD0E-4D2C-9671C5D11EF1}"/>
          </ac:picMkLst>
        </pc:picChg>
      </pc:sldChg>
      <pc:sldChg chg="addSp delSp modSp mod modTransition modAnim">
        <pc:chgData name="Leonie Smith" userId="fed1330f33f5650e" providerId="LiveId" clId="{1FDFB044-68F5-4837-8B92-38592654D427}" dt="2023-01-12T11:50:16.109" v="29"/>
        <pc:sldMkLst>
          <pc:docMk/>
          <pc:sldMk cId="4160448636" sldId="449"/>
        </pc:sldMkLst>
        <pc:spChg chg="add mod">
          <ac:chgData name="Leonie Smith" userId="fed1330f33f5650e" providerId="LiveId" clId="{1FDFB044-68F5-4837-8B92-38592654D427}" dt="2023-01-12T11:50:16.109" v="29"/>
          <ac:spMkLst>
            <pc:docMk/>
            <pc:sldMk cId="4160448636" sldId="449"/>
            <ac:spMk id="3" creationId="{D5AD88C2-CF10-F236-66A7-3478F97B6C2E}"/>
          </ac:spMkLst>
        </pc:spChg>
        <pc:spChg chg="del">
          <ac:chgData name="Leonie Smith" userId="fed1330f33f5650e" providerId="LiveId" clId="{1FDFB044-68F5-4837-8B92-38592654D427}" dt="2023-01-12T11:49:43.089" v="28" actId="21"/>
          <ac:spMkLst>
            <pc:docMk/>
            <pc:sldMk cId="4160448636" sldId="449"/>
            <ac:spMk id="6" creationId="{416C064E-628E-47C0-A712-DB178FE9901E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4160448636" sldId="449"/>
            <ac:picMk id="2" creationId="{2B25A221-F421-31EF-7383-5C19CC299FA7}"/>
          </ac:picMkLst>
        </pc:picChg>
      </pc:sldChg>
      <pc:sldChg chg="delSp modSp mod modTransition modAnim">
        <pc:chgData name="Leonie Smith" userId="fed1330f33f5650e" providerId="LiveId" clId="{1FDFB044-68F5-4837-8B92-38592654D427}" dt="2023-01-13T07:19:41.272" v="38"/>
        <pc:sldMkLst>
          <pc:docMk/>
          <pc:sldMk cId="826482979" sldId="468"/>
        </pc:sldMkLst>
        <pc:spChg chg="mod">
          <ac:chgData name="Leonie Smith" userId="fed1330f33f5650e" providerId="LiveId" clId="{1FDFB044-68F5-4837-8B92-38592654D427}" dt="2023-01-13T07:19:41.272" v="38"/>
          <ac:spMkLst>
            <pc:docMk/>
            <pc:sldMk cId="826482979" sldId="468"/>
            <ac:spMk id="3" creationId="{5F96472B-1870-F55F-618C-EA4C69EAE1B6}"/>
          </ac:spMkLst>
        </pc:spChg>
        <pc:picChg chg="del">
          <ac:chgData name="Leonie Smith" userId="fed1330f33f5650e" providerId="LiveId" clId="{1FDFB044-68F5-4837-8B92-38592654D427}" dt="2023-01-12T11:48:40.582" v="19"/>
          <ac:picMkLst>
            <pc:docMk/>
            <pc:sldMk cId="826482979" sldId="468"/>
            <ac:picMk id="4" creationId="{BE85FF09-31FC-31EB-5C1B-7F930B1CB52C}"/>
          </ac:picMkLst>
        </pc:picChg>
      </pc:sldChg>
      <pc:sldChg chg="addSp delSp modSp mod modTransition">
        <pc:chgData name="Leonie Smith" userId="fed1330f33f5650e" providerId="LiveId" clId="{1FDFB044-68F5-4837-8B92-38592654D427}" dt="2023-01-12T11:48:40.582" v="19"/>
        <pc:sldMkLst>
          <pc:docMk/>
          <pc:sldMk cId="1004352135" sldId="469"/>
        </pc:sldMkLst>
        <pc:spChg chg="del">
          <ac:chgData name="Leonie Smith" userId="fed1330f33f5650e" providerId="LiveId" clId="{1FDFB044-68F5-4837-8B92-38592654D427}" dt="2023-01-12T11:46:08.592" v="0" actId="21"/>
          <ac:spMkLst>
            <pc:docMk/>
            <pc:sldMk cId="1004352135" sldId="469"/>
            <ac:spMk id="3" creationId="{16EA1BDB-3C76-E19B-0502-0A99ED3E244C}"/>
          </ac:spMkLst>
        </pc:spChg>
        <pc:spChg chg="add mod">
          <ac:chgData name="Leonie Smith" userId="fed1330f33f5650e" providerId="LiveId" clId="{1FDFB044-68F5-4837-8B92-38592654D427}" dt="2023-01-12T11:47:23.646" v="10"/>
          <ac:spMkLst>
            <pc:docMk/>
            <pc:sldMk cId="1004352135" sldId="469"/>
            <ac:spMk id="4" creationId="{4156BB91-4F16-AB8E-EFE3-674867CEAD36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667376990" sldId="470"/>
        </pc:sldMkLst>
        <pc:spChg chg="mod">
          <ac:chgData name="Leonie Smith" userId="fed1330f33f5650e" providerId="LiveId" clId="{1FDFB044-68F5-4837-8B92-38592654D427}" dt="2023-01-12T11:47:18.633" v="9" actId="14100"/>
          <ac:spMkLst>
            <pc:docMk/>
            <pc:sldMk cId="2667376990" sldId="470"/>
            <ac:spMk id="3" creationId="{D90C5198-036F-912F-6C29-C6DAE36DD18E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522797075" sldId="471"/>
        </pc:sldMkLst>
        <pc:spChg chg="mod">
          <ac:chgData name="Leonie Smith" userId="fed1330f33f5650e" providerId="LiveId" clId="{1FDFB044-68F5-4837-8B92-38592654D427}" dt="2023-01-12T11:47:36.564" v="11"/>
          <ac:spMkLst>
            <pc:docMk/>
            <pc:sldMk cId="522797075" sldId="471"/>
            <ac:spMk id="2" creationId="{D1A1FA7B-B722-9246-4DBF-05225BB08F50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205387913" sldId="473"/>
        </pc:sldMkLst>
        <pc:spChg chg="mod">
          <ac:chgData name="Leonie Smith" userId="fed1330f33f5650e" providerId="LiveId" clId="{1FDFB044-68F5-4837-8B92-38592654D427}" dt="2023-01-12T11:47:43.842" v="12"/>
          <ac:spMkLst>
            <pc:docMk/>
            <pc:sldMk cId="2205387913" sldId="473"/>
            <ac:spMk id="2" creationId="{1DF24525-835B-4DDD-ABE2-C68C0F49D5D9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207349943" sldId="474"/>
        </pc:sldMkLst>
        <pc:spChg chg="mod">
          <ac:chgData name="Leonie Smith" userId="fed1330f33f5650e" providerId="LiveId" clId="{1FDFB044-68F5-4837-8B92-38592654D427}" dt="2023-01-12T11:47:51.169" v="13"/>
          <ac:spMkLst>
            <pc:docMk/>
            <pc:sldMk cId="2207349943" sldId="474"/>
            <ac:spMk id="2" creationId="{EA82E301-07B6-E2E4-1634-71C91A614F77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2009327160" sldId="476"/>
        </pc:sldMkLst>
        <pc:spChg chg="mod">
          <ac:chgData name="Leonie Smith" userId="fed1330f33f5650e" providerId="LiveId" clId="{1FDFB044-68F5-4837-8B92-38592654D427}" dt="2023-01-12T11:47:58.003" v="14"/>
          <ac:spMkLst>
            <pc:docMk/>
            <pc:sldMk cId="2009327160" sldId="476"/>
            <ac:spMk id="2" creationId="{4853D3FF-C0A9-8EB2-7F42-CDC574C7E9CA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1391029815" sldId="477"/>
        </pc:sldMkLst>
        <pc:spChg chg="mod">
          <ac:chgData name="Leonie Smith" userId="fed1330f33f5650e" providerId="LiveId" clId="{1FDFB044-68F5-4837-8B92-38592654D427}" dt="2023-01-12T11:48:05.670" v="15"/>
          <ac:spMkLst>
            <pc:docMk/>
            <pc:sldMk cId="1391029815" sldId="477"/>
            <ac:spMk id="2" creationId="{2C45259E-F4D4-BF12-F559-D88E0AB1D6AA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665500911" sldId="478"/>
        </pc:sldMkLst>
        <pc:spChg chg="mod">
          <ac:chgData name="Leonie Smith" userId="fed1330f33f5650e" providerId="LiveId" clId="{1FDFB044-68F5-4837-8B92-38592654D427}" dt="2023-01-12T11:48:13.625" v="16"/>
          <ac:spMkLst>
            <pc:docMk/>
            <pc:sldMk cId="3665500911" sldId="478"/>
            <ac:spMk id="2" creationId="{25A75A9A-F8A8-1CE5-CEB4-68B60F38C1B1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322764856" sldId="479"/>
        </pc:sldMkLst>
        <pc:spChg chg="mod">
          <ac:chgData name="Leonie Smith" userId="fed1330f33f5650e" providerId="LiveId" clId="{1FDFB044-68F5-4837-8B92-38592654D427}" dt="2023-01-12T11:48:20.121" v="17"/>
          <ac:spMkLst>
            <pc:docMk/>
            <pc:sldMk cId="3322764856" sldId="479"/>
            <ac:spMk id="2" creationId="{63540180-40B6-9EF5-715C-170406A7F8FD}"/>
          </ac:spMkLst>
        </pc:spChg>
      </pc:sldChg>
      <pc:sldChg chg="modSp mod modTransition">
        <pc:chgData name="Leonie Smith" userId="fed1330f33f5650e" providerId="LiveId" clId="{1FDFB044-68F5-4837-8B92-38592654D427}" dt="2023-01-12T11:48:40.582" v="19"/>
        <pc:sldMkLst>
          <pc:docMk/>
          <pc:sldMk cId="3888699154" sldId="480"/>
        </pc:sldMkLst>
        <pc:spChg chg="mod">
          <ac:chgData name="Leonie Smith" userId="fed1330f33f5650e" providerId="LiveId" clId="{1FDFB044-68F5-4837-8B92-38592654D427}" dt="2023-01-12T11:48:30.342" v="18"/>
          <ac:spMkLst>
            <pc:docMk/>
            <pc:sldMk cId="3888699154" sldId="480"/>
            <ac:spMk id="2" creationId="{F9849B78-2DEE-A77A-759A-43354E988FEB}"/>
          </ac:spMkLst>
        </pc:spChg>
      </pc:sldChg>
    </pc:docChg>
  </pc:docChgLst>
  <pc:docChgLst>
    <pc:chgData name="Alfred Smith" userId="3c60a3631c0db8ad" providerId="LiveId" clId="{3323C5A4-5196-4616-807A-C12A5E3A3B5F}"/>
    <pc:docChg chg="modSld">
      <pc:chgData name="Alfred Smith" userId="3c60a3631c0db8ad" providerId="LiveId" clId="{3323C5A4-5196-4616-807A-C12A5E3A3B5F}" dt="2023-01-25T14:47:05.561" v="0"/>
      <pc:docMkLst>
        <pc:docMk/>
      </pc:docMkLst>
      <pc:sldChg chg="modSp mod">
        <pc:chgData name="Alfred Smith" userId="3c60a3631c0db8ad" providerId="LiveId" clId="{3323C5A4-5196-4616-807A-C12A5E3A3B5F}" dt="2023-01-25T14:47:05.561" v="0"/>
        <pc:sldMkLst>
          <pc:docMk/>
          <pc:sldMk cId="826482979" sldId="468"/>
        </pc:sldMkLst>
        <pc:spChg chg="mod">
          <ac:chgData name="Alfred Smith" userId="3c60a3631c0db8ad" providerId="LiveId" clId="{3323C5A4-5196-4616-807A-C12A5E3A3B5F}" dt="2023-01-25T14:47:05.561" v="0"/>
          <ac:spMkLst>
            <pc:docMk/>
            <pc:sldMk cId="826482979" sldId="468"/>
            <ac:spMk id="3" creationId="{5F96472B-1870-F55F-618C-EA4C69EAE1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35 </a:t>
            </a:r>
            <a:r>
              <a:rPr lang="en-IN" sz="1200" b="1" i="0" u="none" strike="noStrike" baseline="0" dirty="0">
                <a:latin typeface="TimesNewRomanPS-BoldMT"/>
              </a:rPr>
              <a:t>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2508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2023/01/25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Attribution-</a:t>
            </a:r>
            <a:r>
              <a:rPr lang="en-US"/>
              <a:t>ShareAlike </a:t>
            </a:r>
            <a:r>
              <a:rPr lang="en-US" dirty="0"/>
              <a:t>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75181-33EA-1A8D-7923-FC62C6EF53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" b="51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82E301-07B6-E2E4-1634-71C91A614F77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7:4,5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6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Jesus went with them. When he was now not far from the house, the centurion sent friends to him, saying to him, “Lord, don’t trouble yourself, for I am not worthy for you to come under my roof.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DE0CD0-3599-8D68-3831-71F3A4577A0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B10F15-C908-EEBE-19A7-EEF658C52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45" b="30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53D3FF-C0A9-8EB2-7F42-CDC574C7E9C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7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Therefore I didn’t even think myself worthy to come to you; but say the word, and my servant will be healed.</a:t>
            </a:r>
            <a:endParaRPr lang="en-ZA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1B56FF-22DC-6132-9D9B-443CC6601D2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2C02E-1A70-C79A-78E2-030AF91746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45259E-F4D4-BF12-F559-D88E0AB1D6AA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8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For I also am a man placed under authority, having under myself soldiers. I tell this one, ‘Go!’ and he goes; and to another, ‘Come!’ and he comes; and to my servant, ‘Do this,’ and he does it.”</a:t>
            </a:r>
            <a:endParaRPr lang="en-ZA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76AB27-6518-9C82-B789-2896CD8C8DD1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2728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A7C9B9-30EE-D60C-7792-5A47569AF1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8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A75A9A-F8A8-1CE5-CEB4-68B60F38C1B1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5009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9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Jesus heard these things, he marveled at him, and turned and said to the multitude who followed him, </a:t>
            </a:r>
            <a:r>
              <a:rPr lang="en-US" sz="4000" b="0" i="0" dirty="0">
                <a:solidFill>
                  <a:srgbClr val="FF3D4D"/>
                </a:solidFill>
                <a:effectLst/>
                <a:latin typeface="Arial" panose="020B0604020202020204" pitchFamily="34" charset="0"/>
              </a:rPr>
              <a:t>“I tell you, I have not found such great faith, no, not in Israel.”</a:t>
            </a:r>
            <a:endParaRPr lang="en-ZA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4589DF-47FD-8E25-472D-C99F1DD129F6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3663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B6D2E-4D3D-2633-6BE0-9FFB922E3C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540180-40B6-9EF5-715C-170406A7F8F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7648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10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Those who were sent, returning to the house, found that the servant who had been sick was well.</a:t>
            </a:r>
            <a:endParaRPr lang="en-ZA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AD88C2-CF10-F236-66A7-3478F97B6C2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0448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91BA66-A942-7489-27B2-8453C2C91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56BB91-4F16-AB8E-EFE3-674867CEAD36}"/>
              </a:ext>
            </a:extLst>
          </p:cNvPr>
          <p:cNvSpPr txBox="1"/>
          <p:nvPr/>
        </p:nvSpPr>
        <p:spPr>
          <a:xfrm>
            <a:off x="297334" y="288758"/>
            <a:ext cx="7558193" cy="221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Centurion’s Faith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7:1-10</a:t>
            </a:r>
            <a:endParaRPr lang="en-ZA" sz="60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9D8138-E9B2-6E24-73D2-0F2F2854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20" y="1282"/>
            <a:ext cx="12274042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49B78-2DEE-A77A-759A-43354E988FEB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699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Centurion’s Faith - Luke 7:1-10</a:t>
            </a:r>
            <a:endParaRPr lang="en-ZA" sz="4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7B7EA-62FE-C870-E050-D14E6984D6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330044-5035-62DA-542E-845D15E1F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79"/>
          <a:stretch/>
        </p:blipFill>
        <p:spPr>
          <a:xfrm>
            <a:off x="19" y="1282"/>
            <a:ext cx="12326795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0C5198-036F-912F-6C29-C6DAE36DD18E}"/>
              </a:ext>
            </a:extLst>
          </p:cNvPr>
          <p:cNvSpPr txBox="1"/>
          <p:nvPr/>
        </p:nvSpPr>
        <p:spPr>
          <a:xfrm>
            <a:off x="297334" y="288758"/>
            <a:ext cx="7558193" cy="22189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The Centurion’s Faith – </a:t>
            </a:r>
          </a:p>
          <a:p>
            <a:r>
              <a:rPr lang="en-US" sz="6000" b="0" i="0" u="none" strike="noStrike" baseline="0" dirty="0">
                <a:solidFill>
                  <a:schemeClr val="bg1"/>
                </a:solidFill>
                <a:latin typeface="TimesNewRomanPSMT"/>
              </a:rPr>
              <a:t>Luke 7:1-10</a:t>
            </a:r>
            <a:endParaRPr lang="en-ZA" sz="6000" dirty="0">
              <a:solidFill>
                <a:schemeClr val="bg1"/>
              </a:solidFill>
            </a:endParaRP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After he had finished speaking in the hearing of the people, he entered into Capernaum. </a:t>
            </a:r>
            <a:r>
              <a:rPr lang="en-US" sz="40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40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A certain centurion’s servant, who was dear to him, was sick and at the point of death.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118400E-659A-D0FE-6CC4-F2D3C27B3900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AC869-F1E8-507C-B7D6-119618B113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5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A1FA7B-B722-9246-4DBF-05225BB08F50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7:1,2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36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he heard about Jesus, he sent to him elders of the Jews, asking him to come and save his servant.</a:t>
            </a:r>
            <a:endParaRPr lang="en-ZA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F40951-D1D2-FF72-685D-19818BC4DA9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12790-D85A-2CAB-A55C-A577A395C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F24525-835B-4DDD-ABE2-C68C0F49D5D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241739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When they came to Jesus, they begged him earnestly, saying, “He is worthy for you to do this for him, </a:t>
            </a:r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5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for he loves our nation, and he built our synagogue for us.”</a:t>
            </a:r>
            <a:endParaRPr lang="en-Z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32BAA-4ECE-CABC-A58A-05353EF90D29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453</Words>
  <Application>Microsoft Office PowerPoint</Application>
  <PresentationFormat>Widescreen</PresentationFormat>
  <Paragraphs>44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35-2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14</cp:revision>
  <dcterms:created xsi:type="dcterms:W3CDTF">2021-07-20T09:23:46Z</dcterms:created>
  <dcterms:modified xsi:type="dcterms:W3CDTF">2023-01-25T14:47:06Z</dcterms:modified>
</cp:coreProperties>
</file>