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68" r:id="rId2"/>
    <p:sldId id="469" r:id="rId3"/>
    <p:sldId id="439" r:id="rId4"/>
    <p:sldId id="470" r:id="rId5"/>
    <p:sldId id="440" r:id="rId6"/>
    <p:sldId id="471" r:id="rId7"/>
    <p:sldId id="441" r:id="rId8"/>
    <p:sldId id="472" r:id="rId9"/>
    <p:sldId id="442" r:id="rId10"/>
    <p:sldId id="473" r:id="rId11"/>
    <p:sldId id="443" r:id="rId12"/>
    <p:sldId id="474" r:id="rId13"/>
    <p:sldId id="444" r:id="rId14"/>
    <p:sldId id="475" r:id="rId15"/>
    <p:sldId id="445" r:id="rId16"/>
    <p:sldId id="476" r:id="rId17"/>
    <p:sldId id="446" r:id="rId18"/>
    <p:sldId id="4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60" d="100"/>
          <a:sy n="60" d="100"/>
        </p:scale>
        <p:origin x="96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8EE7F118-F5F2-49B9-803A-2A3071E8FEEA}"/>
    <pc:docChg chg="modSld">
      <pc:chgData name="Alfred Smith" userId="3c60a3631c0db8ad" providerId="LiveId" clId="{8EE7F118-F5F2-49B9-803A-2A3071E8FEEA}" dt="2023-01-25T14:47:00.061" v="0"/>
      <pc:docMkLst>
        <pc:docMk/>
      </pc:docMkLst>
      <pc:sldChg chg="modSp mod">
        <pc:chgData name="Alfred Smith" userId="3c60a3631c0db8ad" providerId="LiveId" clId="{8EE7F118-F5F2-49B9-803A-2A3071E8FEEA}" dt="2023-01-25T14:47:00.061" v="0"/>
        <pc:sldMkLst>
          <pc:docMk/>
          <pc:sldMk cId="826482979" sldId="468"/>
        </pc:sldMkLst>
        <pc:spChg chg="mod">
          <ac:chgData name="Alfred Smith" userId="3c60a3631c0db8ad" providerId="LiveId" clId="{8EE7F118-F5F2-49B9-803A-2A3071E8FEEA}" dt="2023-01-25T14:47:00.061" v="0"/>
          <ac:spMkLst>
            <pc:docMk/>
            <pc:sldMk cId="826482979" sldId="468"/>
            <ac:spMk id="3" creationId="{5F96472B-1870-F55F-618C-EA4C69EAE1B6}"/>
          </ac:spMkLst>
        </pc:spChg>
      </pc:sldChg>
    </pc:docChg>
  </pc:docChgLst>
  <pc:docChgLst>
    <pc:chgData name="Leonie Smith" userId="fed1330f33f5650e" providerId="LiveId" clId="{A277BAA6-3CE4-4A48-8A29-DFE236745A4E}"/>
    <pc:docChg chg="custSel modSld">
      <pc:chgData name="Leonie Smith" userId="fed1330f33f5650e" providerId="LiveId" clId="{A277BAA6-3CE4-4A48-8A29-DFE236745A4E}" dt="2023-01-13T07:19:16.032" v="47"/>
      <pc:docMkLst>
        <pc:docMk/>
      </pc:docMkLst>
      <pc:sldChg chg="addSp delSp modSp mod modTransition modAnim">
        <pc:chgData name="Leonie Smith" userId="fed1330f33f5650e" providerId="LiveId" clId="{A277BAA6-3CE4-4A48-8A29-DFE236745A4E}" dt="2023-01-12T12:03:55.006" v="46"/>
        <pc:sldMkLst>
          <pc:docMk/>
          <pc:sldMk cId="3759221820" sldId="439"/>
        </pc:sldMkLst>
        <pc:spChg chg="add mod">
          <ac:chgData name="Leonie Smith" userId="fed1330f33f5650e" providerId="LiveId" clId="{A277BAA6-3CE4-4A48-8A29-DFE236745A4E}" dt="2023-01-12T12:03:55.006" v="46"/>
          <ac:spMkLst>
            <pc:docMk/>
            <pc:sldMk cId="3759221820" sldId="439"/>
            <ac:spMk id="3" creationId="{4C8FA348-C1AA-7D36-AF65-73BC834A7AE3}"/>
          </ac:spMkLst>
        </pc:spChg>
        <pc:spChg chg="del">
          <ac:chgData name="Leonie Smith" userId="fed1330f33f5650e" providerId="LiveId" clId="{A277BAA6-3CE4-4A48-8A29-DFE236745A4E}" dt="2023-01-12T12:02:57.643" v="31" actId="21"/>
          <ac:spMkLst>
            <pc:docMk/>
            <pc:sldMk cId="3759221820" sldId="439"/>
            <ac:spMk id="6" creationId="{416C064E-628E-47C0-A712-DB178FE9901E}"/>
          </ac:spMkLst>
        </pc:spChg>
        <pc:picChg chg="del">
          <ac:chgData name="Leonie Smith" userId="fed1330f33f5650e" providerId="LiveId" clId="{A277BAA6-3CE4-4A48-8A29-DFE236745A4E}" dt="2023-01-12T12:02:49.222" v="30"/>
          <ac:picMkLst>
            <pc:docMk/>
            <pc:sldMk cId="3759221820" sldId="439"/>
            <ac:picMk id="2" creationId="{A2D97467-1284-53CB-5DBD-7CA0161AD45D}"/>
          </ac:picMkLst>
        </pc:picChg>
      </pc:sldChg>
      <pc:sldChg chg="addSp delSp modSp mod modTransition modAnim">
        <pc:chgData name="Leonie Smith" userId="fed1330f33f5650e" providerId="LiveId" clId="{A277BAA6-3CE4-4A48-8A29-DFE236745A4E}" dt="2023-01-12T12:03:52.916" v="45"/>
        <pc:sldMkLst>
          <pc:docMk/>
          <pc:sldMk cId="923867738" sldId="440"/>
        </pc:sldMkLst>
        <pc:spChg chg="add mod">
          <ac:chgData name="Leonie Smith" userId="fed1330f33f5650e" providerId="LiveId" clId="{A277BAA6-3CE4-4A48-8A29-DFE236745A4E}" dt="2023-01-12T12:03:52.916" v="45"/>
          <ac:spMkLst>
            <pc:docMk/>
            <pc:sldMk cId="923867738" sldId="440"/>
            <ac:spMk id="2" creationId="{73BF1192-D5D1-5D12-02BA-987704342151}"/>
          </ac:spMkLst>
        </pc:spChg>
        <pc:spChg chg="del">
          <ac:chgData name="Leonie Smith" userId="fed1330f33f5650e" providerId="LiveId" clId="{A277BAA6-3CE4-4A48-8A29-DFE236745A4E}" dt="2023-01-12T12:03:01.825" v="32" actId="21"/>
          <ac:spMkLst>
            <pc:docMk/>
            <pc:sldMk cId="923867738" sldId="440"/>
            <ac:spMk id="6" creationId="{416C064E-628E-47C0-A712-DB178FE9901E}"/>
          </ac:spMkLst>
        </pc:spChg>
        <pc:picChg chg="del">
          <ac:chgData name="Leonie Smith" userId="fed1330f33f5650e" providerId="LiveId" clId="{A277BAA6-3CE4-4A48-8A29-DFE236745A4E}" dt="2023-01-12T12:02:49.222" v="30"/>
          <ac:picMkLst>
            <pc:docMk/>
            <pc:sldMk cId="923867738" sldId="440"/>
            <ac:picMk id="3" creationId="{9D171089-7069-1597-BEDD-29DF2402AAB8}"/>
          </ac:picMkLst>
        </pc:picChg>
      </pc:sldChg>
      <pc:sldChg chg="addSp delSp modSp mod modTransition modAnim">
        <pc:chgData name="Leonie Smith" userId="fed1330f33f5650e" providerId="LiveId" clId="{A277BAA6-3CE4-4A48-8A29-DFE236745A4E}" dt="2023-01-12T12:03:51.047" v="44"/>
        <pc:sldMkLst>
          <pc:docMk/>
          <pc:sldMk cId="3676245138" sldId="441"/>
        </pc:sldMkLst>
        <pc:spChg chg="add mod">
          <ac:chgData name="Leonie Smith" userId="fed1330f33f5650e" providerId="LiveId" clId="{A277BAA6-3CE4-4A48-8A29-DFE236745A4E}" dt="2023-01-12T12:03:51.047" v="44"/>
          <ac:spMkLst>
            <pc:docMk/>
            <pc:sldMk cId="3676245138" sldId="441"/>
            <ac:spMk id="2" creationId="{F89547B7-D64C-180F-F90C-3B6AA6B14CB6}"/>
          </ac:spMkLst>
        </pc:spChg>
        <pc:spChg chg="del">
          <ac:chgData name="Leonie Smith" userId="fed1330f33f5650e" providerId="LiveId" clId="{A277BAA6-3CE4-4A48-8A29-DFE236745A4E}" dt="2023-01-12T12:03:07.758" v="33" actId="21"/>
          <ac:spMkLst>
            <pc:docMk/>
            <pc:sldMk cId="3676245138" sldId="441"/>
            <ac:spMk id="6" creationId="{416C064E-628E-47C0-A712-DB178FE9901E}"/>
          </ac:spMkLst>
        </pc:spChg>
        <pc:picChg chg="del">
          <ac:chgData name="Leonie Smith" userId="fed1330f33f5650e" providerId="LiveId" clId="{A277BAA6-3CE4-4A48-8A29-DFE236745A4E}" dt="2023-01-12T12:02:49.222" v="30"/>
          <ac:picMkLst>
            <pc:docMk/>
            <pc:sldMk cId="3676245138" sldId="441"/>
            <ac:picMk id="11" creationId="{2CCD80B1-565A-29E3-1B11-71BB5F00A4B1}"/>
          </ac:picMkLst>
        </pc:picChg>
      </pc:sldChg>
      <pc:sldChg chg="addSp delSp modSp mod modTransition modAnim">
        <pc:chgData name="Leonie Smith" userId="fed1330f33f5650e" providerId="LiveId" clId="{A277BAA6-3CE4-4A48-8A29-DFE236745A4E}" dt="2023-01-12T12:03:49.253" v="43"/>
        <pc:sldMkLst>
          <pc:docMk/>
          <pc:sldMk cId="2180228365" sldId="442"/>
        </pc:sldMkLst>
        <pc:spChg chg="add mod">
          <ac:chgData name="Leonie Smith" userId="fed1330f33f5650e" providerId="LiveId" clId="{A277BAA6-3CE4-4A48-8A29-DFE236745A4E}" dt="2023-01-12T12:03:49.253" v="43"/>
          <ac:spMkLst>
            <pc:docMk/>
            <pc:sldMk cId="2180228365" sldId="442"/>
            <ac:spMk id="2" creationId="{F97AFFAC-6B3F-304D-E5E2-D28DE92106C2}"/>
          </ac:spMkLst>
        </pc:spChg>
        <pc:spChg chg="del">
          <ac:chgData name="Leonie Smith" userId="fed1330f33f5650e" providerId="LiveId" clId="{A277BAA6-3CE4-4A48-8A29-DFE236745A4E}" dt="2023-01-12T12:03:10.838" v="34" actId="21"/>
          <ac:spMkLst>
            <pc:docMk/>
            <pc:sldMk cId="2180228365" sldId="442"/>
            <ac:spMk id="6" creationId="{416C064E-628E-47C0-A712-DB178FE9901E}"/>
          </ac:spMkLst>
        </pc:spChg>
        <pc:picChg chg="del">
          <ac:chgData name="Leonie Smith" userId="fed1330f33f5650e" providerId="LiveId" clId="{A277BAA6-3CE4-4A48-8A29-DFE236745A4E}" dt="2023-01-12T12:02:49.222" v="30"/>
          <ac:picMkLst>
            <pc:docMk/>
            <pc:sldMk cId="2180228365" sldId="442"/>
            <ac:picMk id="7" creationId="{B956E6F6-23F7-0CAD-4080-6A60F20E2C24}"/>
          </ac:picMkLst>
        </pc:picChg>
      </pc:sldChg>
      <pc:sldChg chg="addSp delSp modSp mod modTransition modAnim">
        <pc:chgData name="Leonie Smith" userId="fed1330f33f5650e" providerId="LiveId" clId="{A277BAA6-3CE4-4A48-8A29-DFE236745A4E}" dt="2023-01-12T12:03:47.548" v="42"/>
        <pc:sldMkLst>
          <pc:docMk/>
          <pc:sldMk cId="3095902142" sldId="443"/>
        </pc:sldMkLst>
        <pc:spChg chg="add mod">
          <ac:chgData name="Leonie Smith" userId="fed1330f33f5650e" providerId="LiveId" clId="{A277BAA6-3CE4-4A48-8A29-DFE236745A4E}" dt="2023-01-12T12:03:47.548" v="42"/>
          <ac:spMkLst>
            <pc:docMk/>
            <pc:sldMk cId="3095902142" sldId="443"/>
            <ac:spMk id="3" creationId="{7B205CCD-DE96-E52E-CE23-2A530719D29D}"/>
          </ac:spMkLst>
        </pc:spChg>
        <pc:spChg chg="del">
          <ac:chgData name="Leonie Smith" userId="fed1330f33f5650e" providerId="LiveId" clId="{A277BAA6-3CE4-4A48-8A29-DFE236745A4E}" dt="2023-01-12T12:03:14.774" v="35" actId="21"/>
          <ac:spMkLst>
            <pc:docMk/>
            <pc:sldMk cId="3095902142" sldId="443"/>
            <ac:spMk id="6" creationId="{416C064E-628E-47C0-A712-DB178FE9901E}"/>
          </ac:spMkLst>
        </pc:spChg>
        <pc:picChg chg="del">
          <ac:chgData name="Leonie Smith" userId="fed1330f33f5650e" providerId="LiveId" clId="{A277BAA6-3CE4-4A48-8A29-DFE236745A4E}" dt="2023-01-12T12:02:49.222" v="30"/>
          <ac:picMkLst>
            <pc:docMk/>
            <pc:sldMk cId="3095902142" sldId="443"/>
            <ac:picMk id="2" creationId="{7C740720-7438-A8CF-19CC-66EC03462430}"/>
          </ac:picMkLst>
        </pc:picChg>
      </pc:sldChg>
      <pc:sldChg chg="addSp delSp modSp mod modTransition modAnim">
        <pc:chgData name="Leonie Smith" userId="fed1330f33f5650e" providerId="LiveId" clId="{A277BAA6-3CE4-4A48-8A29-DFE236745A4E}" dt="2023-01-12T12:03:45.804" v="41"/>
        <pc:sldMkLst>
          <pc:docMk/>
          <pc:sldMk cId="1718612039" sldId="444"/>
        </pc:sldMkLst>
        <pc:spChg chg="add mod">
          <ac:chgData name="Leonie Smith" userId="fed1330f33f5650e" providerId="LiveId" clId="{A277BAA6-3CE4-4A48-8A29-DFE236745A4E}" dt="2023-01-12T12:03:45.804" v="41"/>
          <ac:spMkLst>
            <pc:docMk/>
            <pc:sldMk cId="1718612039" sldId="444"/>
            <ac:spMk id="2" creationId="{8E7D0155-871B-507E-1636-B3FD6F62EB8E}"/>
          </ac:spMkLst>
        </pc:spChg>
        <pc:spChg chg="del">
          <ac:chgData name="Leonie Smith" userId="fed1330f33f5650e" providerId="LiveId" clId="{A277BAA6-3CE4-4A48-8A29-DFE236745A4E}" dt="2023-01-12T12:03:20.419" v="36" actId="21"/>
          <ac:spMkLst>
            <pc:docMk/>
            <pc:sldMk cId="1718612039" sldId="444"/>
            <ac:spMk id="6" creationId="{416C064E-628E-47C0-A712-DB178FE9901E}"/>
          </ac:spMkLst>
        </pc:spChg>
        <pc:picChg chg="del">
          <ac:chgData name="Leonie Smith" userId="fed1330f33f5650e" providerId="LiveId" clId="{A277BAA6-3CE4-4A48-8A29-DFE236745A4E}" dt="2023-01-12T12:02:49.222" v="30"/>
          <ac:picMkLst>
            <pc:docMk/>
            <pc:sldMk cId="1718612039" sldId="444"/>
            <ac:picMk id="7" creationId="{A3DC075B-ADC1-2ACE-7676-B43CBD69CC68}"/>
          </ac:picMkLst>
        </pc:picChg>
      </pc:sldChg>
      <pc:sldChg chg="addSp delSp modSp mod modTransition modAnim">
        <pc:chgData name="Leonie Smith" userId="fed1330f33f5650e" providerId="LiveId" clId="{A277BAA6-3CE4-4A48-8A29-DFE236745A4E}" dt="2023-01-12T12:03:43.799" v="40"/>
        <pc:sldMkLst>
          <pc:docMk/>
          <pc:sldMk cId="2166098122" sldId="445"/>
        </pc:sldMkLst>
        <pc:spChg chg="add mod">
          <ac:chgData name="Leonie Smith" userId="fed1330f33f5650e" providerId="LiveId" clId="{A277BAA6-3CE4-4A48-8A29-DFE236745A4E}" dt="2023-01-12T12:03:43.799" v="40"/>
          <ac:spMkLst>
            <pc:docMk/>
            <pc:sldMk cId="2166098122" sldId="445"/>
            <ac:spMk id="2" creationId="{642DC6E2-7688-89F5-A74A-7BCB42DAE899}"/>
          </ac:spMkLst>
        </pc:spChg>
        <pc:spChg chg="del">
          <ac:chgData name="Leonie Smith" userId="fed1330f33f5650e" providerId="LiveId" clId="{A277BAA6-3CE4-4A48-8A29-DFE236745A4E}" dt="2023-01-12T12:03:24.786" v="37" actId="21"/>
          <ac:spMkLst>
            <pc:docMk/>
            <pc:sldMk cId="2166098122" sldId="445"/>
            <ac:spMk id="6" creationId="{416C064E-628E-47C0-A712-DB178FE9901E}"/>
          </ac:spMkLst>
        </pc:spChg>
        <pc:picChg chg="del">
          <ac:chgData name="Leonie Smith" userId="fed1330f33f5650e" providerId="LiveId" clId="{A277BAA6-3CE4-4A48-8A29-DFE236745A4E}" dt="2023-01-12T12:02:49.222" v="30"/>
          <ac:picMkLst>
            <pc:docMk/>
            <pc:sldMk cId="2166098122" sldId="445"/>
            <ac:picMk id="5" creationId="{37018898-0FF2-704B-ACB4-9BB6D94F4508}"/>
          </ac:picMkLst>
        </pc:picChg>
      </pc:sldChg>
      <pc:sldChg chg="addSp delSp modSp mod modTransition modAnim">
        <pc:chgData name="Leonie Smith" userId="fed1330f33f5650e" providerId="LiveId" clId="{A277BAA6-3CE4-4A48-8A29-DFE236745A4E}" dt="2023-01-12T12:03:41.793" v="39"/>
        <pc:sldMkLst>
          <pc:docMk/>
          <pc:sldMk cId="665805102" sldId="446"/>
        </pc:sldMkLst>
        <pc:spChg chg="add mod">
          <ac:chgData name="Leonie Smith" userId="fed1330f33f5650e" providerId="LiveId" clId="{A277BAA6-3CE4-4A48-8A29-DFE236745A4E}" dt="2023-01-12T12:03:41.793" v="39"/>
          <ac:spMkLst>
            <pc:docMk/>
            <pc:sldMk cId="665805102" sldId="446"/>
            <ac:spMk id="2" creationId="{4DBCA913-3DF5-4B4C-2773-2E54DCFA7919}"/>
          </ac:spMkLst>
        </pc:spChg>
        <pc:spChg chg="del">
          <ac:chgData name="Leonie Smith" userId="fed1330f33f5650e" providerId="LiveId" clId="{A277BAA6-3CE4-4A48-8A29-DFE236745A4E}" dt="2023-01-12T12:03:28.121" v="38" actId="21"/>
          <ac:spMkLst>
            <pc:docMk/>
            <pc:sldMk cId="665805102" sldId="446"/>
            <ac:spMk id="6" creationId="{416C064E-628E-47C0-A712-DB178FE9901E}"/>
          </ac:spMkLst>
        </pc:spChg>
        <pc:picChg chg="del">
          <ac:chgData name="Leonie Smith" userId="fed1330f33f5650e" providerId="LiveId" clId="{A277BAA6-3CE4-4A48-8A29-DFE236745A4E}" dt="2023-01-12T12:02:49.222" v="30"/>
          <ac:picMkLst>
            <pc:docMk/>
            <pc:sldMk cId="665805102" sldId="446"/>
            <ac:picMk id="7" creationId="{B5C74B5D-2718-8FBB-E162-A1F728526EBC}"/>
          </ac:picMkLst>
        </pc:picChg>
      </pc:sldChg>
      <pc:sldChg chg="delSp modSp mod modTransition modAnim">
        <pc:chgData name="Leonie Smith" userId="fed1330f33f5650e" providerId="LiveId" clId="{A277BAA6-3CE4-4A48-8A29-DFE236745A4E}" dt="2023-01-13T07:19:16.032" v="47"/>
        <pc:sldMkLst>
          <pc:docMk/>
          <pc:sldMk cId="826482979" sldId="468"/>
        </pc:sldMkLst>
        <pc:spChg chg="mod">
          <ac:chgData name="Leonie Smith" userId="fed1330f33f5650e" providerId="LiveId" clId="{A277BAA6-3CE4-4A48-8A29-DFE236745A4E}" dt="2023-01-13T07:19:16.032" v="47"/>
          <ac:spMkLst>
            <pc:docMk/>
            <pc:sldMk cId="826482979" sldId="468"/>
            <ac:spMk id="3" creationId="{5F96472B-1870-F55F-618C-EA4C69EAE1B6}"/>
          </ac:spMkLst>
        </pc:spChg>
        <pc:picChg chg="del">
          <ac:chgData name="Leonie Smith" userId="fed1330f33f5650e" providerId="LiveId" clId="{A277BAA6-3CE4-4A48-8A29-DFE236745A4E}" dt="2023-01-12T12:02:49.222" v="30"/>
          <ac:picMkLst>
            <pc:docMk/>
            <pc:sldMk cId="826482979" sldId="468"/>
            <ac:picMk id="4" creationId="{F7F1D7EE-FB38-EE20-52DF-5228E3273F54}"/>
          </ac:picMkLst>
        </pc:picChg>
      </pc:sldChg>
      <pc:sldChg chg="addSp delSp modSp mod modTransition">
        <pc:chgData name="Leonie Smith" userId="fed1330f33f5650e" providerId="LiveId" clId="{A277BAA6-3CE4-4A48-8A29-DFE236745A4E}" dt="2023-01-12T12:02:49.222" v="30"/>
        <pc:sldMkLst>
          <pc:docMk/>
          <pc:sldMk cId="1004352135" sldId="469"/>
        </pc:sldMkLst>
        <pc:spChg chg="del">
          <ac:chgData name="Leonie Smith" userId="fed1330f33f5650e" providerId="LiveId" clId="{A277BAA6-3CE4-4A48-8A29-DFE236745A4E}" dt="2023-01-12T11:58:00.031" v="0" actId="21"/>
          <ac:spMkLst>
            <pc:docMk/>
            <pc:sldMk cId="1004352135" sldId="469"/>
            <ac:spMk id="2" creationId="{23A0D462-8FA8-7BFB-8E19-E85CF1DE8A42}"/>
          </ac:spMkLst>
        </pc:spChg>
        <pc:spChg chg="add mod">
          <ac:chgData name="Leonie Smith" userId="fed1330f33f5650e" providerId="LiveId" clId="{A277BAA6-3CE4-4A48-8A29-DFE236745A4E}" dt="2023-01-12T11:58:36.448" v="6"/>
          <ac:spMkLst>
            <pc:docMk/>
            <pc:sldMk cId="1004352135" sldId="469"/>
            <ac:spMk id="4" creationId="{1B62D09F-2CA9-7C87-4D99-FC224F57B0BB}"/>
          </ac:spMkLst>
        </pc:spChg>
      </pc:sldChg>
      <pc:sldChg chg="modSp mod modTransition">
        <pc:chgData name="Leonie Smith" userId="fed1330f33f5650e" providerId="LiveId" clId="{A277BAA6-3CE4-4A48-8A29-DFE236745A4E}" dt="2023-01-12T12:02:49.222" v="30"/>
        <pc:sldMkLst>
          <pc:docMk/>
          <pc:sldMk cId="2667376990" sldId="470"/>
        </pc:sldMkLst>
        <pc:spChg chg="mod">
          <ac:chgData name="Leonie Smith" userId="fed1330f33f5650e" providerId="LiveId" clId="{A277BAA6-3CE4-4A48-8A29-DFE236745A4E}" dt="2023-01-12T11:58:32.337" v="5" actId="1076"/>
          <ac:spMkLst>
            <pc:docMk/>
            <pc:sldMk cId="2667376990" sldId="470"/>
            <ac:spMk id="3" creationId="{733D87E2-3131-9E2B-228F-41FAFD387DCE}"/>
          </ac:spMkLst>
        </pc:spChg>
      </pc:sldChg>
      <pc:sldChg chg="modSp mod modTransition">
        <pc:chgData name="Leonie Smith" userId="fed1330f33f5650e" providerId="LiveId" clId="{A277BAA6-3CE4-4A48-8A29-DFE236745A4E}" dt="2023-01-12T12:02:49.222" v="30"/>
        <pc:sldMkLst>
          <pc:docMk/>
          <pc:sldMk cId="522797075" sldId="471"/>
        </pc:sldMkLst>
        <pc:spChg chg="mod">
          <ac:chgData name="Leonie Smith" userId="fed1330f33f5650e" providerId="LiveId" clId="{A277BAA6-3CE4-4A48-8A29-DFE236745A4E}" dt="2023-01-12T12:00:12.354" v="16" actId="20577"/>
          <ac:spMkLst>
            <pc:docMk/>
            <pc:sldMk cId="522797075" sldId="471"/>
            <ac:spMk id="2" creationId="{E1240544-A6AA-AC75-DCD0-D2B28F9EC293}"/>
          </ac:spMkLst>
        </pc:spChg>
      </pc:sldChg>
      <pc:sldChg chg="modSp mod modTransition">
        <pc:chgData name="Leonie Smith" userId="fed1330f33f5650e" providerId="LiveId" clId="{A277BAA6-3CE4-4A48-8A29-DFE236745A4E}" dt="2023-01-12T12:02:49.222" v="30"/>
        <pc:sldMkLst>
          <pc:docMk/>
          <pc:sldMk cId="3384296886" sldId="472"/>
        </pc:sldMkLst>
        <pc:spChg chg="mod">
          <ac:chgData name="Leonie Smith" userId="fed1330f33f5650e" providerId="LiveId" clId="{A277BAA6-3CE4-4A48-8A29-DFE236745A4E}" dt="2023-01-12T12:00:18.716" v="18" actId="20577"/>
          <ac:spMkLst>
            <pc:docMk/>
            <pc:sldMk cId="3384296886" sldId="472"/>
            <ac:spMk id="2" creationId="{3429AD2A-D705-841F-AB26-59CB6F763A98}"/>
          </ac:spMkLst>
        </pc:spChg>
      </pc:sldChg>
      <pc:sldChg chg="modSp mod modTransition">
        <pc:chgData name="Leonie Smith" userId="fed1330f33f5650e" providerId="LiveId" clId="{A277BAA6-3CE4-4A48-8A29-DFE236745A4E}" dt="2023-01-12T12:02:49.222" v="30"/>
        <pc:sldMkLst>
          <pc:docMk/>
          <pc:sldMk cId="2205387913" sldId="473"/>
        </pc:sldMkLst>
        <pc:spChg chg="mod">
          <ac:chgData name="Leonie Smith" userId="fed1330f33f5650e" providerId="LiveId" clId="{A277BAA6-3CE4-4A48-8A29-DFE236745A4E}" dt="2023-01-12T12:00:24.653" v="20" actId="20577"/>
          <ac:spMkLst>
            <pc:docMk/>
            <pc:sldMk cId="2205387913" sldId="473"/>
            <ac:spMk id="2" creationId="{518173AA-9536-7375-7F85-B9299EFA00BD}"/>
          </ac:spMkLst>
        </pc:spChg>
      </pc:sldChg>
      <pc:sldChg chg="modSp mod modTransition">
        <pc:chgData name="Leonie Smith" userId="fed1330f33f5650e" providerId="LiveId" clId="{A277BAA6-3CE4-4A48-8A29-DFE236745A4E}" dt="2023-01-12T12:02:49.222" v="30"/>
        <pc:sldMkLst>
          <pc:docMk/>
          <pc:sldMk cId="2207349943" sldId="474"/>
        </pc:sldMkLst>
        <pc:spChg chg="mod">
          <ac:chgData name="Leonie Smith" userId="fed1330f33f5650e" providerId="LiveId" clId="{A277BAA6-3CE4-4A48-8A29-DFE236745A4E}" dt="2023-01-12T12:00:36.069" v="23" actId="1076"/>
          <ac:spMkLst>
            <pc:docMk/>
            <pc:sldMk cId="2207349943" sldId="474"/>
            <ac:spMk id="2" creationId="{9CAAC96A-15CA-EF19-14F3-C157208C2703}"/>
          </ac:spMkLst>
        </pc:spChg>
      </pc:sldChg>
      <pc:sldChg chg="modSp mod modTransition">
        <pc:chgData name="Leonie Smith" userId="fed1330f33f5650e" providerId="LiveId" clId="{A277BAA6-3CE4-4A48-8A29-DFE236745A4E}" dt="2023-01-12T12:02:49.222" v="30"/>
        <pc:sldMkLst>
          <pc:docMk/>
          <pc:sldMk cId="1610214807" sldId="475"/>
        </pc:sldMkLst>
        <pc:spChg chg="mod">
          <ac:chgData name="Leonie Smith" userId="fed1330f33f5650e" providerId="LiveId" clId="{A277BAA6-3CE4-4A48-8A29-DFE236745A4E}" dt="2023-01-12T12:00:43.957" v="25" actId="20577"/>
          <ac:spMkLst>
            <pc:docMk/>
            <pc:sldMk cId="1610214807" sldId="475"/>
            <ac:spMk id="4" creationId="{6D8C26D3-A581-D744-4991-92CC7D9E4DCE}"/>
          </ac:spMkLst>
        </pc:spChg>
      </pc:sldChg>
      <pc:sldChg chg="addSp modSp mod modTransition">
        <pc:chgData name="Leonie Smith" userId="fed1330f33f5650e" providerId="LiveId" clId="{A277BAA6-3CE4-4A48-8A29-DFE236745A4E}" dt="2023-01-12T12:02:49.222" v="30"/>
        <pc:sldMkLst>
          <pc:docMk/>
          <pc:sldMk cId="2009327160" sldId="476"/>
        </pc:sldMkLst>
        <pc:spChg chg="add mod">
          <ac:chgData name="Leonie Smith" userId="fed1330f33f5650e" providerId="LiveId" clId="{A277BAA6-3CE4-4A48-8A29-DFE236745A4E}" dt="2023-01-12T12:00:53.085" v="27" actId="20577"/>
          <ac:spMkLst>
            <pc:docMk/>
            <pc:sldMk cId="2009327160" sldId="476"/>
            <ac:spMk id="2" creationId="{DB39DA14-EF28-2FA8-134F-6C1EB9080AF2}"/>
          </ac:spMkLst>
        </pc:spChg>
      </pc:sldChg>
      <pc:sldChg chg="addSp modSp mod modTransition">
        <pc:chgData name="Leonie Smith" userId="fed1330f33f5650e" providerId="LiveId" clId="{A277BAA6-3CE4-4A48-8A29-DFE236745A4E}" dt="2023-01-12T12:02:49.222" v="30"/>
        <pc:sldMkLst>
          <pc:docMk/>
          <pc:sldMk cId="1391029815" sldId="477"/>
        </pc:sldMkLst>
        <pc:spChg chg="add mod">
          <ac:chgData name="Leonie Smith" userId="fed1330f33f5650e" providerId="LiveId" clId="{A277BAA6-3CE4-4A48-8A29-DFE236745A4E}" dt="2023-01-12T12:01:01.019" v="29" actId="20577"/>
          <ac:spMkLst>
            <pc:docMk/>
            <pc:sldMk cId="1391029815" sldId="477"/>
            <ac:spMk id="3" creationId="{5AF77E36-2C17-160A-C8E9-0CBA8E6AFA3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35 </a:t>
            </a:r>
            <a:r>
              <a:rPr lang="en-IN" sz="1200" b="1" i="0" u="none" strike="noStrike" baseline="0" dirty="0">
                <a:latin typeface="TimesNewRomanPS-BoldMT"/>
              </a:rPr>
              <a:t>Cure Leper…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35-3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472B-1870-F55F-618C-EA4C69EAE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08070-2037-D6B2-E96A-D05CEE29F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294640"/>
            <a:ext cx="12192000" cy="715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173AA-9536-7375-7F85-B9299EFA00BD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7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14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came near and touched the coffin, and the bearers stood still. He said, </a:t>
            </a:r>
            <a:r>
              <a:rPr lang="en-US" sz="36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“Young man, I tell you, arise!”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205CCD-DE96-E52E-CE23-2A530719D29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886D86-7952-DD2E-D87C-077F5EB9D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AC96A-15CA-EF19-14F3-C157208C2703}"/>
              </a:ext>
            </a:extLst>
          </p:cNvPr>
          <p:cNvSpPr txBox="1"/>
          <p:nvPr/>
        </p:nvSpPr>
        <p:spPr>
          <a:xfrm>
            <a:off x="9280477" y="486750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15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who was dead sat up and began to speak. Then he gave him to his mother.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D0155-871B-507E-1636-B3FD6F62EB8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5074A6-F9D6-6539-9DD0-50FA3BB4F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8C26D3-A581-D744-4991-92CC7D9E4DCE}"/>
              </a:ext>
            </a:extLst>
          </p:cNvPr>
          <p:cNvSpPr txBox="1"/>
          <p:nvPr/>
        </p:nvSpPr>
        <p:spPr>
          <a:xfrm>
            <a:off x="9931641" y="45904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1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16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Fear took hold of all, and they glorified God, saying, “A great prophet has arisen among us!” and, “God has visited his people!” </a:t>
            </a:r>
            <a:endParaRPr lang="en-ZA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2DC6E2-7688-89F5-A74A-7BCB42DAE89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71AFA-FCAF-35AB-E6E5-AF2D456DD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39DA14-EF28-2FA8-134F-6C1EB9080AF2}"/>
              </a:ext>
            </a:extLst>
          </p:cNvPr>
          <p:cNvSpPr txBox="1"/>
          <p:nvPr/>
        </p:nvSpPr>
        <p:spPr>
          <a:xfrm>
            <a:off x="9931641" y="45904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27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This report went out concerning him in the whole of Judea and in all the surrounding region.</a:t>
            </a:r>
            <a:endParaRPr lang="en-ZA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BCA913-3DF5-4B4C-2773-2E54DCFA791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90A21B-B6FD-9D28-454E-21B75F739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-73713"/>
            <a:ext cx="12325330" cy="6931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F77E36-2C17-160A-C8E9-0CBA8E6AFA30}"/>
              </a:ext>
            </a:extLst>
          </p:cNvPr>
          <p:cNvSpPr txBox="1"/>
          <p:nvPr/>
        </p:nvSpPr>
        <p:spPr>
          <a:xfrm>
            <a:off x="9931641" y="45904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2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09E5C-219F-03AD-AD1C-6DB8FB5C3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-73713"/>
            <a:ext cx="12325330" cy="6931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62D09F-2CA9-7C87-4D99-FC224F57B0BB}"/>
              </a:ext>
            </a:extLst>
          </p:cNvPr>
          <p:cNvSpPr txBox="1"/>
          <p:nvPr/>
        </p:nvSpPr>
        <p:spPr>
          <a:xfrm>
            <a:off x="7131271" y="256310"/>
            <a:ext cx="5194079" cy="3186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Widow’s Son - Luke 7:11-17 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The Widow’s Son - Luke 7:11-17 </a:t>
            </a:r>
            <a:endParaRPr lang="en-ZA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8FA348-C1AA-7D36-AF65-73BC834A7AE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413970-F88C-FCA1-2ECD-9A985445D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-73713"/>
            <a:ext cx="12325330" cy="6931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3D87E2-3131-9E2B-228F-41FAFD387DCE}"/>
              </a:ext>
            </a:extLst>
          </p:cNvPr>
          <p:cNvSpPr txBox="1"/>
          <p:nvPr/>
        </p:nvSpPr>
        <p:spPr>
          <a:xfrm>
            <a:off x="7131271" y="256310"/>
            <a:ext cx="5194079" cy="3186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Widow’s Son - Luke 7:11-17 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Soon afterwards, he went to a city called Nain. Many of his disciples, along with a great multitude, went with him.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BF1192-D5D1-5D12-02BA-98770434215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B18A12-F2A9-60E4-5C70-01519B366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8567"/>
            <a:ext cx="12192000" cy="71065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240544-A6AA-AC75-DCD0-D2B28F9EC293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Now when he came near to the gate of the city, behold, one who was dead was carried out, the only born son of his mother, and she was a widow. Many people of the city were with her.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9547B7-D64C-180F-F90C-3B6AA6B14CB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D0B1C-7709-96E3-BA0A-52210AD34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8865"/>
            <a:ext cx="12192000" cy="7960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29AD2A-D705-841F-AB26-59CB6F763A98}"/>
              </a:ext>
            </a:extLst>
          </p:cNvPr>
          <p:cNvSpPr txBox="1"/>
          <p:nvPr/>
        </p:nvSpPr>
        <p:spPr>
          <a:xfrm>
            <a:off x="1524119" y="289140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13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the Lord saw her, he had compassion on her and said to her, </a:t>
            </a:r>
            <a:r>
              <a:rPr lang="en-US" sz="36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“Don’t cry.”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7AFFAC-6B3F-304D-E5E2-D28DE92106C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351</Words>
  <Application>Microsoft Office PowerPoint</Application>
  <PresentationFormat>Widescreen</PresentationFormat>
  <Paragraphs>38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35-3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2021-07-20T09:23:46Z</dcterms:created>
  <dcterms:modified xsi:type="dcterms:W3CDTF">2023-01-25T14:47:01Z</dcterms:modified>
</cp:coreProperties>
</file>