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468" r:id="rId2"/>
    <p:sldId id="469" r:id="rId3"/>
    <p:sldId id="439" r:id="rId4"/>
    <p:sldId id="470" r:id="rId5"/>
    <p:sldId id="440" r:id="rId6"/>
    <p:sldId id="471" r:id="rId7"/>
    <p:sldId id="441" r:id="rId8"/>
    <p:sldId id="472" r:id="rId9"/>
    <p:sldId id="442" r:id="rId10"/>
    <p:sldId id="473" r:id="rId11"/>
    <p:sldId id="443" r:id="rId12"/>
    <p:sldId id="474" r:id="rId13"/>
    <p:sldId id="444" r:id="rId14"/>
    <p:sldId id="475" r:id="rId15"/>
    <p:sldId id="445" r:id="rId16"/>
    <p:sldId id="476" r:id="rId17"/>
    <p:sldId id="446" r:id="rId18"/>
    <p:sldId id="477" r:id="rId19"/>
    <p:sldId id="447" r:id="rId20"/>
    <p:sldId id="478" r:id="rId21"/>
    <p:sldId id="448" r:id="rId22"/>
    <p:sldId id="479" r:id="rId23"/>
    <p:sldId id="449" r:id="rId24"/>
    <p:sldId id="481" r:id="rId25"/>
    <p:sldId id="451" r:id="rId26"/>
    <p:sldId id="483" r:id="rId27"/>
    <p:sldId id="453" r:id="rId28"/>
    <p:sldId id="484" r:id="rId29"/>
    <p:sldId id="454" r:id="rId30"/>
    <p:sldId id="48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63" autoAdjust="0"/>
    <p:restoredTop sz="83852" autoAdjust="0"/>
  </p:normalViewPr>
  <p:slideViewPr>
    <p:cSldViewPr snapToGrid="0">
      <p:cViewPr varScale="1">
        <p:scale>
          <a:sx n="60" d="100"/>
          <a:sy n="60" d="100"/>
        </p:scale>
        <p:origin x="96" y="6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ie Smith" userId="fed1330f33f5650e" providerId="LiveId" clId="{7406FCAD-415B-4223-9581-80163D514492}"/>
    <pc:docChg chg="custSel modSld">
      <pc:chgData name="Leonie Smith" userId="fed1330f33f5650e" providerId="LiveId" clId="{7406FCAD-415B-4223-9581-80163D514492}" dt="2023-01-13T07:18:32.455" v="53"/>
      <pc:docMkLst>
        <pc:docMk/>
      </pc:docMkLst>
      <pc:sldChg chg="addSp delSp modSp mod modTransition modAnim">
        <pc:chgData name="Leonie Smith" userId="fed1330f33f5650e" providerId="LiveId" clId="{7406FCAD-415B-4223-9581-80163D514492}" dt="2023-01-12T12:38:04.657" v="52"/>
        <pc:sldMkLst>
          <pc:docMk/>
          <pc:sldMk cId="3759221820" sldId="439"/>
        </pc:sldMkLst>
        <pc:spChg chg="add mod">
          <ac:chgData name="Leonie Smith" userId="fed1330f33f5650e" providerId="LiveId" clId="{7406FCAD-415B-4223-9581-80163D514492}" dt="2023-01-12T12:38:04.657" v="52"/>
          <ac:spMkLst>
            <pc:docMk/>
            <pc:sldMk cId="3759221820" sldId="439"/>
            <ac:spMk id="2" creationId="{2D5D568A-EED8-A739-C9A1-63EFE770A4EF}"/>
          </ac:spMkLst>
        </pc:spChg>
        <pc:spChg chg="del">
          <ac:chgData name="Leonie Smith" userId="fed1330f33f5650e" providerId="LiveId" clId="{7406FCAD-415B-4223-9581-80163D514492}" dt="2023-01-12T12:35:18.750" v="21" actId="21"/>
          <ac:spMkLst>
            <pc:docMk/>
            <pc:sldMk cId="3759221820" sldId="439"/>
            <ac:spMk id="6" creationId="{416C064E-628E-47C0-A712-DB178FE9901E}"/>
          </ac:spMkLst>
        </pc:spChg>
        <pc:picChg chg="del">
          <ac:chgData name="Leonie Smith" userId="fed1330f33f5650e" providerId="LiveId" clId="{7406FCAD-415B-4223-9581-80163D514492}" dt="2023-01-12T12:33:44.906" v="20"/>
          <ac:picMkLst>
            <pc:docMk/>
            <pc:sldMk cId="3759221820" sldId="439"/>
            <ac:picMk id="3" creationId="{9A59B0AF-B365-1E61-AFAC-8B2A2D9ADAD9}"/>
          </ac:picMkLst>
        </pc:picChg>
      </pc:sldChg>
      <pc:sldChg chg="addSp delSp modSp mod modTransition modAnim">
        <pc:chgData name="Leonie Smith" userId="fed1330f33f5650e" providerId="LiveId" clId="{7406FCAD-415B-4223-9581-80163D514492}" dt="2023-01-12T12:38:02.573" v="51"/>
        <pc:sldMkLst>
          <pc:docMk/>
          <pc:sldMk cId="923867738" sldId="440"/>
        </pc:sldMkLst>
        <pc:spChg chg="add mod">
          <ac:chgData name="Leonie Smith" userId="fed1330f33f5650e" providerId="LiveId" clId="{7406FCAD-415B-4223-9581-80163D514492}" dt="2023-01-12T12:38:02.573" v="51"/>
          <ac:spMkLst>
            <pc:docMk/>
            <pc:sldMk cId="923867738" sldId="440"/>
            <ac:spMk id="2" creationId="{C72EBE7C-A1C4-C1FF-C7A9-5BBBEFB0744B}"/>
          </ac:spMkLst>
        </pc:spChg>
        <pc:spChg chg="del">
          <ac:chgData name="Leonie Smith" userId="fed1330f33f5650e" providerId="LiveId" clId="{7406FCAD-415B-4223-9581-80163D514492}" dt="2023-01-12T12:35:24.429" v="22" actId="21"/>
          <ac:spMkLst>
            <pc:docMk/>
            <pc:sldMk cId="923867738" sldId="440"/>
            <ac:spMk id="6" creationId="{416C064E-628E-47C0-A712-DB178FE9901E}"/>
          </ac:spMkLst>
        </pc:spChg>
        <pc:picChg chg="del">
          <ac:chgData name="Leonie Smith" userId="fed1330f33f5650e" providerId="LiveId" clId="{7406FCAD-415B-4223-9581-80163D514492}" dt="2023-01-12T12:33:44.906" v="20"/>
          <ac:picMkLst>
            <pc:docMk/>
            <pc:sldMk cId="923867738" sldId="440"/>
            <ac:picMk id="3" creationId="{97B3E316-CF33-463A-FF8C-CA2CE0756F2F}"/>
          </ac:picMkLst>
        </pc:picChg>
      </pc:sldChg>
      <pc:sldChg chg="addSp delSp modSp mod modTransition modAnim">
        <pc:chgData name="Leonie Smith" userId="fed1330f33f5650e" providerId="LiveId" clId="{7406FCAD-415B-4223-9581-80163D514492}" dt="2023-01-12T12:38:01.201" v="50"/>
        <pc:sldMkLst>
          <pc:docMk/>
          <pc:sldMk cId="3676245138" sldId="441"/>
        </pc:sldMkLst>
        <pc:spChg chg="add mod">
          <ac:chgData name="Leonie Smith" userId="fed1330f33f5650e" providerId="LiveId" clId="{7406FCAD-415B-4223-9581-80163D514492}" dt="2023-01-12T12:38:01.201" v="50"/>
          <ac:spMkLst>
            <pc:docMk/>
            <pc:sldMk cId="3676245138" sldId="441"/>
            <ac:spMk id="3" creationId="{71688F09-AF93-D4A7-B424-A7D43CBACDF3}"/>
          </ac:spMkLst>
        </pc:spChg>
        <pc:spChg chg="del">
          <ac:chgData name="Leonie Smith" userId="fed1330f33f5650e" providerId="LiveId" clId="{7406FCAD-415B-4223-9581-80163D514492}" dt="2023-01-12T12:35:31.033" v="23" actId="21"/>
          <ac:spMkLst>
            <pc:docMk/>
            <pc:sldMk cId="3676245138" sldId="441"/>
            <ac:spMk id="6" creationId="{416C064E-628E-47C0-A712-DB178FE9901E}"/>
          </ac:spMkLst>
        </pc:spChg>
        <pc:picChg chg="del">
          <ac:chgData name="Leonie Smith" userId="fed1330f33f5650e" providerId="LiveId" clId="{7406FCAD-415B-4223-9581-80163D514492}" dt="2023-01-12T12:33:44.906" v="20"/>
          <ac:picMkLst>
            <pc:docMk/>
            <pc:sldMk cId="3676245138" sldId="441"/>
            <ac:picMk id="2" creationId="{1F386C3A-F273-655E-653B-FE6A1AFACC9A}"/>
          </ac:picMkLst>
        </pc:picChg>
      </pc:sldChg>
      <pc:sldChg chg="addSp delSp modSp mod modTransition modAnim">
        <pc:chgData name="Leonie Smith" userId="fed1330f33f5650e" providerId="LiveId" clId="{7406FCAD-415B-4223-9581-80163D514492}" dt="2023-01-12T12:37:59.678" v="49"/>
        <pc:sldMkLst>
          <pc:docMk/>
          <pc:sldMk cId="2180228365" sldId="442"/>
        </pc:sldMkLst>
        <pc:spChg chg="add mod">
          <ac:chgData name="Leonie Smith" userId="fed1330f33f5650e" providerId="LiveId" clId="{7406FCAD-415B-4223-9581-80163D514492}" dt="2023-01-12T12:37:59.678" v="49"/>
          <ac:spMkLst>
            <pc:docMk/>
            <pc:sldMk cId="2180228365" sldId="442"/>
            <ac:spMk id="2" creationId="{E68939EB-A325-84AE-EC80-21071BEDD141}"/>
          </ac:spMkLst>
        </pc:spChg>
        <pc:spChg chg="del">
          <ac:chgData name="Leonie Smith" userId="fed1330f33f5650e" providerId="LiveId" clId="{7406FCAD-415B-4223-9581-80163D514492}" dt="2023-01-12T12:35:34.425" v="24" actId="21"/>
          <ac:spMkLst>
            <pc:docMk/>
            <pc:sldMk cId="2180228365" sldId="442"/>
            <ac:spMk id="6" creationId="{416C064E-628E-47C0-A712-DB178FE9901E}"/>
          </ac:spMkLst>
        </pc:spChg>
        <pc:picChg chg="del">
          <ac:chgData name="Leonie Smith" userId="fed1330f33f5650e" providerId="LiveId" clId="{7406FCAD-415B-4223-9581-80163D514492}" dt="2023-01-12T12:33:44.906" v="20"/>
          <ac:picMkLst>
            <pc:docMk/>
            <pc:sldMk cId="2180228365" sldId="442"/>
            <ac:picMk id="3" creationId="{4621274B-0B4A-316C-6D22-B8F81541607C}"/>
          </ac:picMkLst>
        </pc:picChg>
      </pc:sldChg>
      <pc:sldChg chg="addSp delSp modSp mod modTransition modAnim">
        <pc:chgData name="Leonie Smith" userId="fed1330f33f5650e" providerId="LiveId" clId="{7406FCAD-415B-4223-9581-80163D514492}" dt="2023-01-12T12:37:58.069" v="48"/>
        <pc:sldMkLst>
          <pc:docMk/>
          <pc:sldMk cId="3095902142" sldId="443"/>
        </pc:sldMkLst>
        <pc:spChg chg="add mod">
          <ac:chgData name="Leonie Smith" userId="fed1330f33f5650e" providerId="LiveId" clId="{7406FCAD-415B-4223-9581-80163D514492}" dt="2023-01-12T12:37:58.069" v="48"/>
          <ac:spMkLst>
            <pc:docMk/>
            <pc:sldMk cId="3095902142" sldId="443"/>
            <ac:spMk id="2" creationId="{C0B60C0E-667C-D229-7C06-29DC5D3D079D}"/>
          </ac:spMkLst>
        </pc:spChg>
        <pc:spChg chg="del">
          <ac:chgData name="Leonie Smith" userId="fed1330f33f5650e" providerId="LiveId" clId="{7406FCAD-415B-4223-9581-80163D514492}" dt="2023-01-12T12:35:38.074" v="25" actId="21"/>
          <ac:spMkLst>
            <pc:docMk/>
            <pc:sldMk cId="3095902142" sldId="443"/>
            <ac:spMk id="6" creationId="{416C064E-628E-47C0-A712-DB178FE9901E}"/>
          </ac:spMkLst>
        </pc:spChg>
        <pc:picChg chg="del">
          <ac:chgData name="Leonie Smith" userId="fed1330f33f5650e" providerId="LiveId" clId="{7406FCAD-415B-4223-9581-80163D514492}" dt="2023-01-12T12:33:44.906" v="20"/>
          <ac:picMkLst>
            <pc:docMk/>
            <pc:sldMk cId="3095902142" sldId="443"/>
            <ac:picMk id="9" creationId="{9396510E-F299-AE0A-6E98-5CE7B62139F3}"/>
          </ac:picMkLst>
        </pc:picChg>
      </pc:sldChg>
      <pc:sldChg chg="addSp delSp modSp mod modTransition modAnim">
        <pc:chgData name="Leonie Smith" userId="fed1330f33f5650e" providerId="LiveId" clId="{7406FCAD-415B-4223-9581-80163D514492}" dt="2023-01-12T12:37:56.474" v="47"/>
        <pc:sldMkLst>
          <pc:docMk/>
          <pc:sldMk cId="1718612039" sldId="444"/>
        </pc:sldMkLst>
        <pc:spChg chg="add mod">
          <ac:chgData name="Leonie Smith" userId="fed1330f33f5650e" providerId="LiveId" clId="{7406FCAD-415B-4223-9581-80163D514492}" dt="2023-01-12T12:37:56.474" v="47"/>
          <ac:spMkLst>
            <pc:docMk/>
            <pc:sldMk cId="1718612039" sldId="444"/>
            <ac:spMk id="2" creationId="{F61D81A3-BDC3-9771-E9DE-0CE383D0D02F}"/>
          </ac:spMkLst>
        </pc:spChg>
        <pc:spChg chg="del">
          <ac:chgData name="Leonie Smith" userId="fed1330f33f5650e" providerId="LiveId" clId="{7406FCAD-415B-4223-9581-80163D514492}" dt="2023-01-12T12:35:40.799" v="26" actId="21"/>
          <ac:spMkLst>
            <pc:docMk/>
            <pc:sldMk cId="1718612039" sldId="444"/>
            <ac:spMk id="6" creationId="{416C064E-628E-47C0-A712-DB178FE9901E}"/>
          </ac:spMkLst>
        </pc:spChg>
        <pc:picChg chg="del">
          <ac:chgData name="Leonie Smith" userId="fed1330f33f5650e" providerId="LiveId" clId="{7406FCAD-415B-4223-9581-80163D514492}" dt="2023-01-12T12:33:44.906" v="20"/>
          <ac:picMkLst>
            <pc:docMk/>
            <pc:sldMk cId="1718612039" sldId="444"/>
            <ac:picMk id="3" creationId="{CB945792-E2EB-6CE6-E31F-CDDF41DA7ADB}"/>
          </ac:picMkLst>
        </pc:picChg>
      </pc:sldChg>
      <pc:sldChg chg="addSp delSp modSp mod modTransition modAnim">
        <pc:chgData name="Leonie Smith" userId="fed1330f33f5650e" providerId="LiveId" clId="{7406FCAD-415B-4223-9581-80163D514492}" dt="2023-01-12T12:37:54.957" v="46"/>
        <pc:sldMkLst>
          <pc:docMk/>
          <pc:sldMk cId="2166098122" sldId="445"/>
        </pc:sldMkLst>
        <pc:spChg chg="add mod">
          <ac:chgData name="Leonie Smith" userId="fed1330f33f5650e" providerId="LiveId" clId="{7406FCAD-415B-4223-9581-80163D514492}" dt="2023-01-12T12:37:54.957" v="46"/>
          <ac:spMkLst>
            <pc:docMk/>
            <pc:sldMk cId="2166098122" sldId="445"/>
            <ac:spMk id="3" creationId="{DB3A0FFA-6B0A-B16B-2FF6-8B41A423559F}"/>
          </ac:spMkLst>
        </pc:spChg>
        <pc:spChg chg="del">
          <ac:chgData name="Leonie Smith" userId="fed1330f33f5650e" providerId="LiveId" clId="{7406FCAD-415B-4223-9581-80163D514492}" dt="2023-01-12T12:35:44.363" v="27" actId="21"/>
          <ac:spMkLst>
            <pc:docMk/>
            <pc:sldMk cId="2166098122" sldId="445"/>
            <ac:spMk id="6" creationId="{416C064E-628E-47C0-A712-DB178FE9901E}"/>
          </ac:spMkLst>
        </pc:spChg>
        <pc:picChg chg="del">
          <ac:chgData name="Leonie Smith" userId="fed1330f33f5650e" providerId="LiveId" clId="{7406FCAD-415B-4223-9581-80163D514492}" dt="2023-01-12T12:33:44.906" v="20"/>
          <ac:picMkLst>
            <pc:docMk/>
            <pc:sldMk cId="2166098122" sldId="445"/>
            <ac:picMk id="2" creationId="{78C24115-AF62-E96C-C4C3-B1C299E0B7C4}"/>
          </ac:picMkLst>
        </pc:picChg>
      </pc:sldChg>
      <pc:sldChg chg="addSp delSp modSp mod modTransition modAnim">
        <pc:chgData name="Leonie Smith" userId="fed1330f33f5650e" providerId="LiveId" clId="{7406FCAD-415B-4223-9581-80163D514492}" dt="2023-01-12T12:37:53.401" v="45"/>
        <pc:sldMkLst>
          <pc:docMk/>
          <pc:sldMk cId="665805102" sldId="446"/>
        </pc:sldMkLst>
        <pc:spChg chg="add mod">
          <ac:chgData name="Leonie Smith" userId="fed1330f33f5650e" providerId="LiveId" clId="{7406FCAD-415B-4223-9581-80163D514492}" dt="2023-01-12T12:37:53.401" v="45"/>
          <ac:spMkLst>
            <pc:docMk/>
            <pc:sldMk cId="665805102" sldId="446"/>
            <ac:spMk id="2" creationId="{E7ABD7B0-CF46-4051-7F39-5BD9C4019C62}"/>
          </ac:spMkLst>
        </pc:spChg>
        <pc:spChg chg="del">
          <ac:chgData name="Leonie Smith" userId="fed1330f33f5650e" providerId="LiveId" clId="{7406FCAD-415B-4223-9581-80163D514492}" dt="2023-01-12T12:35:46.901" v="28" actId="21"/>
          <ac:spMkLst>
            <pc:docMk/>
            <pc:sldMk cId="665805102" sldId="446"/>
            <ac:spMk id="6" creationId="{416C064E-628E-47C0-A712-DB178FE9901E}"/>
          </ac:spMkLst>
        </pc:spChg>
        <pc:picChg chg="del">
          <ac:chgData name="Leonie Smith" userId="fed1330f33f5650e" providerId="LiveId" clId="{7406FCAD-415B-4223-9581-80163D514492}" dt="2023-01-12T12:33:44.906" v="20"/>
          <ac:picMkLst>
            <pc:docMk/>
            <pc:sldMk cId="665805102" sldId="446"/>
            <ac:picMk id="7" creationId="{D08A7E8E-28E2-644D-2E53-C9D85817E26B}"/>
          </ac:picMkLst>
        </pc:picChg>
      </pc:sldChg>
      <pc:sldChg chg="addSp delSp modSp mod modTransition modAnim">
        <pc:chgData name="Leonie Smith" userId="fed1330f33f5650e" providerId="LiveId" clId="{7406FCAD-415B-4223-9581-80163D514492}" dt="2023-01-12T12:37:51.735" v="44"/>
        <pc:sldMkLst>
          <pc:docMk/>
          <pc:sldMk cId="2422728137" sldId="447"/>
        </pc:sldMkLst>
        <pc:spChg chg="add mod">
          <ac:chgData name="Leonie Smith" userId="fed1330f33f5650e" providerId="LiveId" clId="{7406FCAD-415B-4223-9581-80163D514492}" dt="2023-01-12T12:37:51.735" v="44"/>
          <ac:spMkLst>
            <pc:docMk/>
            <pc:sldMk cId="2422728137" sldId="447"/>
            <ac:spMk id="3" creationId="{849007B2-E9A8-6AC6-E51B-14BA64CB3E32}"/>
          </ac:spMkLst>
        </pc:spChg>
        <pc:spChg chg="del">
          <ac:chgData name="Leonie Smith" userId="fed1330f33f5650e" providerId="LiveId" clId="{7406FCAD-415B-4223-9581-80163D514492}" dt="2023-01-12T12:35:49.501" v="29" actId="21"/>
          <ac:spMkLst>
            <pc:docMk/>
            <pc:sldMk cId="2422728137" sldId="447"/>
            <ac:spMk id="6" creationId="{416C064E-628E-47C0-A712-DB178FE9901E}"/>
          </ac:spMkLst>
        </pc:spChg>
        <pc:picChg chg="del">
          <ac:chgData name="Leonie Smith" userId="fed1330f33f5650e" providerId="LiveId" clId="{7406FCAD-415B-4223-9581-80163D514492}" dt="2023-01-12T12:33:44.906" v="20"/>
          <ac:picMkLst>
            <pc:docMk/>
            <pc:sldMk cId="2422728137" sldId="447"/>
            <ac:picMk id="2" creationId="{F6017A6A-B3DB-2A4D-3721-B0B3497FBA7E}"/>
          </ac:picMkLst>
        </pc:picChg>
      </pc:sldChg>
      <pc:sldChg chg="addSp delSp modSp mod modTransition modAnim">
        <pc:chgData name="Leonie Smith" userId="fed1330f33f5650e" providerId="LiveId" clId="{7406FCAD-415B-4223-9581-80163D514492}" dt="2023-01-12T12:37:50.160" v="43"/>
        <pc:sldMkLst>
          <pc:docMk/>
          <pc:sldMk cId="843663555" sldId="448"/>
        </pc:sldMkLst>
        <pc:spChg chg="add mod">
          <ac:chgData name="Leonie Smith" userId="fed1330f33f5650e" providerId="LiveId" clId="{7406FCAD-415B-4223-9581-80163D514492}" dt="2023-01-12T12:37:50.160" v="43"/>
          <ac:spMkLst>
            <pc:docMk/>
            <pc:sldMk cId="843663555" sldId="448"/>
            <ac:spMk id="2" creationId="{BBFCD4E5-C5E1-853C-7B29-5E1A54900F57}"/>
          </ac:spMkLst>
        </pc:spChg>
        <pc:spChg chg="del">
          <ac:chgData name="Leonie Smith" userId="fed1330f33f5650e" providerId="LiveId" clId="{7406FCAD-415B-4223-9581-80163D514492}" dt="2023-01-12T12:35:52.045" v="30" actId="21"/>
          <ac:spMkLst>
            <pc:docMk/>
            <pc:sldMk cId="843663555" sldId="448"/>
            <ac:spMk id="6" creationId="{416C064E-628E-47C0-A712-DB178FE9901E}"/>
          </ac:spMkLst>
        </pc:spChg>
        <pc:picChg chg="del">
          <ac:chgData name="Leonie Smith" userId="fed1330f33f5650e" providerId="LiveId" clId="{7406FCAD-415B-4223-9581-80163D514492}" dt="2023-01-12T12:33:44.906" v="20"/>
          <ac:picMkLst>
            <pc:docMk/>
            <pc:sldMk cId="843663555" sldId="448"/>
            <ac:picMk id="11" creationId="{19164A99-1209-5F6B-6CE4-CFC6E801FC16}"/>
          </ac:picMkLst>
        </pc:picChg>
      </pc:sldChg>
      <pc:sldChg chg="addSp delSp modSp mod modTransition modAnim">
        <pc:chgData name="Leonie Smith" userId="fed1330f33f5650e" providerId="LiveId" clId="{7406FCAD-415B-4223-9581-80163D514492}" dt="2023-01-12T12:37:48.587" v="42"/>
        <pc:sldMkLst>
          <pc:docMk/>
          <pc:sldMk cId="4160448636" sldId="449"/>
        </pc:sldMkLst>
        <pc:spChg chg="add mod">
          <ac:chgData name="Leonie Smith" userId="fed1330f33f5650e" providerId="LiveId" clId="{7406FCAD-415B-4223-9581-80163D514492}" dt="2023-01-12T12:37:48.587" v="42"/>
          <ac:spMkLst>
            <pc:docMk/>
            <pc:sldMk cId="4160448636" sldId="449"/>
            <ac:spMk id="2" creationId="{193720B3-A201-0A69-B824-891055C7293A}"/>
          </ac:spMkLst>
        </pc:spChg>
        <pc:spChg chg="del">
          <ac:chgData name="Leonie Smith" userId="fed1330f33f5650e" providerId="LiveId" clId="{7406FCAD-415B-4223-9581-80163D514492}" dt="2023-01-12T12:35:54.679" v="31" actId="21"/>
          <ac:spMkLst>
            <pc:docMk/>
            <pc:sldMk cId="4160448636" sldId="449"/>
            <ac:spMk id="6" creationId="{416C064E-628E-47C0-A712-DB178FE9901E}"/>
          </ac:spMkLst>
        </pc:spChg>
        <pc:picChg chg="del">
          <ac:chgData name="Leonie Smith" userId="fed1330f33f5650e" providerId="LiveId" clId="{7406FCAD-415B-4223-9581-80163D514492}" dt="2023-01-12T12:33:44.906" v="20"/>
          <ac:picMkLst>
            <pc:docMk/>
            <pc:sldMk cId="4160448636" sldId="449"/>
            <ac:picMk id="5" creationId="{3D43E4E3-3F07-BE4E-2FAB-6BAC4AF32F45}"/>
          </ac:picMkLst>
        </pc:picChg>
      </pc:sldChg>
      <pc:sldChg chg="addSp delSp modSp mod modTransition modAnim">
        <pc:chgData name="Leonie Smith" userId="fed1330f33f5650e" providerId="LiveId" clId="{7406FCAD-415B-4223-9581-80163D514492}" dt="2023-01-12T12:37:46.994" v="41"/>
        <pc:sldMkLst>
          <pc:docMk/>
          <pc:sldMk cId="3386340796" sldId="451"/>
        </pc:sldMkLst>
        <pc:spChg chg="add mod">
          <ac:chgData name="Leonie Smith" userId="fed1330f33f5650e" providerId="LiveId" clId="{7406FCAD-415B-4223-9581-80163D514492}" dt="2023-01-12T12:37:46.994" v="41"/>
          <ac:spMkLst>
            <pc:docMk/>
            <pc:sldMk cId="3386340796" sldId="451"/>
            <ac:spMk id="2" creationId="{E9573BD8-9676-DEFE-8CA5-6C495DF23BD0}"/>
          </ac:spMkLst>
        </pc:spChg>
        <pc:spChg chg="del mod">
          <ac:chgData name="Leonie Smith" userId="fed1330f33f5650e" providerId="LiveId" clId="{7406FCAD-415B-4223-9581-80163D514492}" dt="2023-01-12T12:36:02.398" v="34" actId="21"/>
          <ac:spMkLst>
            <pc:docMk/>
            <pc:sldMk cId="3386340796" sldId="451"/>
            <ac:spMk id="6" creationId="{416C064E-628E-47C0-A712-DB178FE9901E}"/>
          </ac:spMkLst>
        </pc:spChg>
        <pc:picChg chg="del">
          <ac:chgData name="Leonie Smith" userId="fed1330f33f5650e" providerId="LiveId" clId="{7406FCAD-415B-4223-9581-80163D514492}" dt="2023-01-12T12:33:44.906" v="20"/>
          <ac:picMkLst>
            <pc:docMk/>
            <pc:sldMk cId="3386340796" sldId="451"/>
            <ac:picMk id="17" creationId="{81741FB9-5699-41E1-9AD7-8D12A35B5F77}"/>
          </ac:picMkLst>
        </pc:picChg>
      </pc:sldChg>
      <pc:sldChg chg="addSp delSp modSp mod modTransition modAnim">
        <pc:chgData name="Leonie Smith" userId="fed1330f33f5650e" providerId="LiveId" clId="{7406FCAD-415B-4223-9581-80163D514492}" dt="2023-01-12T12:37:45.275" v="40"/>
        <pc:sldMkLst>
          <pc:docMk/>
          <pc:sldMk cId="283334129" sldId="453"/>
        </pc:sldMkLst>
        <pc:spChg chg="add mod">
          <ac:chgData name="Leonie Smith" userId="fed1330f33f5650e" providerId="LiveId" clId="{7406FCAD-415B-4223-9581-80163D514492}" dt="2023-01-12T12:37:45.275" v="40"/>
          <ac:spMkLst>
            <pc:docMk/>
            <pc:sldMk cId="283334129" sldId="453"/>
            <ac:spMk id="2" creationId="{B08A8D29-C58E-7576-7090-15ADED090036}"/>
          </ac:spMkLst>
        </pc:spChg>
        <pc:spChg chg="del">
          <ac:chgData name="Leonie Smith" userId="fed1330f33f5650e" providerId="LiveId" clId="{7406FCAD-415B-4223-9581-80163D514492}" dt="2023-01-12T12:36:05.307" v="35" actId="21"/>
          <ac:spMkLst>
            <pc:docMk/>
            <pc:sldMk cId="283334129" sldId="453"/>
            <ac:spMk id="6" creationId="{416C064E-628E-47C0-A712-DB178FE9901E}"/>
          </ac:spMkLst>
        </pc:spChg>
        <pc:picChg chg="del">
          <ac:chgData name="Leonie Smith" userId="fed1330f33f5650e" providerId="LiveId" clId="{7406FCAD-415B-4223-9581-80163D514492}" dt="2023-01-12T12:33:44.906" v="20"/>
          <ac:picMkLst>
            <pc:docMk/>
            <pc:sldMk cId="283334129" sldId="453"/>
            <ac:picMk id="5" creationId="{4BB32191-5B9D-C306-894E-C381329FB2E2}"/>
          </ac:picMkLst>
        </pc:picChg>
      </pc:sldChg>
      <pc:sldChg chg="addSp delSp modSp mod modTransition modAnim">
        <pc:chgData name="Leonie Smith" userId="fed1330f33f5650e" providerId="LiveId" clId="{7406FCAD-415B-4223-9581-80163D514492}" dt="2023-01-12T12:37:42.819" v="39"/>
        <pc:sldMkLst>
          <pc:docMk/>
          <pc:sldMk cId="2511564658" sldId="454"/>
        </pc:sldMkLst>
        <pc:spChg chg="add del mod">
          <ac:chgData name="Leonie Smith" userId="fed1330f33f5650e" providerId="LiveId" clId="{7406FCAD-415B-4223-9581-80163D514492}" dt="2023-01-12T12:37:32.228" v="38"/>
          <ac:spMkLst>
            <pc:docMk/>
            <pc:sldMk cId="2511564658" sldId="454"/>
            <ac:spMk id="3" creationId="{6A350D9F-D5B8-812C-735B-D3EC2A055B8F}"/>
          </ac:spMkLst>
        </pc:spChg>
        <pc:spChg chg="add mod">
          <ac:chgData name="Leonie Smith" userId="fed1330f33f5650e" providerId="LiveId" clId="{7406FCAD-415B-4223-9581-80163D514492}" dt="2023-01-12T12:37:42.819" v="39"/>
          <ac:spMkLst>
            <pc:docMk/>
            <pc:sldMk cId="2511564658" sldId="454"/>
            <ac:spMk id="5" creationId="{3AC1ED16-B231-9D1E-D378-40AD6021AEF1}"/>
          </ac:spMkLst>
        </pc:spChg>
        <pc:spChg chg="del">
          <ac:chgData name="Leonie Smith" userId="fed1330f33f5650e" providerId="LiveId" clId="{7406FCAD-415B-4223-9581-80163D514492}" dt="2023-01-12T12:36:07.836" v="36" actId="21"/>
          <ac:spMkLst>
            <pc:docMk/>
            <pc:sldMk cId="2511564658" sldId="454"/>
            <ac:spMk id="6" creationId="{416C064E-628E-47C0-A712-DB178FE9901E}"/>
          </ac:spMkLst>
        </pc:spChg>
        <pc:picChg chg="del">
          <ac:chgData name="Leonie Smith" userId="fed1330f33f5650e" providerId="LiveId" clId="{7406FCAD-415B-4223-9581-80163D514492}" dt="2023-01-12T12:33:44.906" v="20"/>
          <ac:picMkLst>
            <pc:docMk/>
            <pc:sldMk cId="2511564658" sldId="454"/>
            <ac:picMk id="2" creationId="{07AE410A-1188-1A22-D487-F999210F3885}"/>
          </ac:picMkLst>
        </pc:picChg>
      </pc:sldChg>
      <pc:sldChg chg="delSp modSp mod modTransition modAnim">
        <pc:chgData name="Leonie Smith" userId="fed1330f33f5650e" providerId="LiveId" clId="{7406FCAD-415B-4223-9581-80163D514492}" dt="2023-01-13T07:18:32.455" v="53"/>
        <pc:sldMkLst>
          <pc:docMk/>
          <pc:sldMk cId="826482979" sldId="468"/>
        </pc:sldMkLst>
        <pc:spChg chg="mod">
          <ac:chgData name="Leonie Smith" userId="fed1330f33f5650e" providerId="LiveId" clId="{7406FCAD-415B-4223-9581-80163D514492}" dt="2023-01-13T07:18:32.455" v="53"/>
          <ac:spMkLst>
            <pc:docMk/>
            <pc:sldMk cId="826482979" sldId="468"/>
            <ac:spMk id="3" creationId="{5F96472B-1870-F55F-618C-EA4C69EAE1B6}"/>
          </ac:spMkLst>
        </pc:spChg>
        <pc:picChg chg="del">
          <ac:chgData name="Leonie Smith" userId="fed1330f33f5650e" providerId="LiveId" clId="{7406FCAD-415B-4223-9581-80163D514492}" dt="2023-01-12T12:33:44.906" v="20"/>
          <ac:picMkLst>
            <pc:docMk/>
            <pc:sldMk cId="826482979" sldId="468"/>
            <ac:picMk id="5" creationId="{74976400-FAE5-D36B-A2DF-74C31639211B}"/>
          </ac:picMkLst>
        </pc:picChg>
      </pc:sldChg>
      <pc:sldChg chg="addSp delSp modSp mod modTransition">
        <pc:chgData name="Leonie Smith" userId="fed1330f33f5650e" providerId="LiveId" clId="{7406FCAD-415B-4223-9581-80163D514492}" dt="2023-01-12T12:33:44.906" v="20"/>
        <pc:sldMkLst>
          <pc:docMk/>
          <pc:sldMk cId="1004352135" sldId="469"/>
        </pc:sldMkLst>
        <pc:spChg chg="del">
          <ac:chgData name="Leonie Smith" userId="fed1330f33f5650e" providerId="LiveId" clId="{7406FCAD-415B-4223-9581-80163D514492}" dt="2023-01-12T12:29:44.174" v="0" actId="21"/>
          <ac:spMkLst>
            <pc:docMk/>
            <pc:sldMk cId="1004352135" sldId="469"/>
            <ac:spMk id="2" creationId="{58EFB2C9-717F-C7EA-295E-FCE819052806}"/>
          </ac:spMkLst>
        </pc:spChg>
        <pc:spChg chg="add mod">
          <ac:chgData name="Leonie Smith" userId="fed1330f33f5650e" providerId="LiveId" clId="{7406FCAD-415B-4223-9581-80163D514492}" dt="2023-01-12T12:31:37.266" v="5"/>
          <ac:spMkLst>
            <pc:docMk/>
            <pc:sldMk cId="1004352135" sldId="469"/>
            <ac:spMk id="4" creationId="{2103D1EF-D249-D8C0-1CC6-5F3D89FE6944}"/>
          </ac:spMkLst>
        </pc:spChg>
      </pc:sldChg>
      <pc:sldChg chg="modSp mod modTransition">
        <pc:chgData name="Leonie Smith" userId="fed1330f33f5650e" providerId="LiveId" clId="{7406FCAD-415B-4223-9581-80163D514492}" dt="2023-01-12T12:33:44.906" v="20"/>
        <pc:sldMkLst>
          <pc:docMk/>
          <pc:sldMk cId="2667376990" sldId="470"/>
        </pc:sldMkLst>
        <pc:spChg chg="mod">
          <ac:chgData name="Leonie Smith" userId="fed1330f33f5650e" providerId="LiveId" clId="{7406FCAD-415B-4223-9581-80163D514492}" dt="2023-01-12T12:31:05.713" v="4" actId="1076"/>
          <ac:spMkLst>
            <pc:docMk/>
            <pc:sldMk cId="2667376990" sldId="470"/>
            <ac:spMk id="3" creationId="{7243419E-1FED-757B-B4DD-7A492152D229}"/>
          </ac:spMkLst>
        </pc:spChg>
      </pc:sldChg>
      <pc:sldChg chg="modSp mod modTransition">
        <pc:chgData name="Leonie Smith" userId="fed1330f33f5650e" providerId="LiveId" clId="{7406FCAD-415B-4223-9581-80163D514492}" dt="2023-01-12T12:33:44.906" v="20"/>
        <pc:sldMkLst>
          <pc:docMk/>
          <pc:sldMk cId="522797075" sldId="471"/>
        </pc:sldMkLst>
        <pc:spChg chg="mod">
          <ac:chgData name="Leonie Smith" userId="fed1330f33f5650e" providerId="LiveId" clId="{7406FCAD-415B-4223-9581-80163D514492}" dt="2023-01-12T12:32:10.806" v="6"/>
          <ac:spMkLst>
            <pc:docMk/>
            <pc:sldMk cId="522797075" sldId="471"/>
            <ac:spMk id="2" creationId="{73179DD3-EBA6-1425-7732-E78A7D9F83DC}"/>
          </ac:spMkLst>
        </pc:spChg>
      </pc:sldChg>
      <pc:sldChg chg="modSp mod modTransition">
        <pc:chgData name="Leonie Smith" userId="fed1330f33f5650e" providerId="LiveId" clId="{7406FCAD-415B-4223-9581-80163D514492}" dt="2023-01-12T12:33:44.906" v="20"/>
        <pc:sldMkLst>
          <pc:docMk/>
          <pc:sldMk cId="3384296886" sldId="472"/>
        </pc:sldMkLst>
        <pc:spChg chg="mod">
          <ac:chgData name="Leonie Smith" userId="fed1330f33f5650e" providerId="LiveId" clId="{7406FCAD-415B-4223-9581-80163D514492}" dt="2023-01-12T12:32:17.308" v="7"/>
          <ac:spMkLst>
            <pc:docMk/>
            <pc:sldMk cId="3384296886" sldId="472"/>
            <ac:spMk id="2" creationId="{D32AB0FC-B0FE-1655-18AA-40769696B008}"/>
          </ac:spMkLst>
        </pc:spChg>
      </pc:sldChg>
      <pc:sldChg chg="modSp mod modTransition">
        <pc:chgData name="Leonie Smith" userId="fed1330f33f5650e" providerId="LiveId" clId="{7406FCAD-415B-4223-9581-80163D514492}" dt="2023-01-12T12:33:44.906" v="20"/>
        <pc:sldMkLst>
          <pc:docMk/>
          <pc:sldMk cId="2205387913" sldId="473"/>
        </pc:sldMkLst>
        <pc:spChg chg="mod">
          <ac:chgData name="Leonie Smith" userId="fed1330f33f5650e" providerId="LiveId" clId="{7406FCAD-415B-4223-9581-80163D514492}" dt="2023-01-12T12:32:22.802" v="8"/>
          <ac:spMkLst>
            <pc:docMk/>
            <pc:sldMk cId="2205387913" sldId="473"/>
            <ac:spMk id="2" creationId="{E81C0FC9-D696-2E7A-2462-9F8A6D72528B}"/>
          </ac:spMkLst>
        </pc:spChg>
      </pc:sldChg>
      <pc:sldChg chg="modSp mod modTransition">
        <pc:chgData name="Leonie Smith" userId="fed1330f33f5650e" providerId="LiveId" clId="{7406FCAD-415B-4223-9581-80163D514492}" dt="2023-01-12T12:33:44.906" v="20"/>
        <pc:sldMkLst>
          <pc:docMk/>
          <pc:sldMk cId="2207349943" sldId="474"/>
        </pc:sldMkLst>
        <pc:spChg chg="mod">
          <ac:chgData name="Leonie Smith" userId="fed1330f33f5650e" providerId="LiveId" clId="{7406FCAD-415B-4223-9581-80163D514492}" dt="2023-01-12T12:32:28.315" v="9"/>
          <ac:spMkLst>
            <pc:docMk/>
            <pc:sldMk cId="2207349943" sldId="474"/>
            <ac:spMk id="2" creationId="{0FDC64FE-E902-07F7-65BB-E287D62A4269}"/>
          </ac:spMkLst>
        </pc:spChg>
      </pc:sldChg>
      <pc:sldChg chg="modSp mod modTransition">
        <pc:chgData name="Leonie Smith" userId="fed1330f33f5650e" providerId="LiveId" clId="{7406FCAD-415B-4223-9581-80163D514492}" dt="2023-01-12T12:33:44.906" v="20"/>
        <pc:sldMkLst>
          <pc:docMk/>
          <pc:sldMk cId="1610214807" sldId="475"/>
        </pc:sldMkLst>
        <pc:spChg chg="mod">
          <ac:chgData name="Leonie Smith" userId="fed1330f33f5650e" providerId="LiveId" clId="{7406FCAD-415B-4223-9581-80163D514492}" dt="2023-01-12T12:32:34.152" v="10"/>
          <ac:spMkLst>
            <pc:docMk/>
            <pc:sldMk cId="1610214807" sldId="475"/>
            <ac:spMk id="2" creationId="{8D4B4C4B-0D45-FC75-817C-177A1C1E6F59}"/>
          </ac:spMkLst>
        </pc:spChg>
      </pc:sldChg>
      <pc:sldChg chg="modSp mod modTransition">
        <pc:chgData name="Leonie Smith" userId="fed1330f33f5650e" providerId="LiveId" clId="{7406FCAD-415B-4223-9581-80163D514492}" dt="2023-01-12T12:33:44.906" v="20"/>
        <pc:sldMkLst>
          <pc:docMk/>
          <pc:sldMk cId="2009327160" sldId="476"/>
        </pc:sldMkLst>
        <pc:spChg chg="mod">
          <ac:chgData name="Leonie Smith" userId="fed1330f33f5650e" providerId="LiveId" clId="{7406FCAD-415B-4223-9581-80163D514492}" dt="2023-01-12T12:32:44.150" v="12"/>
          <ac:spMkLst>
            <pc:docMk/>
            <pc:sldMk cId="2009327160" sldId="476"/>
            <ac:spMk id="2" creationId="{0C5644AD-873F-B82E-99CE-CF243450B6F0}"/>
          </ac:spMkLst>
        </pc:spChg>
      </pc:sldChg>
      <pc:sldChg chg="modSp mod modTransition">
        <pc:chgData name="Leonie Smith" userId="fed1330f33f5650e" providerId="LiveId" clId="{7406FCAD-415B-4223-9581-80163D514492}" dt="2023-01-12T12:33:44.906" v="20"/>
        <pc:sldMkLst>
          <pc:docMk/>
          <pc:sldMk cId="1391029815" sldId="477"/>
        </pc:sldMkLst>
        <pc:spChg chg="mod">
          <ac:chgData name="Leonie Smith" userId="fed1330f33f5650e" providerId="LiveId" clId="{7406FCAD-415B-4223-9581-80163D514492}" dt="2023-01-12T12:32:50.638" v="13"/>
          <ac:spMkLst>
            <pc:docMk/>
            <pc:sldMk cId="1391029815" sldId="477"/>
            <ac:spMk id="2" creationId="{0CF72678-C610-DB56-480B-8FC3F3364A99}"/>
          </ac:spMkLst>
        </pc:spChg>
      </pc:sldChg>
      <pc:sldChg chg="modSp mod modTransition">
        <pc:chgData name="Leonie Smith" userId="fed1330f33f5650e" providerId="LiveId" clId="{7406FCAD-415B-4223-9581-80163D514492}" dt="2023-01-12T12:33:44.906" v="20"/>
        <pc:sldMkLst>
          <pc:docMk/>
          <pc:sldMk cId="3665500911" sldId="478"/>
        </pc:sldMkLst>
        <pc:spChg chg="mod">
          <ac:chgData name="Leonie Smith" userId="fed1330f33f5650e" providerId="LiveId" clId="{7406FCAD-415B-4223-9581-80163D514492}" dt="2023-01-12T12:32:56.292" v="14"/>
          <ac:spMkLst>
            <pc:docMk/>
            <pc:sldMk cId="3665500911" sldId="478"/>
            <ac:spMk id="2" creationId="{16FC645A-6968-1558-441F-4B99563AFBA7}"/>
          </ac:spMkLst>
        </pc:spChg>
      </pc:sldChg>
      <pc:sldChg chg="modSp mod modTransition">
        <pc:chgData name="Leonie Smith" userId="fed1330f33f5650e" providerId="LiveId" clId="{7406FCAD-415B-4223-9581-80163D514492}" dt="2023-01-12T12:33:44.906" v="20"/>
        <pc:sldMkLst>
          <pc:docMk/>
          <pc:sldMk cId="3322764856" sldId="479"/>
        </pc:sldMkLst>
        <pc:spChg chg="mod">
          <ac:chgData name="Leonie Smith" userId="fed1330f33f5650e" providerId="LiveId" clId="{7406FCAD-415B-4223-9581-80163D514492}" dt="2023-01-12T12:33:01.945" v="15"/>
          <ac:spMkLst>
            <pc:docMk/>
            <pc:sldMk cId="3322764856" sldId="479"/>
            <ac:spMk id="2" creationId="{4D033758-582B-F19E-05F2-49A1C250FCB2}"/>
          </ac:spMkLst>
        </pc:spChg>
      </pc:sldChg>
      <pc:sldChg chg="modSp mod modTransition">
        <pc:chgData name="Leonie Smith" userId="fed1330f33f5650e" providerId="LiveId" clId="{7406FCAD-415B-4223-9581-80163D514492}" dt="2023-01-12T12:33:44.906" v="20"/>
        <pc:sldMkLst>
          <pc:docMk/>
          <pc:sldMk cId="1143001083" sldId="481"/>
        </pc:sldMkLst>
        <pc:spChg chg="mod">
          <ac:chgData name="Leonie Smith" userId="fed1330f33f5650e" providerId="LiveId" clId="{7406FCAD-415B-4223-9581-80163D514492}" dt="2023-01-12T12:33:07.087" v="16"/>
          <ac:spMkLst>
            <pc:docMk/>
            <pc:sldMk cId="1143001083" sldId="481"/>
            <ac:spMk id="2" creationId="{D6DDB802-E084-AAB4-2DF5-DEB530C44AD4}"/>
          </ac:spMkLst>
        </pc:spChg>
      </pc:sldChg>
      <pc:sldChg chg="modSp mod modTransition">
        <pc:chgData name="Leonie Smith" userId="fed1330f33f5650e" providerId="LiveId" clId="{7406FCAD-415B-4223-9581-80163D514492}" dt="2023-01-12T12:33:44.906" v="20"/>
        <pc:sldMkLst>
          <pc:docMk/>
          <pc:sldMk cId="1294544814" sldId="483"/>
        </pc:sldMkLst>
        <pc:spChg chg="mod">
          <ac:chgData name="Leonie Smith" userId="fed1330f33f5650e" providerId="LiveId" clId="{7406FCAD-415B-4223-9581-80163D514492}" dt="2023-01-12T12:33:11.498" v="17"/>
          <ac:spMkLst>
            <pc:docMk/>
            <pc:sldMk cId="1294544814" sldId="483"/>
            <ac:spMk id="2" creationId="{C2C3BCBC-7AB3-DA46-12ED-80ACDCB35A79}"/>
          </ac:spMkLst>
        </pc:spChg>
      </pc:sldChg>
      <pc:sldChg chg="modSp mod modTransition">
        <pc:chgData name="Leonie Smith" userId="fed1330f33f5650e" providerId="LiveId" clId="{7406FCAD-415B-4223-9581-80163D514492}" dt="2023-01-12T12:33:44.906" v="20"/>
        <pc:sldMkLst>
          <pc:docMk/>
          <pc:sldMk cId="4294669325" sldId="484"/>
        </pc:sldMkLst>
        <pc:spChg chg="mod">
          <ac:chgData name="Leonie Smith" userId="fed1330f33f5650e" providerId="LiveId" clId="{7406FCAD-415B-4223-9581-80163D514492}" dt="2023-01-12T12:33:16.379" v="18"/>
          <ac:spMkLst>
            <pc:docMk/>
            <pc:sldMk cId="4294669325" sldId="484"/>
            <ac:spMk id="2" creationId="{FFAF8A85-278B-2024-C2F6-FCB8B8A185BE}"/>
          </ac:spMkLst>
        </pc:spChg>
      </pc:sldChg>
      <pc:sldChg chg="modSp mod modTransition">
        <pc:chgData name="Leonie Smith" userId="fed1330f33f5650e" providerId="LiveId" clId="{7406FCAD-415B-4223-9581-80163D514492}" dt="2023-01-12T12:33:44.906" v="20"/>
        <pc:sldMkLst>
          <pc:docMk/>
          <pc:sldMk cId="2718312554" sldId="485"/>
        </pc:sldMkLst>
        <pc:spChg chg="mod">
          <ac:chgData name="Leonie Smith" userId="fed1330f33f5650e" providerId="LiveId" clId="{7406FCAD-415B-4223-9581-80163D514492}" dt="2023-01-12T12:33:21.962" v="19"/>
          <ac:spMkLst>
            <pc:docMk/>
            <pc:sldMk cId="2718312554" sldId="485"/>
            <ac:spMk id="3" creationId="{C5E7C1F1-D641-F3EF-45E2-7D84ED1F5D7B}"/>
          </ac:spMkLst>
        </pc:spChg>
      </pc:sldChg>
    </pc:docChg>
  </pc:docChgLst>
  <pc:docChgLst>
    <pc:chgData name="Alfred Smith" userId="3c60a3631c0db8ad" providerId="LiveId" clId="{AAA8D8E3-0BF2-4CDA-BF0A-68D084554E99}"/>
    <pc:docChg chg="modSld">
      <pc:chgData name="Alfred Smith" userId="3c60a3631c0db8ad" providerId="LiveId" clId="{AAA8D8E3-0BF2-4CDA-BF0A-68D084554E99}" dt="2023-01-25T14:46:54.499" v="0"/>
      <pc:docMkLst>
        <pc:docMk/>
      </pc:docMkLst>
      <pc:sldChg chg="modSp mod">
        <pc:chgData name="Alfred Smith" userId="3c60a3631c0db8ad" providerId="LiveId" clId="{AAA8D8E3-0BF2-4CDA-BF0A-68D084554E99}" dt="2023-01-25T14:46:54.499" v="0"/>
        <pc:sldMkLst>
          <pc:docMk/>
          <pc:sldMk cId="826482979" sldId="468"/>
        </pc:sldMkLst>
        <pc:spChg chg="mod">
          <ac:chgData name="Alfred Smith" userId="3c60a3631c0db8ad" providerId="LiveId" clId="{AAA8D8E3-0BF2-4CDA-BF0A-68D084554E99}" dt="2023-01-25T14:46:54.499" v="0"/>
          <ac:spMkLst>
            <pc:docMk/>
            <pc:sldMk cId="826482979" sldId="468"/>
            <ac:spMk id="3" creationId="{5F96472B-1870-F55F-618C-EA4C69EAE1B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5A3CB7-A8E8-4A19-9B3E-857F154853BB}" type="datetimeFigureOut">
              <a:rPr lang="en-ZA" smtClean="0"/>
              <a:t>2023/01/25</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A9EA38-4D76-40A4-8BB2-065CF2B5E7C1}" type="slidenum">
              <a:rPr lang="en-ZA" smtClean="0"/>
              <a:t>‹#›</a:t>
            </a:fld>
            <a:endParaRPr lang="en-ZA"/>
          </a:p>
        </p:txBody>
      </p:sp>
    </p:spTree>
    <p:extLst>
      <p:ext uri="{BB962C8B-B14F-4D97-AF65-F5344CB8AC3E}">
        <p14:creationId xmlns:p14="http://schemas.microsoft.com/office/powerpoint/2010/main" val="1441248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N" sz="1200" b="1" i="0" u="none" strike="noStrike" baseline="0" dirty="0">
                <a:latin typeface="TimesNewRomanPS-BoldMT"/>
              </a:rPr>
              <a:t>Ch</a:t>
            </a:r>
          </a:p>
          <a:p>
            <a:pPr algn="l"/>
            <a:r>
              <a:rPr lang="en-IN" sz="1200" b="1" i="0" u="none" strike="noStrike" baseline="0" dirty="0">
                <a:latin typeface="TimesNewRomanPS-BoldMT"/>
              </a:rPr>
              <a:t>35 Cure Leper…</a:t>
            </a:r>
          </a:p>
          <a:p>
            <a:pPr algn="l"/>
            <a:r>
              <a:rPr lang="en-US" sz="1200" b="0" i="0" u="none" strike="noStrike" baseline="0" dirty="0">
                <a:latin typeface="TimesNewRomanPSMT"/>
              </a:rPr>
              <a:t>1. Cure Leper - Mark 1:40-45 (Left Top)</a:t>
            </a:r>
          </a:p>
          <a:p>
            <a:pPr algn="l"/>
            <a:r>
              <a:rPr lang="en-US" sz="1200" b="0" i="0" u="none" strike="noStrike" baseline="0" dirty="0">
                <a:latin typeface="TimesNewRomanPSMT"/>
              </a:rPr>
              <a:t>2. The Centurion’s Faith - Luke 7:1-10; Matt 8:5-13 (Right Top)</a:t>
            </a:r>
          </a:p>
          <a:p>
            <a:pPr algn="l"/>
            <a:r>
              <a:rPr lang="en-US" sz="1200" b="0" i="0" u="none" strike="noStrike" baseline="0" dirty="0">
                <a:latin typeface="TimesNewRomanPSMT"/>
              </a:rPr>
              <a:t>3. The Widow’s Son - Luke 7:11-17 (Right Center)</a:t>
            </a:r>
          </a:p>
          <a:p>
            <a:pPr algn="l"/>
            <a:r>
              <a:rPr lang="en-US" sz="1200" b="0" i="0" u="none" strike="noStrike" baseline="0" dirty="0">
                <a:latin typeface="TimesNewRomanPSMT"/>
              </a:rPr>
              <a:t>4. Woman washes Jesus’ Feet - Luke 7:36-50 (Right Bottom)</a:t>
            </a:r>
          </a:p>
          <a:p>
            <a:pPr algn="l"/>
            <a:r>
              <a:rPr lang="en-US" sz="1200" b="0" i="0" u="none" strike="noStrike" baseline="0" dirty="0">
                <a:latin typeface="TimesNewRomanPSMT"/>
              </a:rPr>
              <a:t>5. Jesus’ relatives - Mark 3:20-35 (Left Bottom)</a:t>
            </a:r>
          </a:p>
          <a:p>
            <a:pPr algn="l"/>
            <a:r>
              <a:rPr lang="en-US" sz="1200" b="0" i="0" u="none" strike="noStrike" baseline="0" dirty="0">
                <a:latin typeface="TimesNewRomanPSMT"/>
              </a:rPr>
              <a:t>6. Calming the Storm - Matt 8:18-27 (left Center)</a:t>
            </a:r>
            <a:endParaRPr lang="en-IN" dirty="0"/>
          </a:p>
          <a:p>
            <a:endParaRPr lang="en-IN" dirty="0"/>
          </a:p>
        </p:txBody>
      </p:sp>
      <p:sp>
        <p:nvSpPr>
          <p:cNvPr id="4" name="Slide Number Placeholder 3"/>
          <p:cNvSpPr>
            <a:spLocks noGrp="1"/>
          </p:cNvSpPr>
          <p:nvPr>
            <p:ph type="sldNum" sz="quarter" idx="5"/>
          </p:nvPr>
        </p:nvSpPr>
        <p:spPr/>
        <p:txBody>
          <a:bodyPr/>
          <a:lstStyle/>
          <a:p>
            <a:fld id="{01A9EA38-4D76-40A4-8BB2-065CF2B5E7C1}" type="slidenum">
              <a:rPr lang="en-ZA" smtClean="0"/>
              <a:t>1</a:t>
            </a:fld>
            <a:endParaRPr lang="en-ZA"/>
          </a:p>
        </p:txBody>
      </p:sp>
    </p:spTree>
    <p:extLst>
      <p:ext uri="{BB962C8B-B14F-4D97-AF65-F5344CB8AC3E}">
        <p14:creationId xmlns:p14="http://schemas.microsoft.com/office/powerpoint/2010/main" val="3289197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E42B0-FF50-4A6E-A71C-BDFED7F106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38AD5AFF-8721-4F40-88BA-702D41B6FB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1964C033-4CED-469C-AEAF-6052C73486F8}"/>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5" name="Footer Placeholder 4">
            <a:extLst>
              <a:ext uri="{FF2B5EF4-FFF2-40B4-BE49-F238E27FC236}">
                <a16:creationId xmlns:a16="http://schemas.microsoft.com/office/drawing/2014/main" id="{C403572F-9CFD-4672-AE80-2E1559E6D55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2C82F7B-F678-42FD-9967-721E119BF59A}"/>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715711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ABB6C-58C5-4513-A5B0-AFFBE0D26B7A}"/>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A902623-6725-49C5-B460-14EE205DF4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4245A2F-108C-48F6-805D-CCCD3C334510}"/>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5" name="Footer Placeholder 4">
            <a:extLst>
              <a:ext uri="{FF2B5EF4-FFF2-40B4-BE49-F238E27FC236}">
                <a16:creationId xmlns:a16="http://schemas.microsoft.com/office/drawing/2014/main" id="{6FC51189-CF74-4B65-B2A5-CC59A6527F0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F046B09-E74C-4541-8352-0ABD6F6E7572}"/>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878058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45ABB8-7659-4EC4-ACA7-70A558C994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D3732C2-60E1-40DD-B851-AEDAC4ABC8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27BD455-0EE1-4F07-AC30-246BE011684A}"/>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5" name="Footer Placeholder 4">
            <a:extLst>
              <a:ext uri="{FF2B5EF4-FFF2-40B4-BE49-F238E27FC236}">
                <a16:creationId xmlns:a16="http://schemas.microsoft.com/office/drawing/2014/main" id="{A5B1D951-E211-4102-926F-6CCDD04932B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DDDD463-F506-4799-A652-0B6A2F08D920}"/>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106695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A818-136E-4E59-9DD4-D044187CED3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19C31CA4-335D-4460-8182-988731D70E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BE34757-9D4A-4072-A40C-9D62DF831620}"/>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5" name="Footer Placeholder 4">
            <a:extLst>
              <a:ext uri="{FF2B5EF4-FFF2-40B4-BE49-F238E27FC236}">
                <a16:creationId xmlns:a16="http://schemas.microsoft.com/office/drawing/2014/main" id="{F517E666-CDF4-4A08-9695-A3A57F7FDBB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5804CF8-82FC-421C-9EB4-BD938B1B489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7742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4124A-FC8A-4937-9D32-6CA2234F9C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B6BAE621-9894-4189-A2AF-483D90FD61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705A37-4A04-45BC-922F-4A8359D0AB6E}"/>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5" name="Footer Placeholder 4">
            <a:extLst>
              <a:ext uri="{FF2B5EF4-FFF2-40B4-BE49-F238E27FC236}">
                <a16:creationId xmlns:a16="http://schemas.microsoft.com/office/drawing/2014/main" id="{CF285E90-D6B6-48A6-A9C7-8F41E555B42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B24B942-B1EA-4235-B987-75468664067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248185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A4529-F118-42EB-A76C-0A3A03994C7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83691E90-A160-4045-B970-0E29EC8359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C90353BA-9101-4F63-B764-3FCABF6E41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FC65B395-9F8D-4A03-BEEF-E85F76DD5508}"/>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6" name="Footer Placeholder 5">
            <a:extLst>
              <a:ext uri="{FF2B5EF4-FFF2-40B4-BE49-F238E27FC236}">
                <a16:creationId xmlns:a16="http://schemas.microsoft.com/office/drawing/2014/main" id="{4FB31666-4041-4F19-9CA6-154C916573A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938268F-986E-438F-A1C7-1818C6F1D34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040372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7B77E-7AAA-4660-9540-B668C5F24BDC}"/>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6F986752-03CE-407C-B6EB-C189A8B332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49EC11-EA40-4CD7-B9A5-2830A19BCE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F0AD5B1-BA6A-4F66-AB7E-B1424C5846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776F62-7564-4DF3-ACAE-BA452FA4CB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C934D469-DF78-4F4A-B133-F4A812B00B63}"/>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8" name="Footer Placeholder 7">
            <a:extLst>
              <a:ext uri="{FF2B5EF4-FFF2-40B4-BE49-F238E27FC236}">
                <a16:creationId xmlns:a16="http://schemas.microsoft.com/office/drawing/2014/main" id="{9EE3A667-3E49-424C-8839-40A50C278088}"/>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69F7DCEF-7640-475A-9D36-B2DFDA338D8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853555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71B33-521A-4495-8400-CDC2BDE0FDF4}"/>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1668A531-7546-4FD0-B96A-68CFD0C2CD7A}"/>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4" name="Footer Placeholder 3">
            <a:extLst>
              <a:ext uri="{FF2B5EF4-FFF2-40B4-BE49-F238E27FC236}">
                <a16:creationId xmlns:a16="http://schemas.microsoft.com/office/drawing/2014/main" id="{ED9FE2CE-98DB-4C1B-87F9-62ED31801626}"/>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5CBF449F-AC33-4661-AA9C-A1E6D7CFD5A6}"/>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404431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DA49FB-1E64-4252-971F-DF4D0ED8ECD8}"/>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3" name="Footer Placeholder 2">
            <a:extLst>
              <a:ext uri="{FF2B5EF4-FFF2-40B4-BE49-F238E27FC236}">
                <a16:creationId xmlns:a16="http://schemas.microsoft.com/office/drawing/2014/main" id="{1C70A964-3812-4E07-9ACE-1489452F9C83}"/>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E903D1B2-9743-406E-9C9E-E5B9C20E2CF5}"/>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377525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E4E2F-9150-4B05-8B7C-BB4D2E7FAD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451DA75E-A751-429C-BBFD-E720988031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F6E822CE-4FF8-4A3E-A39E-7AC52CC4AE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1E75B9-7711-443D-9870-674B7CFEFBA8}"/>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6" name="Footer Placeholder 5">
            <a:extLst>
              <a:ext uri="{FF2B5EF4-FFF2-40B4-BE49-F238E27FC236}">
                <a16:creationId xmlns:a16="http://schemas.microsoft.com/office/drawing/2014/main" id="{B48B54D7-61B7-41B9-AE3D-2E0357BD4018}"/>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BF0C076-776D-4F1E-AF76-53579E8F256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698794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C7D6-C6B7-413E-9F39-F1207A571C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9CD5700-1F3D-4AE5-BF5A-4E8DFDB240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A1DA7E00-0330-49AC-87E2-D338BEF99D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247840-4566-4A82-BF9D-14E1A5971CF3}"/>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6" name="Footer Placeholder 5">
            <a:extLst>
              <a:ext uri="{FF2B5EF4-FFF2-40B4-BE49-F238E27FC236}">
                <a16:creationId xmlns:a16="http://schemas.microsoft.com/office/drawing/2014/main" id="{3810FB84-6388-4E92-9BD1-288F6096A929}"/>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8DEC338F-AABD-437B-AE4C-34FAAFE5638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4025404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448B6D-30AB-491A-9D94-607CC8A90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DEDAFEF-3258-4976-99FB-69489E8DBF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8EE8D0C-7010-42BE-9CB8-60CB8433CA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EA987-61D7-477D-ABC6-2FD53F975CC1}" type="datetimeFigureOut">
              <a:rPr lang="en-ZA" smtClean="0"/>
              <a:t>2023/01/25</a:t>
            </a:fld>
            <a:endParaRPr lang="en-ZA"/>
          </a:p>
        </p:txBody>
      </p:sp>
      <p:sp>
        <p:nvSpPr>
          <p:cNvPr id="5" name="Footer Placeholder 4">
            <a:extLst>
              <a:ext uri="{FF2B5EF4-FFF2-40B4-BE49-F238E27FC236}">
                <a16:creationId xmlns:a16="http://schemas.microsoft.com/office/drawing/2014/main" id="{4EBFFA18-6C56-422B-93BC-DDBC96786D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2915F860-4FBA-44AC-AE71-BF62D5015A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7C3DC-92BB-4BD0-86AA-FA3285AE52B4}" type="slidenum">
              <a:rPr lang="en-ZA" smtClean="0"/>
              <a:t>‹#›</a:t>
            </a:fld>
            <a:endParaRPr lang="en-ZA"/>
          </a:p>
        </p:txBody>
      </p:sp>
    </p:spTree>
    <p:extLst>
      <p:ext uri="{BB962C8B-B14F-4D97-AF65-F5344CB8AC3E}">
        <p14:creationId xmlns:p14="http://schemas.microsoft.com/office/powerpoint/2010/main" val="690361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11B3B-90F9-5D8E-B7E5-D8ED5C413C1B}"/>
              </a:ext>
            </a:extLst>
          </p:cNvPr>
          <p:cNvSpPr>
            <a:spLocks noGrp="1"/>
          </p:cNvSpPr>
          <p:nvPr>
            <p:ph type="title"/>
          </p:nvPr>
        </p:nvSpPr>
        <p:spPr/>
        <p:txBody>
          <a:bodyPr/>
          <a:lstStyle/>
          <a:p>
            <a:r>
              <a:rPr lang="en-US" dirty="0"/>
              <a:t>35-4</a:t>
            </a:r>
            <a:endParaRPr lang="en-IN" dirty="0"/>
          </a:p>
        </p:txBody>
      </p:sp>
      <p:sp>
        <p:nvSpPr>
          <p:cNvPr id="3" name="Content Placeholder 2">
            <a:extLst>
              <a:ext uri="{FF2B5EF4-FFF2-40B4-BE49-F238E27FC236}">
                <a16:creationId xmlns:a16="http://schemas.microsoft.com/office/drawing/2014/main" id="{5F96472B-1870-F55F-618C-EA4C69EAE1B6}"/>
              </a:ext>
            </a:extLst>
          </p:cNvPr>
          <p:cNvSpPr>
            <a:spLocks noGrp="1"/>
          </p:cNvSpPr>
          <p:nvPr>
            <p:ph idx="1"/>
          </p:nvPr>
        </p:nvSpPr>
        <p:spPr/>
        <p:txBody>
          <a:bodyPr/>
          <a:lstStyle/>
          <a:p>
            <a:r>
              <a:rPr lang="en-US" dirty="0"/>
              <a:t>This work is licensed under a Creative Commons Attribution-</a:t>
            </a:r>
            <a:r>
              <a:rPr lang="en-US"/>
              <a:t>ShareAlike </a:t>
            </a:r>
            <a:r>
              <a:rPr lang="en-US" dirty="0"/>
              <a:t>4.0 International License.</a:t>
            </a:r>
          </a:p>
          <a:p>
            <a:r>
              <a:rPr lang="en-US" dirty="0"/>
              <a:t>Please add this statement to all the videos you create.</a:t>
            </a:r>
          </a:p>
          <a:p>
            <a:r>
              <a:rPr lang="en-US" dirty="0"/>
              <a:t>English Bible quotes are from the World English Bible US, which is in the public domain.</a:t>
            </a:r>
            <a:endParaRPr lang="en-IN" dirty="0"/>
          </a:p>
          <a:p>
            <a:endParaRPr lang="en-IN" dirty="0"/>
          </a:p>
        </p:txBody>
      </p:sp>
    </p:spTree>
    <p:extLst>
      <p:ext uri="{BB962C8B-B14F-4D97-AF65-F5344CB8AC3E}">
        <p14:creationId xmlns:p14="http://schemas.microsoft.com/office/powerpoint/2010/main" val="826482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D3BB3E-78F6-B23B-84E0-EB3AA06E7F05}"/>
              </a:ext>
            </a:extLst>
          </p:cNvPr>
          <p:cNvPicPr>
            <a:picLocks noChangeAspect="1"/>
          </p:cNvPicPr>
          <p:nvPr/>
        </p:nvPicPr>
        <p:blipFill>
          <a:blip r:embed="rId2"/>
          <a:stretch>
            <a:fillRect/>
          </a:stretch>
        </p:blipFill>
        <p:spPr>
          <a:xfrm>
            <a:off x="-255189" y="1"/>
            <a:ext cx="12447190" cy="6858000"/>
          </a:xfrm>
          <a:prstGeom prst="rect">
            <a:avLst/>
          </a:prstGeom>
        </p:spPr>
      </p:pic>
      <p:sp>
        <p:nvSpPr>
          <p:cNvPr id="2" name="TextBox 1">
            <a:extLst>
              <a:ext uri="{FF2B5EF4-FFF2-40B4-BE49-F238E27FC236}">
                <a16:creationId xmlns:a16="http://schemas.microsoft.com/office/drawing/2014/main" id="{E81C0FC9-D696-2E7A-2462-9F8A6D72528B}"/>
              </a:ext>
            </a:extLst>
          </p:cNvPr>
          <p:cNvSpPr txBox="1"/>
          <p:nvPr/>
        </p:nvSpPr>
        <p:spPr>
          <a:xfrm>
            <a:off x="498883" y="330704"/>
            <a:ext cx="2709453"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Luke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7:38</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205387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b="0" i="0" dirty="0">
                <a:solidFill>
                  <a:srgbClr val="777A7B"/>
                </a:solidFill>
                <a:effectLst/>
                <a:latin typeface="Arial" panose="020B0604020202020204" pitchFamily="34" charset="0"/>
              </a:rPr>
              <a:t>39</a:t>
            </a:r>
            <a:r>
              <a:rPr lang="en-US" sz="4000" b="0" i="0" dirty="0">
                <a:solidFill>
                  <a:srgbClr val="121212"/>
                </a:solidFill>
                <a:effectLst/>
                <a:latin typeface="Arial" panose="020B0604020202020204" pitchFamily="34" charset="0"/>
              </a:rPr>
              <a:t>Now when the Pharisee who had invited him saw it, he said to himself, “This man, if he were a prophet, would have perceived who and what kind of woman this is who touches him, that she is a sinner.”</a:t>
            </a:r>
            <a:endParaRPr lang="en-ZA" dirty="0"/>
          </a:p>
        </p:txBody>
      </p:sp>
      <p:sp>
        <p:nvSpPr>
          <p:cNvPr id="2" name="TextBox 1">
            <a:extLst>
              <a:ext uri="{FF2B5EF4-FFF2-40B4-BE49-F238E27FC236}">
                <a16:creationId xmlns:a16="http://schemas.microsoft.com/office/drawing/2014/main" id="{C0B60C0E-667C-D229-7C06-29DC5D3D079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095902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C98A4D-E1C9-E381-0401-73FC3FE344C3}"/>
              </a:ext>
            </a:extLst>
          </p:cNvPr>
          <p:cNvPicPr>
            <a:picLocks noChangeAspect="1"/>
          </p:cNvPicPr>
          <p:nvPr/>
        </p:nvPicPr>
        <p:blipFill>
          <a:blip r:embed="rId2"/>
          <a:stretch>
            <a:fillRect/>
          </a:stretch>
        </p:blipFill>
        <p:spPr>
          <a:xfrm>
            <a:off x="-1" y="-48999"/>
            <a:ext cx="12335435" cy="6906999"/>
          </a:xfrm>
          <a:prstGeom prst="rect">
            <a:avLst/>
          </a:prstGeom>
        </p:spPr>
      </p:pic>
      <p:sp>
        <p:nvSpPr>
          <p:cNvPr id="2" name="TextBox 1">
            <a:extLst>
              <a:ext uri="{FF2B5EF4-FFF2-40B4-BE49-F238E27FC236}">
                <a16:creationId xmlns:a16="http://schemas.microsoft.com/office/drawing/2014/main" id="{0FDC64FE-E902-07F7-65BB-E287D62A4269}"/>
              </a:ext>
            </a:extLst>
          </p:cNvPr>
          <p:cNvSpPr txBox="1"/>
          <p:nvPr/>
        </p:nvSpPr>
        <p:spPr>
          <a:xfrm>
            <a:off x="498883" y="330704"/>
            <a:ext cx="2709453"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Luke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7:39</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207349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pPr algn="l"/>
            <a:r>
              <a:rPr lang="en-US" sz="4400" b="0" i="0" dirty="0">
                <a:solidFill>
                  <a:srgbClr val="777A7B"/>
                </a:solidFill>
                <a:effectLst/>
                <a:latin typeface="Arial" panose="020B0604020202020204" pitchFamily="34" charset="0"/>
              </a:rPr>
              <a:t>40</a:t>
            </a:r>
            <a:r>
              <a:rPr lang="en-US" sz="4400" b="0" i="0" dirty="0">
                <a:solidFill>
                  <a:srgbClr val="121212"/>
                </a:solidFill>
                <a:effectLst/>
                <a:latin typeface="Arial" panose="020B0604020202020204" pitchFamily="34" charset="0"/>
              </a:rPr>
              <a:t>Jesus answered him, </a:t>
            </a:r>
            <a:r>
              <a:rPr lang="en-US" sz="4400" b="0" i="0" dirty="0">
                <a:solidFill>
                  <a:srgbClr val="FF3D4D"/>
                </a:solidFill>
                <a:effectLst/>
                <a:latin typeface="Arial" panose="020B0604020202020204" pitchFamily="34" charset="0"/>
              </a:rPr>
              <a:t>“Simon, I have something to tell you.”</a:t>
            </a:r>
            <a:endParaRPr lang="en-US" sz="4400" b="0" i="0" dirty="0">
              <a:solidFill>
                <a:srgbClr val="121212"/>
              </a:solidFill>
              <a:effectLst/>
              <a:latin typeface="Arial" panose="020B0604020202020204" pitchFamily="34" charset="0"/>
            </a:endParaRPr>
          </a:p>
          <a:p>
            <a:pPr algn="l"/>
            <a:r>
              <a:rPr lang="en-US" sz="4400" b="0" i="0" dirty="0">
                <a:solidFill>
                  <a:srgbClr val="121212"/>
                </a:solidFill>
                <a:effectLst/>
                <a:latin typeface="Arial" panose="020B0604020202020204" pitchFamily="34" charset="0"/>
              </a:rPr>
              <a:t>He said, “Teacher, say on.”</a:t>
            </a:r>
          </a:p>
          <a:p>
            <a:endParaRPr lang="en-ZA" dirty="0"/>
          </a:p>
        </p:txBody>
      </p:sp>
      <p:sp>
        <p:nvSpPr>
          <p:cNvPr id="2" name="TextBox 1">
            <a:extLst>
              <a:ext uri="{FF2B5EF4-FFF2-40B4-BE49-F238E27FC236}">
                <a16:creationId xmlns:a16="http://schemas.microsoft.com/office/drawing/2014/main" id="{F61D81A3-BDC3-9771-E9DE-0CE383D0D02F}"/>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1718612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1FDC0B-2B04-3362-B37C-191BFBEF734D}"/>
              </a:ext>
            </a:extLst>
          </p:cNvPr>
          <p:cNvPicPr>
            <a:picLocks noChangeAspect="1"/>
          </p:cNvPicPr>
          <p:nvPr/>
        </p:nvPicPr>
        <p:blipFill>
          <a:blip r:embed="rId2"/>
          <a:stretch>
            <a:fillRect/>
          </a:stretch>
        </p:blipFill>
        <p:spPr>
          <a:xfrm>
            <a:off x="0" y="-116958"/>
            <a:ext cx="12192000" cy="6974958"/>
          </a:xfrm>
          <a:prstGeom prst="rect">
            <a:avLst/>
          </a:prstGeom>
        </p:spPr>
      </p:pic>
      <p:sp>
        <p:nvSpPr>
          <p:cNvPr id="2" name="TextBox 1">
            <a:extLst>
              <a:ext uri="{FF2B5EF4-FFF2-40B4-BE49-F238E27FC236}">
                <a16:creationId xmlns:a16="http://schemas.microsoft.com/office/drawing/2014/main" id="{8D4B4C4B-0D45-FC75-817C-177A1C1E6F59}"/>
              </a:ext>
            </a:extLst>
          </p:cNvPr>
          <p:cNvSpPr txBox="1"/>
          <p:nvPr/>
        </p:nvSpPr>
        <p:spPr>
          <a:xfrm>
            <a:off x="9814333" y="230692"/>
            <a:ext cx="2709453"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Luke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7:40</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1610214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dirty="0">
                <a:solidFill>
                  <a:srgbClr val="777A7B"/>
                </a:solidFill>
                <a:effectLst/>
                <a:latin typeface="Arial" panose="020B0604020202020204" pitchFamily="34" charset="0"/>
              </a:rPr>
              <a:t>41</a:t>
            </a:r>
            <a:r>
              <a:rPr lang="en-US" sz="4400" b="0" i="0" dirty="0">
                <a:solidFill>
                  <a:srgbClr val="121212"/>
                </a:solidFill>
                <a:effectLst/>
                <a:latin typeface="Arial" panose="020B0604020202020204" pitchFamily="34" charset="0"/>
              </a:rPr>
              <a:t> </a:t>
            </a:r>
            <a:r>
              <a:rPr lang="en-US" sz="4400" b="0" i="0" dirty="0">
                <a:solidFill>
                  <a:srgbClr val="FF3D4D"/>
                </a:solidFill>
                <a:effectLst/>
                <a:latin typeface="Arial" panose="020B0604020202020204" pitchFamily="34" charset="0"/>
              </a:rPr>
              <a:t>“A certain lender had two debtors. The one owed five hundred denarii, and the other fifty.</a:t>
            </a:r>
            <a:endParaRPr lang="en-ZA" dirty="0"/>
          </a:p>
        </p:txBody>
      </p:sp>
      <p:sp>
        <p:nvSpPr>
          <p:cNvPr id="3" name="TextBox 2">
            <a:extLst>
              <a:ext uri="{FF2B5EF4-FFF2-40B4-BE49-F238E27FC236}">
                <a16:creationId xmlns:a16="http://schemas.microsoft.com/office/drawing/2014/main" id="{DB3A0FFA-6B0A-B16B-2FF6-8B41A423559F}"/>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2166098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4B159B-0F09-9BE2-35F7-D5254CE18D20}"/>
              </a:ext>
            </a:extLst>
          </p:cNvPr>
          <p:cNvPicPr>
            <a:picLocks noChangeAspect="1"/>
          </p:cNvPicPr>
          <p:nvPr/>
        </p:nvPicPr>
        <p:blipFill>
          <a:blip r:embed="rId2"/>
          <a:stretch>
            <a:fillRect/>
          </a:stretch>
        </p:blipFill>
        <p:spPr>
          <a:xfrm>
            <a:off x="0" y="1"/>
            <a:ext cx="13034844" cy="6858000"/>
          </a:xfrm>
          <a:prstGeom prst="rect">
            <a:avLst/>
          </a:prstGeom>
        </p:spPr>
      </p:pic>
      <p:sp>
        <p:nvSpPr>
          <p:cNvPr id="2" name="TextBox 1">
            <a:extLst>
              <a:ext uri="{FF2B5EF4-FFF2-40B4-BE49-F238E27FC236}">
                <a16:creationId xmlns:a16="http://schemas.microsoft.com/office/drawing/2014/main" id="{0C5644AD-873F-B82E-99CE-CF243450B6F0}"/>
              </a:ext>
            </a:extLst>
          </p:cNvPr>
          <p:cNvSpPr txBox="1"/>
          <p:nvPr/>
        </p:nvSpPr>
        <p:spPr>
          <a:xfrm>
            <a:off x="595865" y="302995"/>
            <a:ext cx="2709453"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Luke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7:41</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009327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dirty="0">
                <a:solidFill>
                  <a:srgbClr val="777A7B"/>
                </a:solidFill>
                <a:effectLst/>
                <a:latin typeface="Arial" panose="020B0604020202020204" pitchFamily="34" charset="0"/>
              </a:rPr>
              <a:t>42</a:t>
            </a:r>
            <a:r>
              <a:rPr lang="en-US" sz="4400" b="0" i="0" dirty="0">
                <a:solidFill>
                  <a:srgbClr val="FF3D4D"/>
                </a:solidFill>
                <a:effectLst/>
                <a:latin typeface="Arial" panose="020B0604020202020204" pitchFamily="34" charset="0"/>
              </a:rPr>
              <a:t>When they couldn’t pay, he forgave them both. Which of them therefore will love him most?”</a:t>
            </a:r>
            <a:endParaRPr lang="en-ZA" dirty="0"/>
          </a:p>
        </p:txBody>
      </p:sp>
      <p:sp>
        <p:nvSpPr>
          <p:cNvPr id="2" name="TextBox 1">
            <a:extLst>
              <a:ext uri="{FF2B5EF4-FFF2-40B4-BE49-F238E27FC236}">
                <a16:creationId xmlns:a16="http://schemas.microsoft.com/office/drawing/2014/main" id="{E7ABD7B0-CF46-4051-7F39-5BD9C4019C62}"/>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665805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9A68E0-6938-B0B4-20F2-1D36C5597474}"/>
              </a:ext>
            </a:extLst>
          </p:cNvPr>
          <p:cNvPicPr>
            <a:picLocks noChangeAspect="1"/>
          </p:cNvPicPr>
          <p:nvPr/>
        </p:nvPicPr>
        <p:blipFill>
          <a:blip r:embed="rId2"/>
          <a:stretch>
            <a:fillRect/>
          </a:stretch>
        </p:blipFill>
        <p:spPr>
          <a:xfrm>
            <a:off x="0" y="-679419"/>
            <a:ext cx="12192000" cy="7537419"/>
          </a:xfrm>
          <a:prstGeom prst="rect">
            <a:avLst/>
          </a:prstGeom>
        </p:spPr>
      </p:pic>
      <p:sp>
        <p:nvSpPr>
          <p:cNvPr id="2" name="TextBox 1">
            <a:extLst>
              <a:ext uri="{FF2B5EF4-FFF2-40B4-BE49-F238E27FC236}">
                <a16:creationId xmlns:a16="http://schemas.microsoft.com/office/drawing/2014/main" id="{0CF72678-C610-DB56-480B-8FC3F3364A99}"/>
              </a:ext>
            </a:extLst>
          </p:cNvPr>
          <p:cNvSpPr txBox="1"/>
          <p:nvPr/>
        </p:nvSpPr>
        <p:spPr>
          <a:xfrm>
            <a:off x="10157233" y="259266"/>
            <a:ext cx="2709453"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Luke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7:42</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1391029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pPr algn="l"/>
            <a:r>
              <a:rPr lang="en-US" sz="4400" b="0" i="0" dirty="0">
                <a:solidFill>
                  <a:srgbClr val="777A7B"/>
                </a:solidFill>
                <a:effectLst/>
                <a:latin typeface="Arial" panose="020B0604020202020204" pitchFamily="34" charset="0"/>
              </a:rPr>
              <a:t>43</a:t>
            </a:r>
            <a:r>
              <a:rPr lang="en-US" sz="4400" b="0" i="0" dirty="0">
                <a:solidFill>
                  <a:srgbClr val="121212"/>
                </a:solidFill>
                <a:effectLst/>
                <a:latin typeface="Arial" panose="020B0604020202020204" pitchFamily="34" charset="0"/>
              </a:rPr>
              <a:t>Simon answered, “He, I suppose, to whom he forgave the most.”</a:t>
            </a:r>
          </a:p>
          <a:p>
            <a:pPr algn="l"/>
            <a:r>
              <a:rPr lang="en-US" sz="4400" b="0" i="0" dirty="0">
                <a:solidFill>
                  <a:srgbClr val="121212"/>
                </a:solidFill>
                <a:effectLst/>
                <a:latin typeface="Arial" panose="020B0604020202020204" pitchFamily="34" charset="0"/>
              </a:rPr>
              <a:t>He said to him, </a:t>
            </a:r>
            <a:r>
              <a:rPr lang="en-US" sz="4400" b="0" i="0" dirty="0">
                <a:solidFill>
                  <a:srgbClr val="FF3D4D"/>
                </a:solidFill>
                <a:effectLst/>
                <a:latin typeface="Arial" panose="020B0604020202020204" pitchFamily="34" charset="0"/>
              </a:rPr>
              <a:t>“You have judged correctly.”</a:t>
            </a:r>
            <a:endParaRPr lang="en-US" sz="4400" b="0" i="0" dirty="0">
              <a:solidFill>
                <a:srgbClr val="121212"/>
              </a:solidFill>
              <a:effectLst/>
              <a:latin typeface="Arial" panose="020B0604020202020204" pitchFamily="34" charset="0"/>
            </a:endParaRPr>
          </a:p>
          <a:p>
            <a:endParaRPr lang="en-ZA" dirty="0"/>
          </a:p>
        </p:txBody>
      </p:sp>
      <p:sp>
        <p:nvSpPr>
          <p:cNvPr id="3" name="TextBox 2">
            <a:extLst>
              <a:ext uri="{FF2B5EF4-FFF2-40B4-BE49-F238E27FC236}">
                <a16:creationId xmlns:a16="http://schemas.microsoft.com/office/drawing/2014/main" id="{849007B2-E9A8-6AC6-E51B-14BA64CB3E32}"/>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2422728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93E37548-DFD9-8CF5-AD48-0737D8FB68FE}"/>
              </a:ext>
            </a:extLst>
          </p:cNvPr>
          <p:cNvPicPr>
            <a:picLocks noChangeAspect="1"/>
          </p:cNvPicPr>
          <p:nvPr/>
        </p:nvPicPr>
        <p:blipFill rotWithShape="1">
          <a:blip r:embed="rId2"/>
          <a:srcRect t="3477" b="1202"/>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103D1EF-D249-D8C0-1CC6-5F3D89FE6944}"/>
              </a:ext>
            </a:extLst>
          </p:cNvPr>
          <p:cNvSpPr txBox="1"/>
          <p:nvPr/>
        </p:nvSpPr>
        <p:spPr>
          <a:xfrm>
            <a:off x="120871" y="621267"/>
            <a:ext cx="5975129" cy="4170947"/>
          </a:xfrm>
          <a:prstGeom prst="rect">
            <a:avLst/>
          </a:prstGeom>
          <a:noFill/>
        </p:spPr>
        <p:txBody>
          <a:bodyPr wrap="square" rtlCol="0">
            <a:noAutofit/>
          </a:bodyPr>
          <a:lstStyle/>
          <a:p>
            <a:r>
              <a:rPr lang="en-US" sz="6000" b="0" i="0" u="none" strike="noStrike" baseline="0" dirty="0">
                <a:solidFill>
                  <a:schemeClr val="bg1"/>
                </a:solidFill>
                <a:latin typeface="TimesNewRomanPSMT"/>
              </a:rPr>
              <a:t>Woman washes Jesus’s Feet - Luke 7:36-50 </a:t>
            </a:r>
            <a:endParaRPr lang="en-ZA" sz="6000" dirty="0">
              <a:solidFill>
                <a:schemeClr val="bg1"/>
              </a:solidFill>
            </a:endParaRPr>
          </a:p>
        </p:txBody>
      </p:sp>
    </p:spTree>
    <p:extLst>
      <p:ext uri="{BB962C8B-B14F-4D97-AF65-F5344CB8AC3E}">
        <p14:creationId xmlns:p14="http://schemas.microsoft.com/office/powerpoint/2010/main" val="1004352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845803-21A3-9506-5530-808E6F766E96}"/>
              </a:ext>
            </a:extLst>
          </p:cNvPr>
          <p:cNvPicPr>
            <a:picLocks noChangeAspect="1"/>
          </p:cNvPicPr>
          <p:nvPr/>
        </p:nvPicPr>
        <p:blipFill>
          <a:blip r:embed="rId2"/>
          <a:stretch>
            <a:fillRect/>
          </a:stretch>
        </p:blipFill>
        <p:spPr>
          <a:xfrm>
            <a:off x="-937846" y="1"/>
            <a:ext cx="13129846" cy="6858000"/>
          </a:xfrm>
          <a:prstGeom prst="rect">
            <a:avLst/>
          </a:prstGeom>
        </p:spPr>
      </p:pic>
      <p:sp>
        <p:nvSpPr>
          <p:cNvPr id="2" name="TextBox 1">
            <a:extLst>
              <a:ext uri="{FF2B5EF4-FFF2-40B4-BE49-F238E27FC236}">
                <a16:creationId xmlns:a16="http://schemas.microsoft.com/office/drawing/2014/main" id="{16FC645A-6968-1558-441F-4B99563AFBA7}"/>
              </a:ext>
            </a:extLst>
          </p:cNvPr>
          <p:cNvSpPr txBox="1"/>
          <p:nvPr/>
        </p:nvSpPr>
        <p:spPr>
          <a:xfrm>
            <a:off x="498883" y="330704"/>
            <a:ext cx="2709453"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Luke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7:43</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665500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b="0" i="0" dirty="0">
                <a:solidFill>
                  <a:srgbClr val="777A7B"/>
                </a:solidFill>
                <a:effectLst/>
                <a:latin typeface="Arial" panose="020B0604020202020204" pitchFamily="34" charset="0"/>
              </a:rPr>
              <a:t>44</a:t>
            </a:r>
            <a:r>
              <a:rPr lang="en-US" sz="4000" b="0" i="0" dirty="0">
                <a:solidFill>
                  <a:srgbClr val="121212"/>
                </a:solidFill>
                <a:effectLst/>
                <a:latin typeface="Arial" panose="020B0604020202020204" pitchFamily="34" charset="0"/>
              </a:rPr>
              <a:t>Turning to the woman, he said to Simon, </a:t>
            </a:r>
            <a:r>
              <a:rPr lang="en-US" sz="4000" b="0" i="0" dirty="0">
                <a:solidFill>
                  <a:srgbClr val="FF3D4D"/>
                </a:solidFill>
                <a:effectLst/>
                <a:latin typeface="Arial" panose="020B0604020202020204" pitchFamily="34" charset="0"/>
              </a:rPr>
              <a:t>“Do you see this woman? I entered into your house, and you gave me no water for my feet, but she has wet my feet with her tears, and wiped them with the hair of her head. </a:t>
            </a:r>
            <a:endParaRPr lang="en-ZA" dirty="0"/>
          </a:p>
        </p:txBody>
      </p:sp>
      <p:sp>
        <p:nvSpPr>
          <p:cNvPr id="2" name="TextBox 1">
            <a:extLst>
              <a:ext uri="{FF2B5EF4-FFF2-40B4-BE49-F238E27FC236}">
                <a16:creationId xmlns:a16="http://schemas.microsoft.com/office/drawing/2014/main" id="{BBFCD4E5-C5E1-853C-7B29-5E1A54900F57}"/>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843663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28448BAC-0DD2-CBED-6188-ED93D8C7909C}"/>
              </a:ext>
            </a:extLst>
          </p:cNvPr>
          <p:cNvPicPr>
            <a:picLocks noChangeAspect="1"/>
          </p:cNvPicPr>
          <p:nvPr/>
        </p:nvPicPr>
        <p:blipFill rotWithShape="1">
          <a:blip r:embed="rId2"/>
          <a:srcRect b="3452"/>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4D033758-582B-F19E-05F2-49A1C250FCB2}"/>
              </a:ext>
            </a:extLst>
          </p:cNvPr>
          <p:cNvSpPr txBox="1"/>
          <p:nvPr/>
        </p:nvSpPr>
        <p:spPr>
          <a:xfrm>
            <a:off x="10214383" y="316416"/>
            <a:ext cx="2709453"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Luke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7:44</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322764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dirty="0">
                <a:solidFill>
                  <a:srgbClr val="777A7B"/>
                </a:solidFill>
                <a:effectLst/>
                <a:latin typeface="Arial" panose="020B0604020202020204" pitchFamily="34" charset="0"/>
              </a:rPr>
              <a:t>45</a:t>
            </a:r>
            <a:r>
              <a:rPr lang="en-US" sz="4400" b="0" i="0" dirty="0">
                <a:solidFill>
                  <a:srgbClr val="FF3D4D"/>
                </a:solidFill>
                <a:effectLst/>
                <a:latin typeface="Arial" panose="020B0604020202020204" pitchFamily="34" charset="0"/>
              </a:rPr>
              <a:t>You gave me no kiss, but she, since the time I came in, has not ceased to kiss my feet. </a:t>
            </a:r>
            <a:r>
              <a:rPr lang="en-US" sz="4400" b="0" i="0" dirty="0">
                <a:solidFill>
                  <a:srgbClr val="777A7B"/>
                </a:solidFill>
                <a:effectLst/>
                <a:latin typeface="Arial" panose="020B0604020202020204" pitchFamily="34" charset="0"/>
              </a:rPr>
              <a:t>46</a:t>
            </a:r>
            <a:r>
              <a:rPr lang="en-US" sz="4400" b="0" i="0" dirty="0">
                <a:solidFill>
                  <a:srgbClr val="FF3D4D"/>
                </a:solidFill>
                <a:effectLst/>
                <a:latin typeface="Arial" panose="020B0604020202020204" pitchFamily="34" charset="0"/>
              </a:rPr>
              <a:t>You didn’t anoint my head with oil, but she has anointed my feet with ointment.</a:t>
            </a:r>
            <a:endParaRPr lang="en-ZA" dirty="0"/>
          </a:p>
        </p:txBody>
      </p:sp>
      <p:sp>
        <p:nvSpPr>
          <p:cNvPr id="2" name="TextBox 1">
            <a:extLst>
              <a:ext uri="{FF2B5EF4-FFF2-40B4-BE49-F238E27FC236}">
                <a16:creationId xmlns:a16="http://schemas.microsoft.com/office/drawing/2014/main" id="{193720B3-A201-0A69-B824-891055C7293A}"/>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4160448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02F303BB-DF83-40FD-D7C7-27044ECE26DC}"/>
              </a:ext>
            </a:extLst>
          </p:cNvPr>
          <p:cNvPicPr>
            <a:picLocks noChangeAspect="1"/>
          </p:cNvPicPr>
          <p:nvPr/>
        </p:nvPicPr>
        <p:blipFill rotWithShape="1">
          <a:blip r:embed="rId2"/>
          <a:srcRect r="-2" b="5858"/>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D6DDB802-E084-AAB4-2DF5-DEB530C44AD4}"/>
              </a:ext>
            </a:extLst>
          </p:cNvPr>
          <p:cNvSpPr txBox="1"/>
          <p:nvPr/>
        </p:nvSpPr>
        <p:spPr>
          <a:xfrm>
            <a:off x="9700033" y="359279"/>
            <a:ext cx="2709453"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Luke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7:45,46</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11430010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b="0" i="0" dirty="0">
                <a:solidFill>
                  <a:srgbClr val="777A7B"/>
                </a:solidFill>
                <a:effectLst/>
                <a:latin typeface="Arial" panose="020B0604020202020204" pitchFamily="34" charset="0"/>
              </a:rPr>
              <a:t>47</a:t>
            </a:r>
            <a:r>
              <a:rPr lang="en-US" sz="4000" b="0" i="0" dirty="0">
                <a:solidFill>
                  <a:srgbClr val="FF3D4D"/>
                </a:solidFill>
                <a:effectLst/>
                <a:latin typeface="Arial" panose="020B0604020202020204" pitchFamily="34" charset="0"/>
              </a:rPr>
              <a:t>Therefore I tell you, her sins, which are many, are forgiven, for she loved much. But one to whom little is forgiven, loves little.” </a:t>
            </a:r>
            <a:r>
              <a:rPr lang="en-US" sz="4000" b="0" i="0" dirty="0">
                <a:solidFill>
                  <a:srgbClr val="777A7B"/>
                </a:solidFill>
                <a:effectLst/>
                <a:latin typeface="Arial" panose="020B0604020202020204" pitchFamily="34" charset="0"/>
              </a:rPr>
              <a:t>48</a:t>
            </a:r>
            <a:r>
              <a:rPr lang="en-US" sz="4000" b="0" i="0" dirty="0">
                <a:solidFill>
                  <a:srgbClr val="121212"/>
                </a:solidFill>
                <a:effectLst/>
                <a:latin typeface="Arial" panose="020B0604020202020204" pitchFamily="34" charset="0"/>
              </a:rPr>
              <a:t>He said to her, </a:t>
            </a:r>
            <a:r>
              <a:rPr lang="en-US" sz="4000" b="0" i="0" dirty="0">
                <a:solidFill>
                  <a:srgbClr val="FF3D4D"/>
                </a:solidFill>
                <a:effectLst/>
                <a:latin typeface="Arial" panose="020B0604020202020204" pitchFamily="34" charset="0"/>
              </a:rPr>
              <a:t>“Your sins are forgiven.”</a:t>
            </a:r>
            <a:endParaRPr lang="en-ZA" dirty="0"/>
          </a:p>
        </p:txBody>
      </p:sp>
      <p:sp>
        <p:nvSpPr>
          <p:cNvPr id="2" name="TextBox 1">
            <a:extLst>
              <a:ext uri="{FF2B5EF4-FFF2-40B4-BE49-F238E27FC236}">
                <a16:creationId xmlns:a16="http://schemas.microsoft.com/office/drawing/2014/main" id="{E9573BD8-9676-DEFE-8CA5-6C495DF23BD0}"/>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3863407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9908A1-80B2-BF0E-69BD-B294492186C7}"/>
              </a:ext>
            </a:extLst>
          </p:cNvPr>
          <p:cNvPicPr>
            <a:picLocks noChangeAspect="1"/>
          </p:cNvPicPr>
          <p:nvPr/>
        </p:nvPicPr>
        <p:blipFill>
          <a:blip r:embed="rId2"/>
          <a:stretch>
            <a:fillRect/>
          </a:stretch>
        </p:blipFill>
        <p:spPr>
          <a:xfrm>
            <a:off x="-340659" y="0"/>
            <a:ext cx="13267765" cy="6873055"/>
          </a:xfrm>
          <a:prstGeom prst="rect">
            <a:avLst/>
          </a:prstGeom>
        </p:spPr>
      </p:pic>
      <p:sp>
        <p:nvSpPr>
          <p:cNvPr id="2" name="TextBox 1">
            <a:extLst>
              <a:ext uri="{FF2B5EF4-FFF2-40B4-BE49-F238E27FC236}">
                <a16:creationId xmlns:a16="http://schemas.microsoft.com/office/drawing/2014/main" id="{C2C3BCBC-7AB3-DA46-12ED-80ACDCB35A79}"/>
              </a:ext>
            </a:extLst>
          </p:cNvPr>
          <p:cNvSpPr txBox="1"/>
          <p:nvPr/>
        </p:nvSpPr>
        <p:spPr>
          <a:xfrm>
            <a:off x="9642883" y="259266"/>
            <a:ext cx="2709453"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Luke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7:47,48</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12945448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dirty="0">
                <a:solidFill>
                  <a:srgbClr val="777A7B"/>
                </a:solidFill>
                <a:effectLst/>
                <a:latin typeface="Arial" panose="020B0604020202020204" pitchFamily="34" charset="0"/>
              </a:rPr>
              <a:t>49</a:t>
            </a:r>
            <a:r>
              <a:rPr lang="en-US" sz="4400" b="0" i="0" dirty="0">
                <a:solidFill>
                  <a:srgbClr val="121212"/>
                </a:solidFill>
                <a:effectLst/>
                <a:latin typeface="Arial" panose="020B0604020202020204" pitchFamily="34" charset="0"/>
              </a:rPr>
              <a:t>Those who sat at the table with him began to say to themselves, “Who is this who even forgives sins?”</a:t>
            </a:r>
            <a:endParaRPr lang="en-ZA" dirty="0"/>
          </a:p>
        </p:txBody>
      </p:sp>
      <p:sp>
        <p:nvSpPr>
          <p:cNvPr id="2" name="TextBox 1">
            <a:extLst>
              <a:ext uri="{FF2B5EF4-FFF2-40B4-BE49-F238E27FC236}">
                <a16:creationId xmlns:a16="http://schemas.microsoft.com/office/drawing/2014/main" id="{B08A8D29-C58E-7576-7090-15ADED090036}"/>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2833341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A755990A-EB8D-03FC-F26E-68D78553AED1}"/>
              </a:ext>
            </a:extLst>
          </p:cNvPr>
          <p:cNvPicPr>
            <a:picLocks noChangeAspect="1"/>
          </p:cNvPicPr>
          <p:nvPr/>
        </p:nvPicPr>
        <p:blipFill rotWithShape="1">
          <a:blip r:embed="rId2"/>
          <a:srcRect l="209" r="12220" b="1"/>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FFAF8A85-278B-2024-C2F6-FCB8B8A185BE}"/>
              </a:ext>
            </a:extLst>
          </p:cNvPr>
          <p:cNvSpPr txBox="1"/>
          <p:nvPr/>
        </p:nvSpPr>
        <p:spPr>
          <a:xfrm>
            <a:off x="498883" y="330704"/>
            <a:ext cx="2709453"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Luke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7:49</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42946693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dirty="0">
                <a:solidFill>
                  <a:srgbClr val="777A7B"/>
                </a:solidFill>
                <a:effectLst/>
                <a:latin typeface="Arial" panose="020B0604020202020204" pitchFamily="34" charset="0"/>
              </a:rPr>
              <a:t>50</a:t>
            </a:r>
            <a:r>
              <a:rPr lang="en-US" sz="4400" b="0" i="0" dirty="0">
                <a:solidFill>
                  <a:srgbClr val="121212"/>
                </a:solidFill>
                <a:effectLst/>
                <a:latin typeface="Arial" panose="020B0604020202020204" pitchFamily="34" charset="0"/>
              </a:rPr>
              <a:t>He said to the woman, </a:t>
            </a:r>
            <a:r>
              <a:rPr lang="en-US" sz="4400" b="0" i="0" dirty="0">
                <a:solidFill>
                  <a:srgbClr val="FF3D4D"/>
                </a:solidFill>
                <a:effectLst/>
                <a:latin typeface="Arial" panose="020B0604020202020204" pitchFamily="34" charset="0"/>
              </a:rPr>
              <a:t>“Your faith has saved you. Go in peace.”</a:t>
            </a:r>
            <a:endParaRPr lang="en-ZA" dirty="0"/>
          </a:p>
        </p:txBody>
      </p:sp>
      <p:sp>
        <p:nvSpPr>
          <p:cNvPr id="5" name="TextBox 4">
            <a:extLst>
              <a:ext uri="{FF2B5EF4-FFF2-40B4-BE49-F238E27FC236}">
                <a16:creationId xmlns:a16="http://schemas.microsoft.com/office/drawing/2014/main" id="{3AC1ED16-B231-9D1E-D378-40AD6021AEF1}"/>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2511564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800" b="0" i="0" u="none" strike="noStrike" baseline="0" dirty="0">
                <a:latin typeface="TimesNewRomanPSMT"/>
              </a:rPr>
              <a:t>Woman washes Jesus’s Feet - Luke 7:36-50 </a:t>
            </a:r>
            <a:endParaRPr lang="en-ZA" sz="4800" dirty="0"/>
          </a:p>
        </p:txBody>
      </p:sp>
      <p:sp>
        <p:nvSpPr>
          <p:cNvPr id="2" name="TextBox 1">
            <a:extLst>
              <a:ext uri="{FF2B5EF4-FFF2-40B4-BE49-F238E27FC236}">
                <a16:creationId xmlns:a16="http://schemas.microsoft.com/office/drawing/2014/main" id="{2D5D568A-EED8-A739-C9A1-63EFE770A4EF}"/>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7592218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749067-CB5C-309B-31C5-60FABF38C7FF}"/>
              </a:ext>
            </a:extLst>
          </p:cNvPr>
          <p:cNvPicPr>
            <a:picLocks noChangeAspect="1"/>
          </p:cNvPicPr>
          <p:nvPr/>
        </p:nvPicPr>
        <p:blipFill rotWithShape="1">
          <a:blip r:embed="rId2"/>
          <a:srcRect t="3477" b="1202"/>
          <a:stretch/>
        </p:blipFill>
        <p:spPr>
          <a:xfrm>
            <a:off x="20" y="1282"/>
            <a:ext cx="12191980" cy="6856718"/>
          </a:xfrm>
          <a:prstGeom prst="rect">
            <a:avLst/>
          </a:prstGeom>
        </p:spPr>
      </p:pic>
      <p:sp>
        <p:nvSpPr>
          <p:cNvPr id="3" name="TextBox 2">
            <a:extLst>
              <a:ext uri="{FF2B5EF4-FFF2-40B4-BE49-F238E27FC236}">
                <a16:creationId xmlns:a16="http://schemas.microsoft.com/office/drawing/2014/main" id="{C5E7C1F1-D641-F3EF-45E2-7D84ED1F5D7B}"/>
              </a:ext>
            </a:extLst>
          </p:cNvPr>
          <p:cNvSpPr txBox="1"/>
          <p:nvPr/>
        </p:nvSpPr>
        <p:spPr>
          <a:xfrm>
            <a:off x="498883" y="330704"/>
            <a:ext cx="2709453"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Luke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7:50</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718312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27A5B088-A1DE-A721-5E88-866A74CAAC6D}"/>
              </a:ext>
            </a:extLst>
          </p:cNvPr>
          <p:cNvPicPr>
            <a:picLocks noChangeAspect="1"/>
          </p:cNvPicPr>
          <p:nvPr/>
        </p:nvPicPr>
        <p:blipFill rotWithShape="1">
          <a:blip r:embed="rId2"/>
          <a:srcRect t="3477" b="1202"/>
          <a:stretch/>
        </p:blipFill>
        <p:spPr>
          <a:xfrm>
            <a:off x="20" y="1282"/>
            <a:ext cx="12191980" cy="6856718"/>
          </a:xfrm>
          <a:prstGeom prst="rect">
            <a:avLst/>
          </a:prstGeom>
        </p:spPr>
      </p:pic>
      <p:sp>
        <p:nvSpPr>
          <p:cNvPr id="3" name="TextBox 2">
            <a:extLst>
              <a:ext uri="{FF2B5EF4-FFF2-40B4-BE49-F238E27FC236}">
                <a16:creationId xmlns:a16="http://schemas.microsoft.com/office/drawing/2014/main" id="{7243419E-1FED-757B-B4DD-7A492152D229}"/>
              </a:ext>
            </a:extLst>
          </p:cNvPr>
          <p:cNvSpPr txBox="1"/>
          <p:nvPr/>
        </p:nvSpPr>
        <p:spPr>
          <a:xfrm>
            <a:off x="120871" y="621267"/>
            <a:ext cx="5975129" cy="4170947"/>
          </a:xfrm>
          <a:prstGeom prst="rect">
            <a:avLst/>
          </a:prstGeom>
          <a:noFill/>
        </p:spPr>
        <p:txBody>
          <a:bodyPr wrap="square" rtlCol="0">
            <a:noAutofit/>
          </a:bodyPr>
          <a:lstStyle/>
          <a:p>
            <a:r>
              <a:rPr lang="en-US" sz="6000" b="0" i="0" u="none" strike="noStrike" baseline="0" dirty="0">
                <a:solidFill>
                  <a:schemeClr val="bg1"/>
                </a:solidFill>
                <a:latin typeface="TimesNewRomanPSMT"/>
              </a:rPr>
              <a:t>Woman washes Jesus’s Feet - Luke 7:36-50 </a:t>
            </a:r>
            <a:endParaRPr lang="en-ZA" sz="6000" dirty="0">
              <a:solidFill>
                <a:schemeClr val="bg1"/>
              </a:solidFill>
            </a:endParaRPr>
          </a:p>
        </p:txBody>
      </p:sp>
    </p:spTree>
    <p:extLst>
      <p:ext uri="{BB962C8B-B14F-4D97-AF65-F5344CB8AC3E}">
        <p14:creationId xmlns:p14="http://schemas.microsoft.com/office/powerpoint/2010/main" val="2667376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dirty="0">
                <a:solidFill>
                  <a:srgbClr val="777A7B"/>
                </a:solidFill>
                <a:effectLst/>
                <a:latin typeface="Arial" panose="020B0604020202020204" pitchFamily="34" charset="0"/>
              </a:rPr>
              <a:t>36</a:t>
            </a:r>
            <a:r>
              <a:rPr lang="en-US" sz="4400" b="0" i="0" dirty="0">
                <a:solidFill>
                  <a:srgbClr val="121212"/>
                </a:solidFill>
                <a:effectLst/>
                <a:latin typeface="Arial" panose="020B0604020202020204" pitchFamily="34" charset="0"/>
              </a:rPr>
              <a:t>One of the Pharisees invited him to eat with him. He entered into the Pharisee’s house and sat at the table. </a:t>
            </a:r>
            <a:endParaRPr lang="en-ZA" dirty="0"/>
          </a:p>
        </p:txBody>
      </p:sp>
      <p:sp>
        <p:nvSpPr>
          <p:cNvPr id="2" name="TextBox 1">
            <a:extLst>
              <a:ext uri="{FF2B5EF4-FFF2-40B4-BE49-F238E27FC236}">
                <a16:creationId xmlns:a16="http://schemas.microsoft.com/office/drawing/2014/main" id="{C72EBE7C-A1C4-C1FF-C7A9-5BBBEFB0744B}"/>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923867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1918C1-920B-35F7-B156-A5C981BD8016}"/>
              </a:ext>
            </a:extLst>
          </p:cNvPr>
          <p:cNvPicPr>
            <a:picLocks noChangeAspect="1"/>
          </p:cNvPicPr>
          <p:nvPr/>
        </p:nvPicPr>
        <p:blipFill>
          <a:blip r:embed="rId2"/>
          <a:stretch>
            <a:fillRect/>
          </a:stretch>
        </p:blipFill>
        <p:spPr>
          <a:xfrm>
            <a:off x="0" y="-122509"/>
            <a:ext cx="12433738" cy="6980509"/>
          </a:xfrm>
          <a:prstGeom prst="rect">
            <a:avLst/>
          </a:prstGeom>
        </p:spPr>
      </p:pic>
      <p:sp>
        <p:nvSpPr>
          <p:cNvPr id="2" name="TextBox 1">
            <a:extLst>
              <a:ext uri="{FF2B5EF4-FFF2-40B4-BE49-F238E27FC236}">
                <a16:creationId xmlns:a16="http://schemas.microsoft.com/office/drawing/2014/main" id="{73179DD3-EBA6-1425-7732-E78A7D9F83DC}"/>
              </a:ext>
            </a:extLst>
          </p:cNvPr>
          <p:cNvSpPr txBox="1"/>
          <p:nvPr/>
        </p:nvSpPr>
        <p:spPr>
          <a:xfrm>
            <a:off x="9724285" y="387854"/>
            <a:ext cx="2709453"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Luke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7:36</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522797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b="0" i="0" dirty="0">
                <a:solidFill>
                  <a:srgbClr val="777A7B"/>
                </a:solidFill>
                <a:effectLst/>
                <a:latin typeface="Arial" panose="020B0604020202020204" pitchFamily="34" charset="0"/>
              </a:rPr>
              <a:t>37</a:t>
            </a:r>
            <a:r>
              <a:rPr lang="en-US" sz="4000" b="0" i="0" dirty="0">
                <a:solidFill>
                  <a:srgbClr val="121212"/>
                </a:solidFill>
                <a:effectLst/>
                <a:latin typeface="Arial" panose="020B0604020202020204" pitchFamily="34" charset="0"/>
              </a:rPr>
              <a:t>Behold, a woman in the city who was a sinner, when she knew that he was reclining in the Pharisee’s house, brought an alabaster jar of ointment. </a:t>
            </a:r>
            <a:endParaRPr lang="en-ZA" dirty="0"/>
          </a:p>
        </p:txBody>
      </p:sp>
      <p:sp>
        <p:nvSpPr>
          <p:cNvPr id="3" name="TextBox 2">
            <a:extLst>
              <a:ext uri="{FF2B5EF4-FFF2-40B4-BE49-F238E27FC236}">
                <a16:creationId xmlns:a16="http://schemas.microsoft.com/office/drawing/2014/main" id="{71688F09-AF93-D4A7-B424-A7D43CBACDF3}"/>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676245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05F206-B3BE-5762-4A8B-BF9DDE9ACF66}"/>
              </a:ext>
            </a:extLst>
          </p:cNvPr>
          <p:cNvPicPr>
            <a:picLocks noChangeAspect="1"/>
          </p:cNvPicPr>
          <p:nvPr/>
        </p:nvPicPr>
        <p:blipFill>
          <a:blip r:embed="rId2"/>
          <a:stretch>
            <a:fillRect/>
          </a:stretch>
        </p:blipFill>
        <p:spPr>
          <a:xfrm>
            <a:off x="-322729" y="-11787"/>
            <a:ext cx="12514729" cy="6869787"/>
          </a:xfrm>
          <a:prstGeom prst="rect">
            <a:avLst/>
          </a:prstGeom>
        </p:spPr>
      </p:pic>
      <p:sp>
        <p:nvSpPr>
          <p:cNvPr id="2" name="TextBox 1">
            <a:extLst>
              <a:ext uri="{FF2B5EF4-FFF2-40B4-BE49-F238E27FC236}">
                <a16:creationId xmlns:a16="http://schemas.microsoft.com/office/drawing/2014/main" id="{D32AB0FC-B0FE-1655-18AA-40769696B008}"/>
              </a:ext>
            </a:extLst>
          </p:cNvPr>
          <p:cNvSpPr txBox="1"/>
          <p:nvPr/>
        </p:nvSpPr>
        <p:spPr>
          <a:xfrm>
            <a:off x="498883" y="330704"/>
            <a:ext cx="2709453"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Luke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7:37</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384296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dirty="0">
                <a:solidFill>
                  <a:srgbClr val="777A7B"/>
                </a:solidFill>
                <a:effectLst/>
                <a:latin typeface="Arial" panose="020B0604020202020204" pitchFamily="34" charset="0"/>
              </a:rPr>
              <a:t>38</a:t>
            </a:r>
            <a:r>
              <a:rPr lang="en-US" sz="4400" b="0" i="0" dirty="0">
                <a:solidFill>
                  <a:srgbClr val="121212"/>
                </a:solidFill>
                <a:effectLst/>
                <a:latin typeface="Arial" panose="020B0604020202020204" pitchFamily="34" charset="0"/>
              </a:rPr>
              <a:t>Standing behind at his feet weeping, she began to wet his feet with her tears, and she wiped them with the hair of her head, kissed his feet, and anointed them with the ointment.</a:t>
            </a:r>
            <a:endParaRPr lang="en-ZA" dirty="0"/>
          </a:p>
        </p:txBody>
      </p:sp>
      <p:sp>
        <p:nvSpPr>
          <p:cNvPr id="2" name="TextBox 1">
            <a:extLst>
              <a:ext uri="{FF2B5EF4-FFF2-40B4-BE49-F238E27FC236}">
                <a16:creationId xmlns:a16="http://schemas.microsoft.com/office/drawing/2014/main" id="{E68939EB-A325-84AE-EC80-21071BEDD141}"/>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21802283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393</TotalTime>
  <Words>592</Words>
  <Application>Microsoft Office PowerPoint</Application>
  <PresentationFormat>Widescreen</PresentationFormat>
  <Paragraphs>58</Paragraphs>
  <Slides>30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Microsoft Himalaya</vt:lpstr>
      <vt:lpstr>TimesNewRomanPS-BoldMT</vt:lpstr>
      <vt:lpstr>TimesNewRomanPSMT</vt:lpstr>
      <vt:lpstr>Office Theme</vt:lpstr>
      <vt:lpstr>35-4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Smith</dc:creator>
  <cp:lastModifiedBy>Alfred Smith</cp:lastModifiedBy>
  <cp:revision>14</cp:revision>
  <dcterms:created xsi:type="dcterms:W3CDTF">2021-07-20T09:23:46Z</dcterms:created>
  <dcterms:modified xsi:type="dcterms:W3CDTF">2023-01-25T14:46:56Z</dcterms:modified>
</cp:coreProperties>
</file>