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85" r:id="rId17"/>
    <p:sldId id="446" r:id="rId18"/>
    <p:sldId id="477" r:id="rId19"/>
    <p:sldId id="447" r:id="rId20"/>
    <p:sldId id="478" r:id="rId21"/>
    <p:sldId id="448" r:id="rId22"/>
    <p:sldId id="479" r:id="rId23"/>
    <p:sldId id="449" r:id="rId24"/>
    <p:sldId id="480" r:id="rId25"/>
    <p:sldId id="450" r:id="rId26"/>
    <p:sldId id="481" r:id="rId27"/>
    <p:sldId id="451" r:id="rId28"/>
    <p:sldId id="482" r:id="rId29"/>
    <p:sldId id="452" r:id="rId30"/>
    <p:sldId id="483" r:id="rId31"/>
    <p:sldId id="453" r:id="rId32"/>
    <p:sldId id="48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3446" autoAdjust="0"/>
  </p:normalViewPr>
  <p:slideViewPr>
    <p:cSldViewPr snapToGrid="0">
      <p:cViewPr varScale="1">
        <p:scale>
          <a:sx n="60" d="100"/>
          <a:sy n="60" d="100"/>
        </p:scale>
        <p:origin x="96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BD51771-8B30-44BA-A56A-2A7B51FA6A85}"/>
    <pc:docChg chg="custSel modSld">
      <pc:chgData name="Leonie Smith" userId="fed1330f33f5650e" providerId="LiveId" clId="{9BD51771-8B30-44BA-A56A-2A7B51FA6A85}" dt="2023-01-13T07:17:37.228" v="52"/>
      <pc:docMkLst>
        <pc:docMk/>
      </pc:docMkLst>
      <pc:sldChg chg="addSp delSp modSp mod modTransition modAnim">
        <pc:chgData name="Leonie Smith" userId="fed1330f33f5650e" providerId="LiveId" clId="{9BD51771-8B30-44BA-A56A-2A7B51FA6A85}" dt="2023-01-13T07:17:16.059" v="49"/>
        <pc:sldMkLst>
          <pc:docMk/>
          <pc:sldMk cId="3759221820" sldId="439"/>
        </pc:sldMkLst>
        <pc:spChg chg="add mod">
          <ac:chgData name="Leonie Smith" userId="fed1330f33f5650e" providerId="LiveId" clId="{9BD51771-8B30-44BA-A56A-2A7B51FA6A85}" dt="2023-01-13T07:17:16.059" v="49"/>
          <ac:spMkLst>
            <pc:docMk/>
            <pc:sldMk cId="3759221820" sldId="439"/>
            <ac:spMk id="3" creationId="{814A8EDC-7D40-E063-41F0-77CA4726E361}"/>
          </ac:spMkLst>
        </pc:spChg>
        <pc:spChg chg="del">
          <ac:chgData name="Leonie Smith" userId="fed1330f33f5650e" providerId="LiveId" clId="{9BD51771-8B30-44BA-A56A-2A7B51FA6A85}" dt="2023-01-13T07:15:28.777" v="23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759221820" sldId="439"/>
            <ac:picMk id="2" creationId="{0113C646-2F03-C3F0-AF29-3E28D4C56402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20.128" v="50"/>
        <pc:sldMkLst>
          <pc:docMk/>
          <pc:sldMk cId="923867738" sldId="440"/>
        </pc:sldMkLst>
        <pc:spChg chg="add mod">
          <ac:chgData name="Leonie Smith" userId="fed1330f33f5650e" providerId="LiveId" clId="{9BD51771-8B30-44BA-A56A-2A7B51FA6A85}" dt="2023-01-13T07:17:20.128" v="50"/>
          <ac:spMkLst>
            <pc:docMk/>
            <pc:sldMk cId="923867738" sldId="440"/>
            <ac:spMk id="2" creationId="{F75D9073-F841-9039-528A-FAF71F500243}"/>
          </ac:spMkLst>
        </pc:spChg>
        <pc:spChg chg="del">
          <ac:chgData name="Leonie Smith" userId="fed1330f33f5650e" providerId="LiveId" clId="{9BD51771-8B30-44BA-A56A-2A7B51FA6A85}" dt="2023-01-13T07:15:32.660" v="24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923867738" sldId="440"/>
            <ac:picMk id="3" creationId="{177768B2-33CF-8BF8-E7DF-EC29671A5773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10.862" v="48"/>
        <pc:sldMkLst>
          <pc:docMk/>
          <pc:sldMk cId="3676245138" sldId="441"/>
        </pc:sldMkLst>
        <pc:spChg chg="add mod">
          <ac:chgData name="Leonie Smith" userId="fed1330f33f5650e" providerId="LiveId" clId="{9BD51771-8B30-44BA-A56A-2A7B51FA6A85}" dt="2023-01-13T07:17:10.862" v="48"/>
          <ac:spMkLst>
            <pc:docMk/>
            <pc:sldMk cId="3676245138" sldId="441"/>
            <ac:spMk id="2" creationId="{980FE3EB-C991-9141-E8AD-91605F77DC92}"/>
          </ac:spMkLst>
        </pc:spChg>
        <pc:spChg chg="del">
          <ac:chgData name="Leonie Smith" userId="fed1330f33f5650e" providerId="LiveId" clId="{9BD51771-8B30-44BA-A56A-2A7B51FA6A85}" dt="2023-01-13T07:15:39.141" v="25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676245138" sldId="441"/>
            <ac:picMk id="5" creationId="{B038E885-CD03-983E-0D76-C651F831CFB8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09.449" v="47"/>
        <pc:sldMkLst>
          <pc:docMk/>
          <pc:sldMk cId="2180228365" sldId="442"/>
        </pc:sldMkLst>
        <pc:spChg chg="add mod">
          <ac:chgData name="Leonie Smith" userId="fed1330f33f5650e" providerId="LiveId" clId="{9BD51771-8B30-44BA-A56A-2A7B51FA6A85}" dt="2023-01-13T07:17:09.449" v="47"/>
          <ac:spMkLst>
            <pc:docMk/>
            <pc:sldMk cId="2180228365" sldId="442"/>
            <ac:spMk id="2" creationId="{B76E8015-5954-053F-260D-CA80BC161249}"/>
          </ac:spMkLst>
        </pc:spChg>
        <pc:spChg chg="del">
          <ac:chgData name="Leonie Smith" userId="fed1330f33f5650e" providerId="LiveId" clId="{9BD51771-8B30-44BA-A56A-2A7B51FA6A85}" dt="2023-01-13T07:15:42.081" v="26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180228365" sldId="442"/>
            <ac:picMk id="7" creationId="{80DE946C-C6BA-45FE-8CF6-A898C85CF82D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07.965" v="46"/>
        <pc:sldMkLst>
          <pc:docMk/>
          <pc:sldMk cId="3095902142" sldId="443"/>
        </pc:sldMkLst>
        <pc:spChg chg="add mod">
          <ac:chgData name="Leonie Smith" userId="fed1330f33f5650e" providerId="LiveId" clId="{9BD51771-8B30-44BA-A56A-2A7B51FA6A85}" dt="2023-01-13T07:17:07.965" v="46"/>
          <ac:spMkLst>
            <pc:docMk/>
            <pc:sldMk cId="3095902142" sldId="443"/>
            <ac:spMk id="2" creationId="{18E4B7B0-6C3E-D8E9-A75F-BCCB03E224CC}"/>
          </ac:spMkLst>
        </pc:spChg>
        <pc:spChg chg="del">
          <ac:chgData name="Leonie Smith" userId="fed1330f33f5650e" providerId="LiveId" clId="{9BD51771-8B30-44BA-A56A-2A7B51FA6A85}" dt="2023-01-13T07:15:45.029" v="27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095902142" sldId="443"/>
            <ac:picMk id="3" creationId="{98D4F3C7-B84E-5DB6-FD77-E0195BC9D9B7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37.228" v="52"/>
        <pc:sldMkLst>
          <pc:docMk/>
          <pc:sldMk cId="1718612039" sldId="444"/>
        </pc:sldMkLst>
        <pc:spChg chg="add mod">
          <ac:chgData name="Leonie Smith" userId="fed1330f33f5650e" providerId="LiveId" clId="{9BD51771-8B30-44BA-A56A-2A7B51FA6A85}" dt="2023-01-13T07:17:37.228" v="52"/>
          <ac:spMkLst>
            <pc:docMk/>
            <pc:sldMk cId="1718612039" sldId="444"/>
            <ac:spMk id="2" creationId="{6596FEDD-6073-8146-E5F1-D9781EEA3F33}"/>
          </ac:spMkLst>
        </pc:spChg>
        <pc:spChg chg="del">
          <ac:chgData name="Leonie Smith" userId="fed1330f33f5650e" providerId="LiveId" clId="{9BD51771-8B30-44BA-A56A-2A7B51FA6A85}" dt="2023-01-13T07:17:31.115" v="51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1718612039" sldId="444"/>
            <ac:picMk id="3" creationId="{40D58B05-F367-AC1B-9048-9F3AA32A17EC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7:01.167" v="45"/>
        <pc:sldMkLst>
          <pc:docMk/>
          <pc:sldMk cId="2166098122" sldId="445"/>
        </pc:sldMkLst>
        <pc:spChg chg="add mod">
          <ac:chgData name="Leonie Smith" userId="fed1330f33f5650e" providerId="LiveId" clId="{9BD51771-8B30-44BA-A56A-2A7B51FA6A85}" dt="2023-01-13T07:17:01.167" v="45"/>
          <ac:spMkLst>
            <pc:docMk/>
            <pc:sldMk cId="2166098122" sldId="445"/>
            <ac:spMk id="2" creationId="{3530003F-767D-8D35-0897-2758D189610A}"/>
          </ac:spMkLst>
        </pc:spChg>
        <pc:spChg chg="del">
          <ac:chgData name="Leonie Smith" userId="fed1330f33f5650e" providerId="LiveId" clId="{9BD51771-8B30-44BA-A56A-2A7B51FA6A85}" dt="2023-01-13T07:15:48.161" v="28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166098122" sldId="445"/>
            <ac:picMk id="13" creationId="{B78618A6-DFC2-2CC0-D8E5-AC70EC2FA77C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8.988" v="44"/>
        <pc:sldMkLst>
          <pc:docMk/>
          <pc:sldMk cId="665805102" sldId="446"/>
        </pc:sldMkLst>
        <pc:spChg chg="add mod">
          <ac:chgData name="Leonie Smith" userId="fed1330f33f5650e" providerId="LiveId" clId="{9BD51771-8B30-44BA-A56A-2A7B51FA6A85}" dt="2023-01-13T07:16:58.988" v="44"/>
          <ac:spMkLst>
            <pc:docMk/>
            <pc:sldMk cId="665805102" sldId="446"/>
            <ac:spMk id="2" creationId="{2D9E02FE-FDAA-8290-2CF3-BAF2CD1A53FA}"/>
          </ac:spMkLst>
        </pc:spChg>
        <pc:spChg chg="del">
          <ac:chgData name="Leonie Smith" userId="fed1330f33f5650e" providerId="LiveId" clId="{9BD51771-8B30-44BA-A56A-2A7B51FA6A85}" dt="2023-01-13T07:15:55.203" v="29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665805102" sldId="446"/>
            <ac:picMk id="9" creationId="{B88814E2-44E4-A201-9EA7-E101AE3A9AF7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6.885" v="43"/>
        <pc:sldMkLst>
          <pc:docMk/>
          <pc:sldMk cId="2422728137" sldId="447"/>
        </pc:sldMkLst>
        <pc:spChg chg="add mod">
          <ac:chgData name="Leonie Smith" userId="fed1330f33f5650e" providerId="LiveId" clId="{9BD51771-8B30-44BA-A56A-2A7B51FA6A85}" dt="2023-01-13T07:16:56.885" v="43"/>
          <ac:spMkLst>
            <pc:docMk/>
            <pc:sldMk cId="2422728137" sldId="447"/>
            <ac:spMk id="3" creationId="{0B58277C-B401-C47D-4C98-C1CD2B5D01B8}"/>
          </ac:spMkLst>
        </pc:spChg>
        <pc:spChg chg="del">
          <ac:chgData name="Leonie Smith" userId="fed1330f33f5650e" providerId="LiveId" clId="{9BD51771-8B30-44BA-A56A-2A7B51FA6A85}" dt="2023-01-13T07:15:57.809" v="30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422728137" sldId="447"/>
            <ac:picMk id="2" creationId="{9FA6A38D-7F11-544F-731C-41647EB171A0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5.226" v="42"/>
        <pc:sldMkLst>
          <pc:docMk/>
          <pc:sldMk cId="843663555" sldId="448"/>
        </pc:sldMkLst>
        <pc:spChg chg="add mod">
          <ac:chgData name="Leonie Smith" userId="fed1330f33f5650e" providerId="LiveId" clId="{9BD51771-8B30-44BA-A56A-2A7B51FA6A85}" dt="2023-01-13T07:16:55.226" v="42"/>
          <ac:spMkLst>
            <pc:docMk/>
            <pc:sldMk cId="843663555" sldId="448"/>
            <ac:spMk id="2" creationId="{C717A8ED-0119-5C45-F6B8-4C293CE0F2FA}"/>
          </ac:spMkLst>
        </pc:spChg>
        <pc:spChg chg="del">
          <ac:chgData name="Leonie Smith" userId="fed1330f33f5650e" providerId="LiveId" clId="{9BD51771-8B30-44BA-A56A-2A7B51FA6A85}" dt="2023-01-13T07:16:01.018" v="31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843663555" sldId="448"/>
            <ac:picMk id="3" creationId="{35C65140-227D-56CC-018B-BC23F5864F92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3.639" v="41"/>
        <pc:sldMkLst>
          <pc:docMk/>
          <pc:sldMk cId="4160448636" sldId="449"/>
        </pc:sldMkLst>
        <pc:spChg chg="add mod">
          <ac:chgData name="Leonie Smith" userId="fed1330f33f5650e" providerId="LiveId" clId="{9BD51771-8B30-44BA-A56A-2A7B51FA6A85}" dt="2023-01-13T07:16:53.639" v="41"/>
          <ac:spMkLst>
            <pc:docMk/>
            <pc:sldMk cId="4160448636" sldId="449"/>
            <ac:spMk id="2" creationId="{E1E187B6-875F-8FB3-1797-34FBD19A1FF3}"/>
          </ac:spMkLst>
        </pc:spChg>
        <pc:spChg chg="del">
          <ac:chgData name="Leonie Smith" userId="fed1330f33f5650e" providerId="LiveId" clId="{9BD51771-8B30-44BA-A56A-2A7B51FA6A85}" dt="2023-01-13T07:16:05.335" v="32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4160448636" sldId="449"/>
            <ac:picMk id="7" creationId="{C90A7278-00F5-5FB5-DA30-FCF185AE43D5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2.061" v="40"/>
        <pc:sldMkLst>
          <pc:docMk/>
          <pc:sldMk cId="538051216" sldId="450"/>
        </pc:sldMkLst>
        <pc:spChg chg="add mod">
          <ac:chgData name="Leonie Smith" userId="fed1330f33f5650e" providerId="LiveId" clId="{9BD51771-8B30-44BA-A56A-2A7B51FA6A85}" dt="2023-01-13T07:16:52.061" v="40"/>
          <ac:spMkLst>
            <pc:docMk/>
            <pc:sldMk cId="538051216" sldId="450"/>
            <ac:spMk id="2" creationId="{9F8CF8A3-8544-3DE5-0C43-9CEED476A963}"/>
          </ac:spMkLst>
        </pc:spChg>
        <pc:spChg chg="del">
          <ac:chgData name="Leonie Smith" userId="fed1330f33f5650e" providerId="LiveId" clId="{9BD51771-8B30-44BA-A56A-2A7B51FA6A85}" dt="2023-01-13T07:16:08.173" v="33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538051216" sldId="450"/>
            <ac:picMk id="7" creationId="{C88DF3D8-ADAD-EA08-19B9-B33CEF7F9628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50.389" v="39"/>
        <pc:sldMkLst>
          <pc:docMk/>
          <pc:sldMk cId="3386340796" sldId="451"/>
        </pc:sldMkLst>
        <pc:spChg chg="add mod">
          <ac:chgData name="Leonie Smith" userId="fed1330f33f5650e" providerId="LiveId" clId="{9BD51771-8B30-44BA-A56A-2A7B51FA6A85}" dt="2023-01-13T07:16:50.389" v="39"/>
          <ac:spMkLst>
            <pc:docMk/>
            <pc:sldMk cId="3386340796" sldId="451"/>
            <ac:spMk id="2" creationId="{A5EA45DA-3DA4-2D6D-71DC-41B24876ECE2}"/>
          </ac:spMkLst>
        </pc:spChg>
        <pc:spChg chg="del">
          <ac:chgData name="Leonie Smith" userId="fed1330f33f5650e" providerId="LiveId" clId="{9BD51771-8B30-44BA-A56A-2A7B51FA6A85}" dt="2023-01-13T07:16:11.223" v="34" actId="21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3386340796" sldId="451"/>
            <ac:picMk id="5" creationId="{27ACD345-CF60-B44D-507D-9604E4ED9427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48.018" v="38"/>
        <pc:sldMkLst>
          <pc:docMk/>
          <pc:sldMk cId="4002949039" sldId="452"/>
        </pc:sldMkLst>
        <pc:spChg chg="add mod">
          <ac:chgData name="Leonie Smith" userId="fed1330f33f5650e" providerId="LiveId" clId="{9BD51771-8B30-44BA-A56A-2A7B51FA6A85}" dt="2023-01-13T07:16:48.018" v="38"/>
          <ac:spMkLst>
            <pc:docMk/>
            <pc:sldMk cId="4002949039" sldId="452"/>
            <ac:spMk id="2" creationId="{7BF29284-0909-7822-1A10-9B6FA2ECE6D5}"/>
          </ac:spMkLst>
        </pc:spChg>
        <pc:spChg chg="del">
          <ac:chgData name="Leonie Smith" userId="fed1330f33f5650e" providerId="LiveId" clId="{9BD51771-8B30-44BA-A56A-2A7B51FA6A85}" dt="2023-01-13T07:16:16.059" v="35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4002949039" sldId="452"/>
            <ac:picMk id="7" creationId="{6644010C-8D8E-CBD0-10EF-896A0B469C0B}"/>
          </ac:picMkLst>
        </pc:picChg>
      </pc:sldChg>
      <pc:sldChg chg="addSp delSp modSp mod modTransition modAnim">
        <pc:chgData name="Leonie Smith" userId="fed1330f33f5650e" providerId="LiveId" clId="{9BD51771-8B30-44BA-A56A-2A7B51FA6A85}" dt="2023-01-13T07:16:46.249" v="37"/>
        <pc:sldMkLst>
          <pc:docMk/>
          <pc:sldMk cId="283334129" sldId="453"/>
        </pc:sldMkLst>
        <pc:spChg chg="add mod">
          <ac:chgData name="Leonie Smith" userId="fed1330f33f5650e" providerId="LiveId" clId="{9BD51771-8B30-44BA-A56A-2A7B51FA6A85}" dt="2023-01-13T07:16:46.249" v="37"/>
          <ac:spMkLst>
            <pc:docMk/>
            <pc:sldMk cId="283334129" sldId="453"/>
            <ac:spMk id="2" creationId="{A14A4E19-1DFA-7C77-D76F-2DF55701AAB2}"/>
          </ac:spMkLst>
        </pc:spChg>
        <pc:spChg chg="del">
          <ac:chgData name="Leonie Smith" userId="fed1330f33f5650e" providerId="LiveId" clId="{9BD51771-8B30-44BA-A56A-2A7B51FA6A85}" dt="2023-01-13T07:16:21.401" v="36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9BD51771-8B30-44BA-A56A-2A7B51FA6A85}" dt="2023-01-13T07:15:18.891" v="22"/>
          <ac:picMkLst>
            <pc:docMk/>
            <pc:sldMk cId="283334129" sldId="453"/>
            <ac:picMk id="9" creationId="{8467960E-299D-2CE6-051E-319051BAF4D0}"/>
          </ac:picMkLst>
        </pc:picChg>
      </pc:sldChg>
      <pc:sldChg chg="delSp modTransition modAnim">
        <pc:chgData name="Leonie Smith" userId="fed1330f33f5650e" providerId="LiveId" clId="{9BD51771-8B30-44BA-A56A-2A7B51FA6A85}" dt="2023-01-13T07:15:18.891" v="22"/>
        <pc:sldMkLst>
          <pc:docMk/>
          <pc:sldMk cId="826482979" sldId="468"/>
        </pc:sldMkLst>
        <pc:picChg chg="del">
          <ac:chgData name="Leonie Smith" userId="fed1330f33f5650e" providerId="LiveId" clId="{9BD51771-8B30-44BA-A56A-2A7B51FA6A85}" dt="2023-01-13T07:15:18.891" v="22"/>
          <ac:picMkLst>
            <pc:docMk/>
            <pc:sldMk cId="826482979" sldId="468"/>
            <ac:picMk id="4" creationId="{EB50165D-8EEA-AB6B-6084-5B0555BDAB7F}"/>
          </ac:picMkLst>
        </pc:picChg>
      </pc:sldChg>
      <pc:sldChg chg="addSp delSp modSp mod modTransition">
        <pc:chgData name="Leonie Smith" userId="fed1330f33f5650e" providerId="LiveId" clId="{9BD51771-8B30-44BA-A56A-2A7B51FA6A85}" dt="2023-01-13T07:15:18.891" v="22"/>
        <pc:sldMkLst>
          <pc:docMk/>
          <pc:sldMk cId="1004352135" sldId="469"/>
        </pc:sldMkLst>
        <pc:spChg chg="del">
          <ac:chgData name="Leonie Smith" userId="fed1330f33f5650e" providerId="LiveId" clId="{9BD51771-8B30-44BA-A56A-2A7B51FA6A85}" dt="2023-01-13T07:13:04.716" v="0" actId="21"/>
          <ac:spMkLst>
            <pc:docMk/>
            <pc:sldMk cId="1004352135" sldId="469"/>
            <ac:spMk id="2" creationId="{9E729E05-AA73-C111-CE01-1C426151FB48}"/>
          </ac:spMkLst>
        </pc:spChg>
        <pc:spChg chg="add mod">
          <ac:chgData name="Leonie Smith" userId="fed1330f33f5650e" providerId="LiveId" clId="{9BD51771-8B30-44BA-A56A-2A7B51FA6A85}" dt="2023-01-13T07:13:59.231" v="6"/>
          <ac:spMkLst>
            <pc:docMk/>
            <pc:sldMk cId="1004352135" sldId="469"/>
            <ac:spMk id="4" creationId="{6118AEDD-C0CC-C16D-5A3F-B92F21F978CA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667376990" sldId="470"/>
        </pc:sldMkLst>
        <pc:spChg chg="mod">
          <ac:chgData name="Leonie Smith" userId="fed1330f33f5650e" providerId="LiveId" clId="{9BD51771-8B30-44BA-A56A-2A7B51FA6A85}" dt="2023-01-13T07:13:52.631" v="5" actId="1076"/>
          <ac:spMkLst>
            <pc:docMk/>
            <pc:sldMk cId="2667376990" sldId="470"/>
            <ac:spMk id="3" creationId="{8EAD3313-2F2F-F9E6-FE3F-2BA50F2E6393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522797075" sldId="471"/>
        </pc:sldMkLst>
        <pc:spChg chg="mod">
          <ac:chgData name="Leonie Smith" userId="fed1330f33f5650e" providerId="LiveId" clId="{9BD51771-8B30-44BA-A56A-2A7B51FA6A85}" dt="2023-01-13T07:14:07.658" v="7"/>
          <ac:spMkLst>
            <pc:docMk/>
            <pc:sldMk cId="522797075" sldId="471"/>
            <ac:spMk id="2" creationId="{01FA1CD7-0B0C-DC70-6ACF-AAD1DA407E52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384296886" sldId="472"/>
        </pc:sldMkLst>
        <pc:spChg chg="mod">
          <ac:chgData name="Leonie Smith" userId="fed1330f33f5650e" providerId="LiveId" clId="{9BD51771-8B30-44BA-A56A-2A7B51FA6A85}" dt="2023-01-13T07:14:12.906" v="8"/>
          <ac:spMkLst>
            <pc:docMk/>
            <pc:sldMk cId="3384296886" sldId="472"/>
            <ac:spMk id="2" creationId="{61D271BF-0180-2767-C856-435EBE3ECE0C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205387913" sldId="473"/>
        </pc:sldMkLst>
        <pc:spChg chg="mod">
          <ac:chgData name="Leonie Smith" userId="fed1330f33f5650e" providerId="LiveId" clId="{9BD51771-8B30-44BA-A56A-2A7B51FA6A85}" dt="2023-01-13T07:14:16.713" v="9"/>
          <ac:spMkLst>
            <pc:docMk/>
            <pc:sldMk cId="2205387913" sldId="473"/>
            <ac:spMk id="2" creationId="{57F86B30-B643-B6D0-9D3B-A59F19F82108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207349943" sldId="474"/>
        </pc:sldMkLst>
        <pc:spChg chg="mod">
          <ac:chgData name="Leonie Smith" userId="fed1330f33f5650e" providerId="LiveId" clId="{9BD51771-8B30-44BA-A56A-2A7B51FA6A85}" dt="2023-01-13T07:14:20.488" v="10"/>
          <ac:spMkLst>
            <pc:docMk/>
            <pc:sldMk cId="2207349943" sldId="474"/>
            <ac:spMk id="2" creationId="{61C4BD9D-0AD1-F410-F549-78EF13612779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610214807" sldId="475"/>
        </pc:sldMkLst>
        <pc:spChg chg="mod">
          <ac:chgData name="Leonie Smith" userId="fed1330f33f5650e" providerId="LiveId" clId="{9BD51771-8B30-44BA-A56A-2A7B51FA6A85}" dt="2023-01-13T07:14:24.941" v="11"/>
          <ac:spMkLst>
            <pc:docMk/>
            <pc:sldMk cId="1610214807" sldId="475"/>
            <ac:spMk id="2" creationId="{1B73C60C-DD49-C124-0C0D-20B2D3CE9F03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391029815" sldId="477"/>
        </pc:sldMkLst>
        <pc:spChg chg="mod">
          <ac:chgData name="Leonie Smith" userId="fed1330f33f5650e" providerId="LiveId" clId="{9BD51771-8B30-44BA-A56A-2A7B51FA6A85}" dt="2023-01-13T07:14:32.869" v="13"/>
          <ac:spMkLst>
            <pc:docMk/>
            <pc:sldMk cId="1391029815" sldId="477"/>
            <ac:spMk id="2" creationId="{C15CFCF6-9E2D-F1C3-FA39-547179B45DCB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665500911" sldId="478"/>
        </pc:sldMkLst>
        <pc:spChg chg="mod">
          <ac:chgData name="Leonie Smith" userId="fed1330f33f5650e" providerId="LiveId" clId="{9BD51771-8B30-44BA-A56A-2A7B51FA6A85}" dt="2023-01-13T07:14:36.365" v="14"/>
          <ac:spMkLst>
            <pc:docMk/>
            <pc:sldMk cId="3665500911" sldId="478"/>
            <ac:spMk id="2" creationId="{95643386-9308-F450-2362-0861AB286D67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322764856" sldId="479"/>
        </pc:sldMkLst>
        <pc:spChg chg="mod">
          <ac:chgData name="Leonie Smith" userId="fed1330f33f5650e" providerId="LiveId" clId="{9BD51771-8B30-44BA-A56A-2A7B51FA6A85}" dt="2023-01-13T07:14:40.925" v="15"/>
          <ac:spMkLst>
            <pc:docMk/>
            <pc:sldMk cId="3322764856" sldId="479"/>
            <ac:spMk id="2" creationId="{EEF2B562-98F7-534F-67A5-4483343F773B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3888699154" sldId="480"/>
        </pc:sldMkLst>
        <pc:spChg chg="mod">
          <ac:chgData name="Leonie Smith" userId="fed1330f33f5650e" providerId="LiveId" clId="{9BD51771-8B30-44BA-A56A-2A7B51FA6A85}" dt="2023-01-13T07:14:44.844" v="16"/>
          <ac:spMkLst>
            <pc:docMk/>
            <pc:sldMk cId="3888699154" sldId="480"/>
            <ac:spMk id="2" creationId="{0FC167D2-B958-8EAC-E900-5F3114128791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143001083" sldId="481"/>
        </pc:sldMkLst>
        <pc:spChg chg="mod">
          <ac:chgData name="Leonie Smith" userId="fed1330f33f5650e" providerId="LiveId" clId="{9BD51771-8B30-44BA-A56A-2A7B51FA6A85}" dt="2023-01-13T07:14:48.951" v="17"/>
          <ac:spMkLst>
            <pc:docMk/>
            <pc:sldMk cId="1143001083" sldId="481"/>
            <ac:spMk id="2" creationId="{452528FD-2F2F-9714-428B-EE8E7AE2F86B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2209321437" sldId="482"/>
        </pc:sldMkLst>
        <pc:spChg chg="mod">
          <ac:chgData name="Leonie Smith" userId="fed1330f33f5650e" providerId="LiveId" clId="{9BD51771-8B30-44BA-A56A-2A7B51FA6A85}" dt="2023-01-13T07:14:56.469" v="19" actId="1076"/>
          <ac:spMkLst>
            <pc:docMk/>
            <pc:sldMk cId="2209321437" sldId="482"/>
            <ac:spMk id="2" creationId="{79BF711C-E0A5-BADB-CC60-B01DEA50BB29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294544814" sldId="483"/>
        </pc:sldMkLst>
        <pc:spChg chg="mod">
          <ac:chgData name="Leonie Smith" userId="fed1330f33f5650e" providerId="LiveId" clId="{9BD51771-8B30-44BA-A56A-2A7B51FA6A85}" dt="2023-01-13T07:15:01.855" v="20"/>
          <ac:spMkLst>
            <pc:docMk/>
            <pc:sldMk cId="1294544814" sldId="483"/>
            <ac:spMk id="2" creationId="{9C0D8A42-1F0D-99DD-F2BF-3A1F47C35BAA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4294669325" sldId="484"/>
        </pc:sldMkLst>
        <pc:spChg chg="mod">
          <ac:chgData name="Leonie Smith" userId="fed1330f33f5650e" providerId="LiveId" clId="{9BD51771-8B30-44BA-A56A-2A7B51FA6A85}" dt="2023-01-13T07:15:07.794" v="21"/>
          <ac:spMkLst>
            <pc:docMk/>
            <pc:sldMk cId="4294669325" sldId="484"/>
            <ac:spMk id="3" creationId="{5F31A5D6-5E4A-10BF-FC91-30926F1EC314}"/>
          </ac:spMkLst>
        </pc:spChg>
      </pc:sldChg>
      <pc:sldChg chg="modSp mod modTransition">
        <pc:chgData name="Leonie Smith" userId="fed1330f33f5650e" providerId="LiveId" clId="{9BD51771-8B30-44BA-A56A-2A7B51FA6A85}" dt="2023-01-13T07:15:18.891" v="22"/>
        <pc:sldMkLst>
          <pc:docMk/>
          <pc:sldMk cId="1736918567" sldId="485"/>
        </pc:sldMkLst>
        <pc:spChg chg="mod">
          <ac:chgData name="Leonie Smith" userId="fed1330f33f5650e" providerId="LiveId" clId="{9BD51771-8B30-44BA-A56A-2A7B51FA6A85}" dt="2023-01-13T07:14:28.503" v="12"/>
          <ac:spMkLst>
            <pc:docMk/>
            <pc:sldMk cId="1736918567" sldId="485"/>
            <ac:spMk id="3" creationId="{1FCC53DC-142F-38A4-D54F-5855B4602EA7}"/>
          </ac:spMkLst>
        </pc:spChg>
      </pc:sldChg>
    </pc:docChg>
  </pc:docChgLst>
  <pc:docChgLst>
    <pc:chgData name="Alfred Smith" userId="3c60a3631c0db8ad" providerId="LiveId" clId="{57472AA4-D538-40EE-B680-81FEAC589A8E}"/>
    <pc:docChg chg="modSld">
      <pc:chgData name="Alfred Smith" userId="3c60a3631c0db8ad" providerId="LiveId" clId="{57472AA4-D538-40EE-B680-81FEAC589A8E}" dt="2023-01-25T14:46:49.222" v="0"/>
      <pc:docMkLst>
        <pc:docMk/>
      </pc:docMkLst>
      <pc:sldChg chg="modSp mod">
        <pc:chgData name="Alfred Smith" userId="3c60a3631c0db8ad" providerId="LiveId" clId="{57472AA4-D538-40EE-B680-81FEAC589A8E}" dt="2023-01-25T14:46:49.222" v="0"/>
        <pc:sldMkLst>
          <pc:docMk/>
          <pc:sldMk cId="826482979" sldId="468"/>
        </pc:sldMkLst>
        <pc:spChg chg="mod">
          <ac:chgData name="Alfred Smith" userId="3c60a3631c0db8ad" providerId="LiveId" clId="{57472AA4-D538-40EE-B680-81FEAC589A8E}" dt="2023-01-25T14:46:49.222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161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35-5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E3304-D750-0D1B-8476-3E8B5AD50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43"/>
            <a:ext cx="12192000" cy="7053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86B30-B643-B6D0-9D3B-A59F19F8210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summoned them and said to them in parables,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“How can Satan cast out Satan?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4B7B0-6C3E-D8E9-A75F-BCCB03E224CC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8A527-DB2B-568D-25AA-7489377A3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104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C4BD9D-0AD1-F410-F549-78EF1361277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If a kingdom is divided against itself, that kingdom cannot stand.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If a house is divided against itself, that house cannot stand.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6FEDD-6073-8146-E5F1-D9781EEA3F3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E8B0-48DC-8AFD-1049-087764D3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9299"/>
            <a:ext cx="12442371" cy="7317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73C60C-DD49-C124-0C0D-20B2D3CE9F0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3:24,25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If Satan has risen up against himself, and is divided, he can’t stand, but has an end.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30003F-767D-8D35-0897-2758D189610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42472-13F4-9921-9FD6-7E963893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25" y="-547949"/>
            <a:ext cx="12353925" cy="7953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CC53DC-142F-38A4-D54F-5855B4602EA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18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But no one can enter into the house of the strong man to plunder unless he first binds the strong man; then he will plunder his house.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9E02FE-FDAA-8290-2CF3-BAF2CD1A53F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A589-4DE7-094E-189A-A18AABA1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8186"/>
            <a:ext cx="12192000" cy="7536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CFCF6-9E2D-F1C3-FA39-547179B45DC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“Most certainly I tell you, all sins of the descendants of man will be forgiven, including their blasphemies with which they may blaspheme;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8277C-B401-C47D-4C98-C1CD2B5D01B8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0072B-1062-E322-FA50-4E498513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18AEDD-C0CC-C16D-5A3F-B92F21F978CA}"/>
              </a:ext>
            </a:extLst>
          </p:cNvPr>
          <p:cNvSpPr txBox="1"/>
          <p:nvPr/>
        </p:nvSpPr>
        <p:spPr>
          <a:xfrm>
            <a:off x="7816241" y="2265598"/>
            <a:ext cx="4656029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Jesus’s relatives - Mark 3:20-35 </a:t>
            </a:r>
            <a:endParaRPr lang="en-ZA" sz="6000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8780-2A27-0D99-96C0-FB0A92BA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874"/>
            <a:ext cx="12192000" cy="69948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43386-9308-F450-2362-0861AB286D6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29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but whoever may blaspheme against the Holy Spirit never has forgiveness, but is subject to eternal condemnation.”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7A8ED-0119-5C45-F6B8-4C293CE0F2FA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DB59AD-955D-6EF9-3F14-64A128D8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869"/>
            <a:ext cx="12192000" cy="70868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2B562-98F7-534F-67A5-4483343F773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—because they said, “He has an unclean spirit.”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E187B6-875F-8FB3-1797-34FBD19A1FF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33F5-B45E-4717-DA06-AC98C8DC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2451"/>
            <a:ext cx="12192000" cy="7300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C167D2-B958-8EAC-E900-5F311412879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His mother and his brothers came, and standing outside, they sent to him, calling him.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8CF8A3-8544-3DE5-0C43-9CEED476A96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7921F-A4E7-AAE8-301E-5C41AB10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517"/>
            <a:ext cx="12192000" cy="7067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528FD-2F2F-9714-428B-EE8E7AE2F86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1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multitude was sitting around him, and they told him, “Behold, your mother, your brothers, and your sisters are outside looking for you.”</a:t>
            </a:r>
            <a:endParaRPr lang="en-IN" sz="18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A45DA-3DA4-2D6D-71DC-41B24876ECE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9C02B-A64E-8354-C113-61B7DA7E6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532"/>
            <a:ext cx="12192000" cy="706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F711C-E0A5-BADB-CC60-B01DEA50BB29}"/>
              </a:ext>
            </a:extLst>
          </p:cNvPr>
          <p:cNvSpPr txBox="1"/>
          <p:nvPr/>
        </p:nvSpPr>
        <p:spPr>
          <a:xfrm>
            <a:off x="9675959" y="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21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answered them,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“Who are my mother and my brothers?”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Looking around at those who sat around him, he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“Behold, my mother and my brothers!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29284-0909-7822-1A10-9B6FA2ECE6D5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Jesus’s relatives - Mark 3:20-35 </a:t>
            </a:r>
            <a:endParaRPr lang="en-ZA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A8EDC-7D40-E063-41F0-77CA4726E361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5FFD2-29D8-0A76-312D-11BFE5E6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8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0D8A42-1F0D-99DD-F2BF-3A1F47C35BAA}"/>
              </a:ext>
            </a:extLst>
          </p:cNvPr>
          <p:cNvSpPr txBox="1"/>
          <p:nvPr/>
        </p:nvSpPr>
        <p:spPr>
          <a:xfrm>
            <a:off x="8828496" y="24497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3:33,34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44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For whoever does the will of God is my brother, my sister, and mother.”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A4E19-1DFA-7C77-D76F-2DF55701AAB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602E93-72E6-08CB-66B4-4A5169747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1A5D6-5E4A-10BF-FC91-30926F1EC314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6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51C24E-5CC9-44DD-C722-DBD1A57D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727"/>
            <a:ext cx="12380976" cy="6872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D3313-2F2F-F9E6-FE3F-2BA50F2E6393}"/>
              </a:ext>
            </a:extLst>
          </p:cNvPr>
          <p:cNvSpPr txBox="1"/>
          <p:nvPr/>
        </p:nvSpPr>
        <p:spPr>
          <a:xfrm>
            <a:off x="7816241" y="2265598"/>
            <a:ext cx="4656029" cy="4315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Jesus’s relatives - Mark 3:20-35 </a:t>
            </a:r>
            <a:endParaRPr lang="en-ZA" sz="6000" dirty="0">
              <a:solidFill>
                <a:schemeClr val="bg1"/>
              </a:solidFill>
            </a:endParaRPr>
          </a:p>
          <a:p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en-I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20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multitude came together again, so that they could not so much as eat bread.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D9073-F841-9039-528A-FAF71F500243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4E2C1-E1C3-7C37-9A42-859CAEFD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" y="0"/>
            <a:ext cx="125801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A1CD7-0B0C-DC70-6ACF-AAD1DA407E52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his friends heard it, they went out to seize him; for they said, “He is insane.”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FE3EB-C991-9141-E8AD-91605F77DC92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F060D-8D9B-BEB5-4A68-2506A22A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83771"/>
            <a:ext cx="13891547" cy="7641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271BF-0180-2767-C856-435EBE3ECE0C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Mark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 scribes who came down from Jerusalem said, “He has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Beelzebul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,” and, “By the prince of the demons he casts out the demons.”</a:t>
            </a:r>
          </a:p>
          <a:p>
            <a:br>
              <a:rPr lang="en-US" sz="4400" dirty="0"/>
            </a:b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E8015-5954-053F-260D-CA80BC161249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509</Words>
  <Application>Microsoft Office PowerPoint</Application>
  <PresentationFormat>Widescreen</PresentationFormat>
  <Paragraphs>65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35-5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2023-01-25T14:46:50Z</dcterms:modified>
</cp:coreProperties>
</file>