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86" r:id="rId3"/>
    <p:sldId id="287" r:id="rId4"/>
    <p:sldId id="288" r:id="rId5"/>
    <p:sldId id="289" r:id="rId6"/>
    <p:sldId id="290" r:id="rId7"/>
    <p:sldId id="291" r:id="rId8"/>
    <p:sldId id="292" r:id="rId9"/>
    <p:sldId id="293" r:id="rId10"/>
    <p:sldId id="294" r:id="rId11"/>
    <p:sldId id="295" r:id="rId12"/>
    <p:sldId id="258" r:id="rId13"/>
    <p:sldId id="297" r:id="rId14"/>
    <p:sldId id="298" r:id="rId15"/>
    <p:sldId id="299" r:id="rId16"/>
    <p:sldId id="30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467" autoAdjust="0"/>
  </p:normalViewPr>
  <p:slideViewPr>
    <p:cSldViewPr snapToGrid="0">
      <p:cViewPr varScale="1">
        <p:scale>
          <a:sx n="80" d="100"/>
          <a:sy n="80" d="100"/>
        </p:scale>
        <p:origin x="78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 Smith" userId="fed1330f33f5650e" providerId="LiveId" clId="{589B546B-48A7-4C9E-A240-C28224A958B4}"/>
    <pc:docChg chg="undo custSel modSld">
      <pc:chgData name="Leonie Smith" userId="fed1330f33f5650e" providerId="LiveId" clId="{589B546B-48A7-4C9E-A240-C28224A958B4}" dt="2024-06-21T10:44:28.139" v="37" actId="20577"/>
      <pc:docMkLst>
        <pc:docMk/>
      </pc:docMkLst>
      <pc:sldChg chg="addSp modSp mod">
        <pc:chgData name="Leonie Smith" userId="fed1330f33f5650e" providerId="LiveId" clId="{589B546B-48A7-4C9E-A240-C28224A958B4}" dt="2024-06-21T10:44:11.150" v="33" actId="20577"/>
        <pc:sldMkLst>
          <pc:docMk/>
          <pc:sldMk cId="642315126" sldId="258"/>
        </pc:sldMkLst>
        <pc:spChg chg="add mod">
          <ac:chgData name="Leonie Smith" userId="fed1330f33f5650e" providerId="LiveId" clId="{589B546B-48A7-4C9E-A240-C28224A958B4}" dt="2024-06-21T10:44:11.150" v="33" actId="20577"/>
          <ac:spMkLst>
            <pc:docMk/>
            <pc:sldMk cId="642315126" sldId="258"/>
            <ac:spMk id="4" creationId="{2402F246-FB04-9073-E157-A93B6269286D}"/>
          </ac:spMkLst>
        </pc:spChg>
      </pc:sldChg>
      <pc:sldChg chg="addSp delSp modSp mod">
        <pc:chgData name="Leonie Smith" userId="fed1330f33f5650e" providerId="LiveId" clId="{589B546B-48A7-4C9E-A240-C28224A958B4}" dt="2024-06-21T10:41:53.551" v="9"/>
        <pc:sldMkLst>
          <pc:docMk/>
          <pc:sldMk cId="1850742486" sldId="286"/>
        </pc:sldMkLst>
        <pc:spChg chg="del mod">
          <ac:chgData name="Leonie Smith" userId="fed1330f33f5650e" providerId="LiveId" clId="{589B546B-48A7-4C9E-A240-C28224A958B4}" dt="2024-06-21T10:41:41.689" v="8" actId="21"/>
          <ac:spMkLst>
            <pc:docMk/>
            <pc:sldMk cId="1850742486" sldId="286"/>
            <ac:spMk id="6" creationId="{27605ADB-5716-8FDC-B40B-FAA232BAB4D8}"/>
          </ac:spMkLst>
        </pc:spChg>
        <pc:spChg chg="add mod">
          <ac:chgData name="Leonie Smith" userId="fed1330f33f5650e" providerId="LiveId" clId="{589B546B-48A7-4C9E-A240-C28224A958B4}" dt="2024-06-21T10:41:53.551" v="9"/>
          <ac:spMkLst>
            <pc:docMk/>
            <pc:sldMk cId="1850742486" sldId="286"/>
            <ac:spMk id="7" creationId="{100B74E3-352B-B4FB-5985-0577D7901493}"/>
          </ac:spMkLst>
        </pc:spChg>
      </pc:sldChg>
      <pc:sldChg chg="modSp mod">
        <pc:chgData name="Leonie Smith" userId="fed1330f33f5650e" providerId="LiveId" clId="{589B546B-48A7-4C9E-A240-C28224A958B4}" dt="2024-06-21T10:41:31.625" v="6" actId="1076"/>
        <pc:sldMkLst>
          <pc:docMk/>
          <pc:sldMk cId="1828872212" sldId="288"/>
        </pc:sldMkLst>
        <pc:spChg chg="mod">
          <ac:chgData name="Leonie Smith" userId="fed1330f33f5650e" providerId="LiveId" clId="{589B546B-48A7-4C9E-A240-C28224A958B4}" dt="2024-06-21T10:41:31.625" v="6" actId="1076"/>
          <ac:spMkLst>
            <pc:docMk/>
            <pc:sldMk cId="1828872212" sldId="288"/>
            <ac:spMk id="3" creationId="{5EC8C8C3-C6F4-475B-4B9E-64A29D7054AB}"/>
          </ac:spMkLst>
        </pc:spChg>
      </pc:sldChg>
      <pc:sldChg chg="addSp modSp mod">
        <pc:chgData name="Leonie Smith" userId="fed1330f33f5650e" providerId="LiveId" clId="{589B546B-48A7-4C9E-A240-C28224A958B4}" dt="2024-06-21T10:43:38.187" v="27" actId="20577"/>
        <pc:sldMkLst>
          <pc:docMk/>
          <pc:sldMk cId="1292473336" sldId="290"/>
        </pc:sldMkLst>
        <pc:spChg chg="add mod">
          <ac:chgData name="Leonie Smith" userId="fed1330f33f5650e" providerId="LiveId" clId="{589B546B-48A7-4C9E-A240-C28224A958B4}" dt="2024-06-21T10:43:38.187" v="27" actId="20577"/>
          <ac:spMkLst>
            <pc:docMk/>
            <pc:sldMk cId="1292473336" sldId="290"/>
            <ac:spMk id="2" creationId="{01CEE92A-FD00-FF04-E16C-DD87FE9A4760}"/>
          </ac:spMkLst>
        </pc:spChg>
      </pc:sldChg>
      <pc:sldChg chg="addSp modSp mod">
        <pc:chgData name="Leonie Smith" userId="fed1330f33f5650e" providerId="LiveId" clId="{589B546B-48A7-4C9E-A240-C28224A958B4}" dt="2024-06-21T10:43:47.717" v="29" actId="20577"/>
        <pc:sldMkLst>
          <pc:docMk/>
          <pc:sldMk cId="1014080634" sldId="292"/>
        </pc:sldMkLst>
        <pc:spChg chg="add mod">
          <ac:chgData name="Leonie Smith" userId="fed1330f33f5650e" providerId="LiveId" clId="{589B546B-48A7-4C9E-A240-C28224A958B4}" dt="2024-06-21T10:43:47.717" v="29" actId="20577"/>
          <ac:spMkLst>
            <pc:docMk/>
            <pc:sldMk cId="1014080634" sldId="292"/>
            <ac:spMk id="4" creationId="{D7C6B8C3-E34F-235B-F139-1CB6DC30FCBA}"/>
          </ac:spMkLst>
        </pc:spChg>
      </pc:sldChg>
      <pc:sldChg chg="addSp modSp mod">
        <pc:chgData name="Leonie Smith" userId="fed1330f33f5650e" providerId="LiveId" clId="{589B546B-48A7-4C9E-A240-C28224A958B4}" dt="2024-06-21T10:44:00.280" v="31" actId="20577"/>
        <pc:sldMkLst>
          <pc:docMk/>
          <pc:sldMk cId="2859407553" sldId="294"/>
        </pc:sldMkLst>
        <pc:spChg chg="add mod">
          <ac:chgData name="Leonie Smith" userId="fed1330f33f5650e" providerId="LiveId" clId="{589B546B-48A7-4C9E-A240-C28224A958B4}" dt="2024-06-21T10:44:00.280" v="31" actId="20577"/>
          <ac:spMkLst>
            <pc:docMk/>
            <pc:sldMk cId="2859407553" sldId="294"/>
            <ac:spMk id="4" creationId="{F5A4647D-2014-A240-9E0E-6EA6A9DE2769}"/>
          </ac:spMkLst>
        </pc:spChg>
      </pc:sldChg>
      <pc:sldChg chg="addSp modSp mod">
        <pc:chgData name="Leonie Smith" userId="fed1330f33f5650e" providerId="LiveId" clId="{589B546B-48A7-4C9E-A240-C28224A958B4}" dt="2024-06-21T10:44:19.898" v="35" actId="20577"/>
        <pc:sldMkLst>
          <pc:docMk/>
          <pc:sldMk cId="1163251992" sldId="298"/>
        </pc:sldMkLst>
        <pc:spChg chg="add mod">
          <ac:chgData name="Leonie Smith" userId="fed1330f33f5650e" providerId="LiveId" clId="{589B546B-48A7-4C9E-A240-C28224A958B4}" dt="2024-06-21T10:44:19.898" v="35" actId="20577"/>
          <ac:spMkLst>
            <pc:docMk/>
            <pc:sldMk cId="1163251992" sldId="298"/>
            <ac:spMk id="4" creationId="{E16723DF-5AE7-EAB9-AF4C-A3FD3CE31FAB}"/>
          </ac:spMkLst>
        </pc:spChg>
      </pc:sldChg>
      <pc:sldChg chg="addSp modSp mod">
        <pc:chgData name="Leonie Smith" userId="fed1330f33f5650e" providerId="LiveId" clId="{589B546B-48A7-4C9E-A240-C28224A958B4}" dt="2024-06-21T10:44:28.139" v="37" actId="20577"/>
        <pc:sldMkLst>
          <pc:docMk/>
          <pc:sldMk cId="3721811095" sldId="300"/>
        </pc:sldMkLst>
        <pc:spChg chg="add mod">
          <ac:chgData name="Leonie Smith" userId="fed1330f33f5650e" providerId="LiveId" clId="{589B546B-48A7-4C9E-A240-C28224A958B4}" dt="2024-06-21T10:44:28.139" v="37" actId="20577"/>
          <ac:spMkLst>
            <pc:docMk/>
            <pc:sldMk cId="3721811095" sldId="300"/>
            <ac:spMk id="3" creationId="{E3973CAF-2F87-F474-406C-02EA4E73BC09}"/>
          </ac:spMkLst>
        </pc:spChg>
      </pc:sldChg>
    </pc:docChg>
  </pc:docChgLst>
  <pc:docChgLst>
    <pc:chgData name="Alfred Smith" userId="3c60a3631c0db8ad" providerId="LiveId" clId="{D3D1E6E6-7537-405C-B3BB-214D9076D6CA}"/>
    <pc:docChg chg="custSel modSld">
      <pc:chgData name="Alfred Smith" userId="3c60a3631c0db8ad" providerId="LiveId" clId="{D3D1E6E6-7537-405C-B3BB-214D9076D6CA}" dt="2024-07-22T08:54:45.539" v="3" actId="27636"/>
      <pc:docMkLst>
        <pc:docMk/>
      </pc:docMkLst>
      <pc:sldChg chg="modSp mod">
        <pc:chgData name="Alfred Smith" userId="3c60a3631c0db8ad" providerId="LiveId" clId="{D3D1E6E6-7537-405C-B3BB-214D9076D6CA}" dt="2024-07-22T08:54:45.539" v="3" actId="27636"/>
        <pc:sldMkLst>
          <pc:docMk/>
          <pc:sldMk cId="1499918570" sldId="257"/>
        </pc:sldMkLst>
        <pc:spChg chg="mod">
          <ac:chgData name="Alfred Smith" userId="3c60a3631c0db8ad" providerId="LiveId" clId="{D3D1E6E6-7537-405C-B3BB-214D9076D6CA}" dt="2024-07-22T08:54:45.539" v="3" actId="27636"/>
          <ac:spMkLst>
            <pc:docMk/>
            <pc:sldMk cId="1499918570" sldId="257"/>
            <ac:spMk id="3" creationId="{0228937D-0D81-2DA1-1C55-FD99B23FE1A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084DD-7FC0-4A22-9CF3-02422E1B05B3}" type="datetimeFigureOut">
              <a:rPr lang="en-IN" smtClean="0"/>
              <a:t>22-07-2024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9FD99-6F09-4AC6-8D62-5D15F886FEC9}" type="slidenum">
              <a:rPr lang="en-IN" smtClean="0"/>
              <a:t>‹#›</a:t>
            </a:fld>
            <a:endParaRPr lang="en-IN"/>
          </a:p>
        </p:txBody>
      </p:sp>
    </p:spTree>
    <p:extLst>
      <p:ext uri="{BB962C8B-B14F-4D97-AF65-F5344CB8AC3E}">
        <p14:creationId xmlns:p14="http://schemas.microsoft.com/office/powerpoint/2010/main" val="52813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CD9FD99-6F09-4AC6-8D62-5D15F886FEC9}" type="slidenum">
              <a:rPr lang="en-IN" smtClean="0"/>
              <a:t>1</a:t>
            </a:fld>
            <a:endParaRPr lang="en-IN"/>
          </a:p>
        </p:txBody>
      </p:sp>
    </p:spTree>
    <p:extLst>
      <p:ext uri="{BB962C8B-B14F-4D97-AF65-F5344CB8AC3E}">
        <p14:creationId xmlns:p14="http://schemas.microsoft.com/office/powerpoint/2010/main" val="4024350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30F0A-9E6B-005F-3BD1-94A3124B91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523F1CC-DA31-4B44-95DC-806A6923E6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400E8C7-E854-8B54-6A49-5398EEA65C65}"/>
              </a:ext>
            </a:extLst>
          </p:cNvPr>
          <p:cNvSpPr>
            <a:spLocks noGrp="1"/>
          </p:cNvSpPr>
          <p:nvPr>
            <p:ph type="dt" sz="half" idx="10"/>
          </p:nvPr>
        </p:nvSpPr>
        <p:spPr/>
        <p:txBody>
          <a:bodyPr/>
          <a:lstStyle/>
          <a:p>
            <a:fld id="{9AFB49F8-33D0-4DA0-8476-0927F5147411}" type="datetimeFigureOut">
              <a:rPr lang="en-IN" smtClean="0"/>
              <a:t>22-07-2024</a:t>
            </a:fld>
            <a:endParaRPr lang="en-IN"/>
          </a:p>
        </p:txBody>
      </p:sp>
      <p:sp>
        <p:nvSpPr>
          <p:cNvPr id="5" name="Footer Placeholder 4">
            <a:extLst>
              <a:ext uri="{FF2B5EF4-FFF2-40B4-BE49-F238E27FC236}">
                <a16:creationId xmlns:a16="http://schemas.microsoft.com/office/drawing/2014/main" id="{8DE44E68-D797-0B35-DE3D-0F9D9F1D963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D32246E-C35B-0B16-82B6-7BACDBC943A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0484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4F5D5-34CC-89FF-C594-314B86680CE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9D8E815-A46B-7E8F-EA35-FA41604C2E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984FE9D-9E42-EC87-F93F-14C9798CBB96}"/>
              </a:ext>
            </a:extLst>
          </p:cNvPr>
          <p:cNvSpPr>
            <a:spLocks noGrp="1"/>
          </p:cNvSpPr>
          <p:nvPr>
            <p:ph type="dt" sz="half" idx="10"/>
          </p:nvPr>
        </p:nvSpPr>
        <p:spPr/>
        <p:txBody>
          <a:bodyPr/>
          <a:lstStyle/>
          <a:p>
            <a:fld id="{9AFB49F8-33D0-4DA0-8476-0927F5147411}" type="datetimeFigureOut">
              <a:rPr lang="en-IN" smtClean="0"/>
              <a:t>22-07-2024</a:t>
            </a:fld>
            <a:endParaRPr lang="en-IN"/>
          </a:p>
        </p:txBody>
      </p:sp>
      <p:sp>
        <p:nvSpPr>
          <p:cNvPr id="5" name="Footer Placeholder 4">
            <a:extLst>
              <a:ext uri="{FF2B5EF4-FFF2-40B4-BE49-F238E27FC236}">
                <a16:creationId xmlns:a16="http://schemas.microsoft.com/office/drawing/2014/main" id="{8A891782-3CD9-C4FF-5D00-1A3A077D41C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5803DBA-2AAD-DCAE-1F76-F7304272825A}"/>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4142041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8A5718-FD07-EA23-DEBC-FA196403A1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32AACDA-8ADC-FEA7-D804-7DC20970FF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BF7E821-A101-FCBF-8D20-267967D99992}"/>
              </a:ext>
            </a:extLst>
          </p:cNvPr>
          <p:cNvSpPr>
            <a:spLocks noGrp="1"/>
          </p:cNvSpPr>
          <p:nvPr>
            <p:ph type="dt" sz="half" idx="10"/>
          </p:nvPr>
        </p:nvSpPr>
        <p:spPr/>
        <p:txBody>
          <a:bodyPr/>
          <a:lstStyle/>
          <a:p>
            <a:fld id="{9AFB49F8-33D0-4DA0-8476-0927F5147411}" type="datetimeFigureOut">
              <a:rPr lang="en-IN" smtClean="0"/>
              <a:t>22-07-2024</a:t>
            </a:fld>
            <a:endParaRPr lang="en-IN"/>
          </a:p>
        </p:txBody>
      </p:sp>
      <p:sp>
        <p:nvSpPr>
          <p:cNvPr id="5" name="Footer Placeholder 4">
            <a:extLst>
              <a:ext uri="{FF2B5EF4-FFF2-40B4-BE49-F238E27FC236}">
                <a16:creationId xmlns:a16="http://schemas.microsoft.com/office/drawing/2014/main" id="{1EABF3C7-ECE0-528A-1D6E-FDDBA1544C6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49B08B3-124A-2D72-BF55-231A33F617E4}"/>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52607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99F82-2AAC-A171-C9C7-34707B6EAF0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029339C-D66D-B0E4-642D-5B5B8BB2D5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601482C-E22A-7192-7E25-D5FAB04E747C}"/>
              </a:ext>
            </a:extLst>
          </p:cNvPr>
          <p:cNvSpPr>
            <a:spLocks noGrp="1"/>
          </p:cNvSpPr>
          <p:nvPr>
            <p:ph type="dt" sz="half" idx="10"/>
          </p:nvPr>
        </p:nvSpPr>
        <p:spPr/>
        <p:txBody>
          <a:bodyPr/>
          <a:lstStyle/>
          <a:p>
            <a:fld id="{9AFB49F8-33D0-4DA0-8476-0927F5147411}" type="datetimeFigureOut">
              <a:rPr lang="en-IN" smtClean="0"/>
              <a:t>22-07-2024</a:t>
            </a:fld>
            <a:endParaRPr lang="en-IN"/>
          </a:p>
        </p:txBody>
      </p:sp>
      <p:sp>
        <p:nvSpPr>
          <p:cNvPr id="5" name="Footer Placeholder 4">
            <a:extLst>
              <a:ext uri="{FF2B5EF4-FFF2-40B4-BE49-F238E27FC236}">
                <a16:creationId xmlns:a16="http://schemas.microsoft.com/office/drawing/2014/main" id="{E29DBCB2-9534-CF75-0913-6197E1588FD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337408-1094-8554-47B5-264EE4AD9C14}"/>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81150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15324-4A5C-2505-6EC6-CBA54A6E5F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A4E747C-2398-87E4-31C2-612F519EB1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80C750-C22E-CB2E-8BDD-99CFBB54B719}"/>
              </a:ext>
            </a:extLst>
          </p:cNvPr>
          <p:cNvSpPr>
            <a:spLocks noGrp="1"/>
          </p:cNvSpPr>
          <p:nvPr>
            <p:ph type="dt" sz="half" idx="10"/>
          </p:nvPr>
        </p:nvSpPr>
        <p:spPr/>
        <p:txBody>
          <a:bodyPr/>
          <a:lstStyle/>
          <a:p>
            <a:fld id="{9AFB49F8-33D0-4DA0-8476-0927F5147411}" type="datetimeFigureOut">
              <a:rPr lang="en-IN" smtClean="0"/>
              <a:t>22-07-2024</a:t>
            </a:fld>
            <a:endParaRPr lang="en-IN"/>
          </a:p>
        </p:txBody>
      </p:sp>
      <p:sp>
        <p:nvSpPr>
          <p:cNvPr id="5" name="Footer Placeholder 4">
            <a:extLst>
              <a:ext uri="{FF2B5EF4-FFF2-40B4-BE49-F238E27FC236}">
                <a16:creationId xmlns:a16="http://schemas.microsoft.com/office/drawing/2014/main" id="{C60E239C-AF17-42D9-5035-A86F95C8E50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165979C-34C2-EC4B-32C2-5CD65C5A2342}"/>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64658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FD331-51E3-8AB5-97E1-4402D3D6016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758C797-A3A0-60E3-ECD8-CBA4D591D4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DC10FEC-03E4-44AC-C222-FD52E5D648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6B87F45-3A02-A9B2-98E0-BD12587CE1CB}"/>
              </a:ext>
            </a:extLst>
          </p:cNvPr>
          <p:cNvSpPr>
            <a:spLocks noGrp="1"/>
          </p:cNvSpPr>
          <p:nvPr>
            <p:ph type="dt" sz="half" idx="10"/>
          </p:nvPr>
        </p:nvSpPr>
        <p:spPr/>
        <p:txBody>
          <a:bodyPr/>
          <a:lstStyle/>
          <a:p>
            <a:fld id="{9AFB49F8-33D0-4DA0-8476-0927F5147411}" type="datetimeFigureOut">
              <a:rPr lang="en-IN" smtClean="0"/>
              <a:t>22-07-2024</a:t>
            </a:fld>
            <a:endParaRPr lang="en-IN"/>
          </a:p>
        </p:txBody>
      </p:sp>
      <p:sp>
        <p:nvSpPr>
          <p:cNvPr id="6" name="Footer Placeholder 5">
            <a:extLst>
              <a:ext uri="{FF2B5EF4-FFF2-40B4-BE49-F238E27FC236}">
                <a16:creationId xmlns:a16="http://schemas.microsoft.com/office/drawing/2014/main" id="{89B579F0-E32F-559B-B3D7-E4F2212BBFE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80AE78A-F486-4F12-86E3-8E1485154537}"/>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877077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90F28-E105-AE3C-0D2A-61DE2C3B463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4B398F9-61DA-A8AD-4B3A-BECAB80356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D6D6DA-1CF5-657F-79C7-88618AD413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74C0A03-0E58-5883-C688-8A1887EA18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6893DC-A047-19A2-49DB-93B70EDE72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0A3D9C3-ED44-D74C-98E5-3314CDF66AC6}"/>
              </a:ext>
            </a:extLst>
          </p:cNvPr>
          <p:cNvSpPr>
            <a:spLocks noGrp="1"/>
          </p:cNvSpPr>
          <p:nvPr>
            <p:ph type="dt" sz="half" idx="10"/>
          </p:nvPr>
        </p:nvSpPr>
        <p:spPr/>
        <p:txBody>
          <a:bodyPr/>
          <a:lstStyle/>
          <a:p>
            <a:fld id="{9AFB49F8-33D0-4DA0-8476-0927F5147411}" type="datetimeFigureOut">
              <a:rPr lang="en-IN" smtClean="0"/>
              <a:t>22-07-2024</a:t>
            </a:fld>
            <a:endParaRPr lang="en-IN"/>
          </a:p>
        </p:txBody>
      </p:sp>
      <p:sp>
        <p:nvSpPr>
          <p:cNvPr id="8" name="Footer Placeholder 7">
            <a:extLst>
              <a:ext uri="{FF2B5EF4-FFF2-40B4-BE49-F238E27FC236}">
                <a16:creationId xmlns:a16="http://schemas.microsoft.com/office/drawing/2014/main" id="{C8AC3819-06A9-AF6E-5732-BBEA928B148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29C1E8A-EB49-0C05-6719-D054FABE1DC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086956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FF47-E5CA-FB14-E368-67FD18E36C4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02C9E80-E92B-AFFE-AB1E-EA640DA43CDE}"/>
              </a:ext>
            </a:extLst>
          </p:cNvPr>
          <p:cNvSpPr>
            <a:spLocks noGrp="1"/>
          </p:cNvSpPr>
          <p:nvPr>
            <p:ph type="dt" sz="half" idx="10"/>
          </p:nvPr>
        </p:nvSpPr>
        <p:spPr/>
        <p:txBody>
          <a:bodyPr/>
          <a:lstStyle/>
          <a:p>
            <a:fld id="{9AFB49F8-33D0-4DA0-8476-0927F5147411}" type="datetimeFigureOut">
              <a:rPr lang="en-IN" smtClean="0"/>
              <a:t>22-07-2024</a:t>
            </a:fld>
            <a:endParaRPr lang="en-IN"/>
          </a:p>
        </p:txBody>
      </p:sp>
      <p:sp>
        <p:nvSpPr>
          <p:cNvPr id="4" name="Footer Placeholder 3">
            <a:extLst>
              <a:ext uri="{FF2B5EF4-FFF2-40B4-BE49-F238E27FC236}">
                <a16:creationId xmlns:a16="http://schemas.microsoft.com/office/drawing/2014/main" id="{9BCA4A95-3028-5F1E-5BE3-D519E093190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DD1ACDC-9485-603E-1E45-36B778A789EA}"/>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408050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7D1C37-FF40-1787-4D78-9B02C9581748}"/>
              </a:ext>
            </a:extLst>
          </p:cNvPr>
          <p:cNvSpPr>
            <a:spLocks noGrp="1"/>
          </p:cNvSpPr>
          <p:nvPr>
            <p:ph type="dt" sz="half" idx="10"/>
          </p:nvPr>
        </p:nvSpPr>
        <p:spPr/>
        <p:txBody>
          <a:bodyPr/>
          <a:lstStyle/>
          <a:p>
            <a:fld id="{9AFB49F8-33D0-4DA0-8476-0927F5147411}" type="datetimeFigureOut">
              <a:rPr lang="en-IN" smtClean="0"/>
              <a:t>22-07-2024</a:t>
            </a:fld>
            <a:endParaRPr lang="en-IN"/>
          </a:p>
        </p:txBody>
      </p:sp>
      <p:sp>
        <p:nvSpPr>
          <p:cNvPr id="3" name="Footer Placeholder 2">
            <a:extLst>
              <a:ext uri="{FF2B5EF4-FFF2-40B4-BE49-F238E27FC236}">
                <a16:creationId xmlns:a16="http://schemas.microsoft.com/office/drawing/2014/main" id="{26EB9049-52D3-31A6-BD4F-CA2CA5A0F55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90AAEA8-6A4B-1D48-749C-24088D28E35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3529615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2914F-E599-6015-1D60-BEEB0E141D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E211434-FEE2-C962-04FE-1F62D03A7E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607A6F4-4247-7A2D-A606-D9D9EAE34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D54FD1-FB71-2B26-8F94-EA083F304107}"/>
              </a:ext>
            </a:extLst>
          </p:cNvPr>
          <p:cNvSpPr>
            <a:spLocks noGrp="1"/>
          </p:cNvSpPr>
          <p:nvPr>
            <p:ph type="dt" sz="half" idx="10"/>
          </p:nvPr>
        </p:nvSpPr>
        <p:spPr/>
        <p:txBody>
          <a:bodyPr/>
          <a:lstStyle/>
          <a:p>
            <a:fld id="{9AFB49F8-33D0-4DA0-8476-0927F5147411}" type="datetimeFigureOut">
              <a:rPr lang="en-IN" smtClean="0"/>
              <a:t>22-07-2024</a:t>
            </a:fld>
            <a:endParaRPr lang="en-IN"/>
          </a:p>
        </p:txBody>
      </p:sp>
      <p:sp>
        <p:nvSpPr>
          <p:cNvPr id="6" name="Footer Placeholder 5">
            <a:extLst>
              <a:ext uri="{FF2B5EF4-FFF2-40B4-BE49-F238E27FC236}">
                <a16:creationId xmlns:a16="http://schemas.microsoft.com/office/drawing/2014/main" id="{68DE8CFA-751C-1E0B-FED5-513D2210389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B7E5C96-3FF3-8A90-1C67-1ED205E59183}"/>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20452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67F52-8BAD-5713-B978-E77A7202AA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F573C86-7D72-F14C-DA3E-EA2F9E6FC9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F8FBCE5-3F85-14C6-532E-105B49E53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03F889-898C-CDE6-A5BF-7D350A89CDF7}"/>
              </a:ext>
            </a:extLst>
          </p:cNvPr>
          <p:cNvSpPr>
            <a:spLocks noGrp="1"/>
          </p:cNvSpPr>
          <p:nvPr>
            <p:ph type="dt" sz="half" idx="10"/>
          </p:nvPr>
        </p:nvSpPr>
        <p:spPr/>
        <p:txBody>
          <a:bodyPr/>
          <a:lstStyle/>
          <a:p>
            <a:fld id="{9AFB49F8-33D0-4DA0-8476-0927F5147411}" type="datetimeFigureOut">
              <a:rPr lang="en-IN" smtClean="0"/>
              <a:t>22-07-2024</a:t>
            </a:fld>
            <a:endParaRPr lang="en-IN"/>
          </a:p>
        </p:txBody>
      </p:sp>
      <p:sp>
        <p:nvSpPr>
          <p:cNvPr id="6" name="Footer Placeholder 5">
            <a:extLst>
              <a:ext uri="{FF2B5EF4-FFF2-40B4-BE49-F238E27FC236}">
                <a16:creationId xmlns:a16="http://schemas.microsoft.com/office/drawing/2014/main" id="{215092D4-9ED2-6CEA-36E0-41B68DBB98C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3DA7D34-A2EA-9EA4-B558-FECEF7420415}"/>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73266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7F1FC9-20E7-E331-E8D9-0F9B82CC0E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82E20B9-D945-7A22-DE69-DF4F55554A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CA441C5-42D0-FD67-0418-5811BA269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B49F8-33D0-4DA0-8476-0927F5147411}" type="datetimeFigureOut">
              <a:rPr lang="en-IN" smtClean="0"/>
              <a:t>22-07-2024</a:t>
            </a:fld>
            <a:endParaRPr lang="en-IN"/>
          </a:p>
        </p:txBody>
      </p:sp>
      <p:sp>
        <p:nvSpPr>
          <p:cNvPr id="5" name="Footer Placeholder 4">
            <a:extLst>
              <a:ext uri="{FF2B5EF4-FFF2-40B4-BE49-F238E27FC236}">
                <a16:creationId xmlns:a16="http://schemas.microsoft.com/office/drawing/2014/main" id="{55049AE3-5747-A7F2-B309-4E0D6D255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2BA8F99-58FE-3A85-36C2-7EC86CF869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D5E6A-89B3-4842-9EAE-274B25D1111A}" type="slidenum">
              <a:rPr lang="en-IN" smtClean="0"/>
              <a:t>‹#›</a:t>
            </a:fld>
            <a:endParaRPr lang="en-IN"/>
          </a:p>
        </p:txBody>
      </p:sp>
    </p:spTree>
    <p:extLst>
      <p:ext uri="{BB962C8B-B14F-4D97-AF65-F5344CB8AC3E}">
        <p14:creationId xmlns:p14="http://schemas.microsoft.com/office/powerpoint/2010/main" val="3209522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029F-D823-8CA0-19FD-0251CC3E3412}"/>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0228937D-0D81-2DA1-1C55-FD99B23FE1AE}"/>
              </a:ext>
            </a:extLst>
          </p:cNvPr>
          <p:cNvSpPr>
            <a:spLocks noGrp="1"/>
          </p:cNvSpPr>
          <p:nvPr>
            <p:ph idx="1"/>
          </p:nvPr>
        </p:nvSpPr>
        <p:spPr/>
        <p:txBody>
          <a:bodyPr>
            <a:normAutofit fontScale="92500" lnSpcReduction="20000"/>
          </a:bodyPr>
          <a:lstStyle/>
          <a:p>
            <a:pPr marL="0" indent="0">
              <a:buNone/>
            </a:pPr>
            <a:r>
              <a:rPr lang="en-US" dirty="0"/>
              <a:t>These materials are by the Kongki Ka Project and are made available to you under the terms of the Creative Commons Attribution </a:t>
            </a:r>
            <a:r>
              <a:rPr lang="en-US" dirty="0" err="1"/>
              <a:t>ShareAlike</a:t>
            </a:r>
            <a:r>
              <a:rPr lang="en-US" dirty="0"/>
              <a:t> license 4.0.</a:t>
            </a:r>
          </a:p>
          <a:p>
            <a:pPr marL="0" indent="0">
              <a:buNone/>
            </a:pPr>
            <a:r>
              <a:rPr lang="en-US" dirty="0"/>
              <a:t>You have permission to share and redistribute these materials in any format and to make reasonable revisions and adaptations of this translation, provided that:</a:t>
            </a:r>
          </a:p>
          <a:p>
            <a:pPr marL="0" indent="0">
              <a:buNone/>
            </a:pPr>
            <a:r>
              <a:rPr lang="en-US" dirty="0"/>
              <a:t>•	You include the above </a:t>
            </a:r>
            <a:r>
              <a:rPr lang="en-US" dirty="0" err="1"/>
              <a:t>licence</a:t>
            </a:r>
            <a:r>
              <a:rPr lang="en-US" dirty="0"/>
              <a:t> and source information.</a:t>
            </a:r>
          </a:p>
          <a:p>
            <a:pPr marL="0" indent="0">
              <a:buNone/>
            </a:pPr>
            <a:r>
              <a:rPr lang="en-US" dirty="0"/>
              <a:t>•	If you redistribute these materials or create derivatives, you must distribute your contributions under the same license as the original.</a:t>
            </a:r>
          </a:p>
          <a:p>
            <a:pPr marL="0" indent="0">
              <a:buNone/>
            </a:pPr>
            <a:endParaRPr lang="en-US" dirty="0"/>
          </a:p>
          <a:p>
            <a:pPr marL="0" indent="0">
              <a:buNone/>
            </a:pPr>
            <a:r>
              <a:rPr lang="en-US" dirty="0"/>
              <a:t>The Holy Bible, Berean Standard Bible, BSB is produced in cooperation with Bible Hub, Discovery Bible, OpenBible.com, and the Berean Bible Translation Committee. This text of God's Word has been dedicated to the public domain.</a:t>
            </a:r>
          </a:p>
        </p:txBody>
      </p:sp>
    </p:spTree>
    <p:extLst>
      <p:ext uri="{BB962C8B-B14F-4D97-AF65-F5344CB8AC3E}">
        <p14:creationId xmlns:p14="http://schemas.microsoft.com/office/powerpoint/2010/main" val="1499918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1F8108E8-75AD-9E1D-D648-8921405EB0D2}"/>
              </a:ext>
            </a:extLst>
          </p:cNvPr>
          <p:cNvPicPr>
            <a:picLocks noChangeAspect="1"/>
          </p:cNvPicPr>
          <p:nvPr/>
        </p:nvPicPr>
        <p:blipFill rotWithShape="1">
          <a:blip r:embed="rId2"/>
          <a:srcRect l="9317" r="-1" b="-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F5A4647D-2014-A240-9E0E-6EA6A9DE2769}"/>
              </a:ext>
            </a:extLst>
          </p:cNvPr>
          <p:cNvSpPr txBox="1"/>
          <p:nvPr/>
        </p:nvSpPr>
        <p:spPr>
          <a:xfrm>
            <a:off x="466685" y="5746270"/>
            <a:ext cx="2709453" cy="769441"/>
          </a:xfrm>
          <a:prstGeom prst="rect">
            <a:avLst/>
          </a:prstGeom>
          <a:noFill/>
        </p:spPr>
        <p:txBody>
          <a:bodyPr wrap="square" rtlCol="0">
            <a:spAutoFit/>
          </a:bodyPr>
          <a:lstStyle/>
          <a:p>
            <a:r>
              <a:rPr lang="bo-CN" sz="4400" b="1" i="0" cap="all" dirty="0">
                <a:solidFill>
                  <a:schemeClr val="bg1"/>
                </a:solidFill>
                <a:effectLst/>
                <a:latin typeface="ArialMT"/>
              </a:rPr>
              <a:t>མད་ཐཱ། 8</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:24</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859407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000" dirty="0">
                <a:solidFill>
                  <a:srgbClr val="777A7B"/>
                </a:solidFill>
                <a:highlight>
                  <a:srgbClr val="FFFFFF"/>
                </a:highlight>
                <a:latin typeface="Inter"/>
              </a:rPr>
              <a:t>25</a:t>
            </a:r>
            <a:r>
              <a:rPr lang="bo-CN" sz="6000" dirty="0">
                <a:solidFill>
                  <a:srgbClr val="121212"/>
                </a:solidFill>
                <a:highlight>
                  <a:srgbClr val="FFFFFF"/>
                </a:highlight>
                <a:latin typeface="Inter"/>
              </a:rPr>
              <a:t>ཐུགས་སྲས་རྣམས་ཀྱིས་ཁོང་གཟིམས་ལས་བསླངས༌ཏེ། གཙོ་བོ༌ལགས། བདག་ཅག་འཆི་ལ་ཉེ་བས་སྐྱོབ་པར་མཛོད་ཅེས་ཞུས་པ༌ལ། </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3600" dirty="0">
                <a:solidFill>
                  <a:srgbClr val="777A7B"/>
                </a:solidFill>
                <a:highlight>
                  <a:srgbClr val="FFFFFF"/>
                </a:highlight>
                <a:latin typeface="Inter"/>
              </a:rPr>
              <a:t>25</a:t>
            </a:r>
            <a:r>
              <a:rPr lang="en-US" sz="3600" dirty="0">
                <a:solidFill>
                  <a:srgbClr val="121212"/>
                </a:solidFill>
                <a:highlight>
                  <a:srgbClr val="FFFFFF"/>
                </a:highlight>
                <a:latin typeface="Inter"/>
              </a:rPr>
              <a:t>The disciples went and woke Him, saying, “Lord, save us! We are perishing!”</a:t>
            </a:r>
            <a:r>
              <a:rPr lang="en-US" dirty="0">
                <a:solidFill>
                  <a:srgbClr val="777A7B"/>
                </a:solidFill>
                <a:highlight>
                  <a:srgbClr val="FFFFFF"/>
                </a:highlight>
                <a:latin typeface="Inter"/>
              </a:rPr>
              <a:t> 25</a:t>
            </a:r>
            <a:r>
              <a:rPr lang="en-US" dirty="0">
                <a:solidFill>
                  <a:srgbClr val="121212"/>
                </a:solidFill>
                <a:highlight>
                  <a:srgbClr val="FFFFFF"/>
                </a:highlight>
                <a:latin typeface="Inter"/>
              </a:rPr>
              <a:t>The disciples went and woke him up. They said, “Lord! Save us! We’re going to drown!”</a:t>
            </a:r>
            <a:endParaRPr lang="en-IN" dirty="0"/>
          </a:p>
        </p:txBody>
      </p:sp>
    </p:spTree>
    <p:extLst>
      <p:ext uri="{BB962C8B-B14F-4D97-AF65-F5344CB8AC3E}">
        <p14:creationId xmlns:p14="http://schemas.microsoft.com/office/powerpoint/2010/main" val="3279066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7B2EAF13-489F-88D2-90DF-7D6B8A26EBA0}"/>
              </a:ext>
            </a:extLst>
          </p:cNvPr>
          <p:cNvPicPr>
            <a:picLocks noChangeAspect="1"/>
          </p:cNvPicPr>
          <p:nvPr/>
        </p:nvPicPr>
        <p:blipFill rotWithShape="1">
          <a:blip r:embed="rId2"/>
          <a:srcRect t="7753" r="-1" b="-1"/>
          <a:stretch/>
        </p:blipFill>
        <p:spPr>
          <a:xfrm>
            <a:off x="0" y="1"/>
            <a:ext cx="12423720" cy="6858000"/>
          </a:xfrm>
          <a:prstGeom prst="rect">
            <a:avLst/>
          </a:prstGeom>
        </p:spPr>
      </p:pic>
      <p:sp>
        <p:nvSpPr>
          <p:cNvPr id="4" name="TextBox 3">
            <a:extLst>
              <a:ext uri="{FF2B5EF4-FFF2-40B4-BE49-F238E27FC236}">
                <a16:creationId xmlns:a16="http://schemas.microsoft.com/office/drawing/2014/main" id="{2402F246-FB04-9073-E157-A93B6269286D}"/>
              </a:ext>
            </a:extLst>
          </p:cNvPr>
          <p:cNvSpPr txBox="1"/>
          <p:nvPr/>
        </p:nvSpPr>
        <p:spPr>
          <a:xfrm>
            <a:off x="498883" y="330704"/>
            <a:ext cx="2709453" cy="769441"/>
          </a:xfrm>
          <a:prstGeom prst="rect">
            <a:avLst/>
          </a:prstGeom>
          <a:noFill/>
        </p:spPr>
        <p:txBody>
          <a:bodyPr wrap="square" rtlCol="0">
            <a:spAutoFit/>
          </a:bodyPr>
          <a:lstStyle/>
          <a:p>
            <a:r>
              <a:rPr lang="bo-CN" sz="4400" b="1" i="0" cap="all" dirty="0">
                <a:solidFill>
                  <a:schemeClr val="bg1"/>
                </a:solidFill>
                <a:effectLst/>
                <a:latin typeface="ArialMT"/>
              </a:rPr>
              <a:t>མད་ཐཱ། 8</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:25</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642315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6"/>
            <a:ext cx="6096000" cy="6558101"/>
          </a:xfrm>
          <a:prstGeom prst="rect">
            <a:avLst/>
          </a:prstGeom>
          <a:noFill/>
        </p:spPr>
        <p:txBody>
          <a:bodyPr wrap="square" rtlCol="0">
            <a:noAutofit/>
          </a:bodyPr>
          <a:lstStyle/>
          <a:p>
            <a:r>
              <a:rPr lang="en-IN" dirty="0"/>
              <a:t> </a:t>
            </a:r>
            <a:r>
              <a:rPr lang="bo-CN" sz="4800" dirty="0">
                <a:solidFill>
                  <a:srgbClr val="777A7B"/>
                </a:solidFill>
                <a:highlight>
                  <a:srgbClr val="FFFFFF"/>
                </a:highlight>
                <a:latin typeface="Inter"/>
              </a:rPr>
              <a:t>26</a:t>
            </a:r>
            <a:r>
              <a:rPr lang="bo-CN" sz="4800" dirty="0">
                <a:solidFill>
                  <a:srgbClr val="121212"/>
                </a:solidFill>
                <a:highlight>
                  <a:srgbClr val="FFFFFF"/>
                </a:highlight>
                <a:latin typeface="Inter"/>
              </a:rPr>
              <a:t>ཁོང་གིས་དེ་རྣམས་ལ་འདི་སྐད༌དུ། དད་པ་ཆུང་བ་ཁྱོད་རྣམས་ཅིའི་ཕྱིར་སྐྲག་གམ་ཞེས་གསུངས་ནས་ཡར་བཞེངས༌ཏེ། རླུང་དང་མཚོ་ལ་བཀའ་བཀྱོན་མཛད་པ༌ན། རླུང་དང་མཚོའང་ཡོངས་སུ་ཞི་བར༌གྱུར། </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3200" dirty="0">
                <a:solidFill>
                  <a:srgbClr val="777A7B"/>
                </a:solidFill>
                <a:highlight>
                  <a:srgbClr val="FFFFFF"/>
                </a:highlight>
                <a:latin typeface="Inter"/>
              </a:rPr>
              <a:t>26</a:t>
            </a:r>
            <a:r>
              <a:rPr lang="en-US" sz="3200" dirty="0">
                <a:solidFill>
                  <a:srgbClr val="121212"/>
                </a:solidFill>
                <a:highlight>
                  <a:srgbClr val="FFFFFF"/>
                </a:highlight>
                <a:latin typeface="Inter"/>
              </a:rPr>
              <a:t>“You of little faith,” Jesus replied, “why are you so afraid?” Then He got up and rebuked the winds and the sea, and it was perfectly calm.</a:t>
            </a:r>
            <a:r>
              <a:rPr lang="en-US" dirty="0">
                <a:solidFill>
                  <a:srgbClr val="777A7B"/>
                </a:solidFill>
                <a:highlight>
                  <a:srgbClr val="FFFFFF"/>
                </a:highlight>
                <a:latin typeface="Inter"/>
              </a:rPr>
              <a:t> 26</a:t>
            </a:r>
            <a:r>
              <a:rPr lang="en-US" dirty="0">
                <a:solidFill>
                  <a:srgbClr val="121212"/>
                </a:solidFill>
                <a:highlight>
                  <a:srgbClr val="FFFFFF"/>
                </a:highlight>
                <a:latin typeface="Inter"/>
              </a:rPr>
              <a:t>He replied, “Your faith is so small! Why are you so afraid?” Then Jesus got up and ordered the winds and the waves to stop. It became completely calm.</a:t>
            </a:r>
            <a:endParaRPr lang="en-IN" dirty="0"/>
          </a:p>
        </p:txBody>
      </p:sp>
    </p:spTree>
    <p:extLst>
      <p:ext uri="{BB962C8B-B14F-4D97-AF65-F5344CB8AC3E}">
        <p14:creationId xmlns:p14="http://schemas.microsoft.com/office/powerpoint/2010/main" val="1810082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9B9072-22A3-75DF-250F-BDF60C4D55F4}"/>
              </a:ext>
            </a:extLst>
          </p:cNvPr>
          <p:cNvPicPr>
            <a:picLocks noChangeAspect="1"/>
          </p:cNvPicPr>
          <p:nvPr/>
        </p:nvPicPr>
        <p:blipFill>
          <a:blip r:embed="rId2"/>
          <a:stretch>
            <a:fillRect/>
          </a:stretch>
        </p:blipFill>
        <p:spPr>
          <a:xfrm>
            <a:off x="-1332614" y="0"/>
            <a:ext cx="13524614" cy="6858000"/>
          </a:xfrm>
          <a:prstGeom prst="rect">
            <a:avLst/>
          </a:prstGeom>
        </p:spPr>
      </p:pic>
      <p:sp>
        <p:nvSpPr>
          <p:cNvPr id="4" name="TextBox 3">
            <a:extLst>
              <a:ext uri="{FF2B5EF4-FFF2-40B4-BE49-F238E27FC236}">
                <a16:creationId xmlns:a16="http://schemas.microsoft.com/office/drawing/2014/main" id="{E16723DF-5AE7-EAB9-AF4C-A3FD3CE31FAB}"/>
              </a:ext>
            </a:extLst>
          </p:cNvPr>
          <p:cNvSpPr txBox="1"/>
          <p:nvPr/>
        </p:nvSpPr>
        <p:spPr>
          <a:xfrm>
            <a:off x="408731" y="5784907"/>
            <a:ext cx="2709453" cy="769441"/>
          </a:xfrm>
          <a:prstGeom prst="rect">
            <a:avLst/>
          </a:prstGeom>
          <a:noFill/>
        </p:spPr>
        <p:txBody>
          <a:bodyPr wrap="square" rtlCol="0">
            <a:spAutoFit/>
          </a:bodyPr>
          <a:lstStyle/>
          <a:p>
            <a:r>
              <a:rPr lang="bo-CN" sz="4400" b="1" i="0" cap="all" dirty="0">
                <a:solidFill>
                  <a:schemeClr val="bg1"/>
                </a:solidFill>
                <a:effectLst/>
                <a:latin typeface="ArialMT"/>
              </a:rPr>
              <a:t>མད་ཐཱ། 8</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:26</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163251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5400" dirty="0">
                <a:solidFill>
                  <a:srgbClr val="777A7B"/>
                </a:solidFill>
                <a:highlight>
                  <a:srgbClr val="FFFFFF"/>
                </a:highlight>
                <a:latin typeface="Inter"/>
              </a:rPr>
              <a:t>27</a:t>
            </a:r>
            <a:r>
              <a:rPr lang="bo-CN" sz="5400" dirty="0">
                <a:solidFill>
                  <a:srgbClr val="121212"/>
                </a:solidFill>
                <a:highlight>
                  <a:srgbClr val="FFFFFF"/>
                </a:highlight>
                <a:latin typeface="Inter"/>
              </a:rPr>
              <a:t>ཐུགས་སྲས་རྣམས་དོན་དེར་ངོ་མཚར་སྐྱེས༌ཏེ། རླུང་དང་མཚོ་ཡིས་ཀྱང་ཁོང་གི་བཀའ་ལ་མཉན་པས་མི་འདི་ནི་ཅི་ལྟ་བུ་ཞིག་ཡིན་ནམ་ཞེས་སྨྲས༌སོ།།</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000" dirty="0">
                <a:solidFill>
                  <a:srgbClr val="777A7B"/>
                </a:solidFill>
                <a:highlight>
                  <a:srgbClr val="FFFFFF"/>
                </a:highlight>
                <a:latin typeface="Inter"/>
              </a:rPr>
              <a:t>27</a:t>
            </a:r>
            <a:r>
              <a:rPr lang="en-US" sz="4000" dirty="0">
                <a:solidFill>
                  <a:srgbClr val="121212"/>
                </a:solidFill>
                <a:highlight>
                  <a:srgbClr val="FFFFFF"/>
                </a:highlight>
                <a:latin typeface="Inter"/>
              </a:rPr>
              <a:t>The men were amazed and asked, “What kind of man is this? Even the winds and the sea obey Him!”</a:t>
            </a:r>
            <a:r>
              <a:rPr lang="en-US" dirty="0">
                <a:solidFill>
                  <a:srgbClr val="777A7B"/>
                </a:solidFill>
                <a:highlight>
                  <a:srgbClr val="FFFFFF"/>
                </a:highlight>
                <a:latin typeface="Inter"/>
              </a:rPr>
              <a:t> 27</a:t>
            </a:r>
            <a:r>
              <a:rPr lang="en-US" dirty="0">
                <a:solidFill>
                  <a:srgbClr val="121212"/>
                </a:solidFill>
                <a:highlight>
                  <a:srgbClr val="FFFFFF"/>
                </a:highlight>
                <a:latin typeface="Inter"/>
              </a:rPr>
              <a:t>The disciples were amazed. They asked, “What kind of man is this? Even the winds and the waves obey him!”</a:t>
            </a:r>
            <a:endParaRPr lang="en-IN" dirty="0"/>
          </a:p>
        </p:txBody>
      </p:sp>
    </p:spTree>
    <p:extLst>
      <p:ext uri="{BB962C8B-B14F-4D97-AF65-F5344CB8AC3E}">
        <p14:creationId xmlns:p14="http://schemas.microsoft.com/office/powerpoint/2010/main" val="171976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artoon of a boat with people on it&#10;&#10;Description automatically generated">
            <a:extLst>
              <a:ext uri="{FF2B5EF4-FFF2-40B4-BE49-F238E27FC236}">
                <a16:creationId xmlns:a16="http://schemas.microsoft.com/office/drawing/2014/main" id="{A7F6209E-6705-9139-01FE-99753D23D455}"/>
              </a:ext>
            </a:extLst>
          </p:cNvPr>
          <p:cNvPicPr>
            <a:picLocks noChangeAspect="1"/>
          </p:cNvPicPr>
          <p:nvPr/>
        </p:nvPicPr>
        <p:blipFill rotWithShape="1">
          <a:blip r:embed="rId2"/>
          <a:srcRect t="4273"/>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E3973CAF-2F87-F474-406C-02EA4E73BC09}"/>
              </a:ext>
            </a:extLst>
          </p:cNvPr>
          <p:cNvSpPr txBox="1"/>
          <p:nvPr/>
        </p:nvSpPr>
        <p:spPr>
          <a:xfrm>
            <a:off x="479565" y="5836422"/>
            <a:ext cx="2709453" cy="769441"/>
          </a:xfrm>
          <a:prstGeom prst="rect">
            <a:avLst/>
          </a:prstGeom>
          <a:noFill/>
        </p:spPr>
        <p:txBody>
          <a:bodyPr wrap="square" rtlCol="0">
            <a:spAutoFit/>
          </a:bodyPr>
          <a:lstStyle/>
          <a:p>
            <a:r>
              <a:rPr lang="bo-CN" sz="4400" b="1" i="0" cap="all" dirty="0">
                <a:solidFill>
                  <a:schemeClr val="bg1"/>
                </a:solidFill>
                <a:effectLst/>
                <a:latin typeface="ArialMT"/>
              </a:rPr>
              <a:t>མད་ཐཱ། 8</a:t>
            </a:r>
            <a:r>
              <a:rPr lang="en-IN" sz="4400" b="1" cap="all">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:27</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721811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artoon of a boat with people on it&#10;&#10;Description automatically generated">
            <a:extLst>
              <a:ext uri="{FF2B5EF4-FFF2-40B4-BE49-F238E27FC236}">
                <a16:creationId xmlns:a16="http://schemas.microsoft.com/office/drawing/2014/main" id="{39D44114-2D23-D177-5CCB-EE35AC5F85DB}"/>
              </a:ext>
            </a:extLst>
          </p:cNvPr>
          <p:cNvPicPr>
            <a:picLocks noChangeAspect="1"/>
          </p:cNvPicPr>
          <p:nvPr/>
        </p:nvPicPr>
        <p:blipFill rotWithShape="1">
          <a:blip r:embed="rId2"/>
          <a:srcRect t="4273"/>
          <a:stretch/>
        </p:blipFill>
        <p:spPr>
          <a:xfrm>
            <a:off x="20" y="0"/>
            <a:ext cx="12191980" cy="6856718"/>
          </a:xfrm>
          <a:prstGeom prst="rect">
            <a:avLst/>
          </a:prstGeom>
        </p:spPr>
      </p:pic>
      <p:sp>
        <p:nvSpPr>
          <p:cNvPr id="7" name="TextBox 6">
            <a:extLst>
              <a:ext uri="{FF2B5EF4-FFF2-40B4-BE49-F238E27FC236}">
                <a16:creationId xmlns:a16="http://schemas.microsoft.com/office/drawing/2014/main" id="{100B74E3-352B-B4FB-5985-0577D7901493}"/>
              </a:ext>
            </a:extLst>
          </p:cNvPr>
          <p:cNvSpPr txBox="1"/>
          <p:nvPr/>
        </p:nvSpPr>
        <p:spPr>
          <a:xfrm>
            <a:off x="5808373" y="-190228"/>
            <a:ext cx="6149662" cy="3075096"/>
          </a:xfrm>
          <a:prstGeom prst="rect">
            <a:avLst/>
          </a:prstGeom>
          <a:noFill/>
        </p:spPr>
        <p:txBody>
          <a:bodyPr wrap="square" rtlCol="0">
            <a:noAutofit/>
          </a:bodyPr>
          <a:lstStyle/>
          <a:p>
            <a:pPr algn="ctr"/>
            <a:r>
              <a:rPr lang="en-IN" sz="8000" dirty="0">
                <a:solidFill>
                  <a:schemeClr val="bg1"/>
                </a:solidFill>
              </a:rPr>
              <a:t> </a:t>
            </a:r>
            <a:r>
              <a:rPr lang="bo-CN" sz="8000" b="1" i="0" cap="all" dirty="0">
                <a:solidFill>
                  <a:schemeClr val="bg1"/>
                </a:solidFill>
                <a:effectLst/>
                <a:latin typeface="ArialMT"/>
              </a:rPr>
              <a:t>མད་ཐཱ། 8</a:t>
            </a:r>
          </a:p>
          <a:p>
            <a:pPr algn="ctr"/>
            <a:r>
              <a:rPr lang="bo-CN" sz="8000" b="1" dirty="0">
                <a:solidFill>
                  <a:schemeClr val="bg1"/>
                </a:solidFill>
                <a:latin typeface="Inter"/>
              </a:rPr>
              <a:t>རླུང་ཤུགས་དང་མཚོ་རླབས་ཞི་བར་མཛད༌པ།</a:t>
            </a:r>
            <a:endParaRPr lang="en-IN" sz="8000" dirty="0">
              <a:solidFill>
                <a:schemeClr val="bg1"/>
              </a:solidFill>
            </a:endParaRPr>
          </a:p>
        </p:txBody>
      </p:sp>
    </p:spTree>
    <p:extLst>
      <p:ext uri="{BB962C8B-B14F-4D97-AF65-F5344CB8AC3E}">
        <p14:creationId xmlns:p14="http://schemas.microsoft.com/office/powerpoint/2010/main" val="1850742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73789"/>
            <a:ext cx="6096000" cy="6558101"/>
          </a:xfrm>
          <a:prstGeom prst="rect">
            <a:avLst/>
          </a:prstGeom>
          <a:noFill/>
        </p:spPr>
        <p:txBody>
          <a:bodyPr wrap="square" rtlCol="0">
            <a:noAutofit/>
          </a:bodyPr>
          <a:lstStyle/>
          <a:p>
            <a:r>
              <a:rPr lang="en-IN" sz="6000" dirty="0"/>
              <a:t> </a:t>
            </a:r>
            <a:r>
              <a:rPr lang="bo-CN" sz="6000" b="1" i="0" cap="all" dirty="0">
                <a:solidFill>
                  <a:srgbClr val="121212"/>
                </a:solidFill>
                <a:effectLst/>
                <a:highlight>
                  <a:srgbClr val="FFFFFF"/>
                </a:highlight>
                <a:latin typeface="ArialMT"/>
              </a:rPr>
              <a:t>མད་ཐཱ། 8</a:t>
            </a:r>
          </a:p>
          <a:p>
            <a:r>
              <a:rPr lang="bo-CN" sz="6000" b="1" dirty="0">
                <a:solidFill>
                  <a:srgbClr val="121212"/>
                </a:solidFill>
                <a:highlight>
                  <a:srgbClr val="FFFFFF"/>
                </a:highlight>
                <a:latin typeface="Inter"/>
              </a:rPr>
              <a:t>རླུང་ཤུགས་དང་མཚོ་རླབས་ཞི་བར་མཛད༌པ།</a:t>
            </a:r>
            <a:endParaRPr lang="en-IN" sz="6000"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sz="4000" dirty="0">
                <a:solidFill>
                  <a:srgbClr val="000000"/>
                </a:solidFill>
                <a:effectLst/>
                <a:latin typeface="Times New Roman" panose="02020603050405020304" pitchFamily="18" charset="0"/>
                <a:ea typeface="Times New Roman" panose="02020603050405020304" pitchFamily="18" charset="0"/>
              </a:rPr>
              <a:t>Calming the Storm  -  Matthew 8:18-27 </a:t>
            </a:r>
            <a:endParaRPr lang="en-IN" sz="4000" dirty="0"/>
          </a:p>
        </p:txBody>
      </p:sp>
    </p:spTree>
    <p:extLst>
      <p:ext uri="{BB962C8B-B14F-4D97-AF65-F5344CB8AC3E}">
        <p14:creationId xmlns:p14="http://schemas.microsoft.com/office/powerpoint/2010/main" val="2332778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artoon of a boat with people on it&#10;&#10;Description automatically generated">
            <a:extLst>
              <a:ext uri="{FF2B5EF4-FFF2-40B4-BE49-F238E27FC236}">
                <a16:creationId xmlns:a16="http://schemas.microsoft.com/office/drawing/2014/main" id="{0A48A4FC-7AC1-10AE-2CFA-C61033DCA9FF}"/>
              </a:ext>
            </a:extLst>
          </p:cNvPr>
          <p:cNvPicPr>
            <a:picLocks noChangeAspect="1"/>
          </p:cNvPicPr>
          <p:nvPr/>
        </p:nvPicPr>
        <p:blipFill rotWithShape="1">
          <a:blip r:embed="rId2"/>
          <a:srcRect t="4273"/>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5EC8C8C3-C6F4-475B-4B9E-64A29D7054AB}"/>
              </a:ext>
            </a:extLst>
          </p:cNvPr>
          <p:cNvSpPr txBox="1"/>
          <p:nvPr/>
        </p:nvSpPr>
        <p:spPr>
          <a:xfrm>
            <a:off x="5808373" y="-190228"/>
            <a:ext cx="6149662" cy="3075096"/>
          </a:xfrm>
          <a:prstGeom prst="rect">
            <a:avLst/>
          </a:prstGeom>
          <a:noFill/>
        </p:spPr>
        <p:txBody>
          <a:bodyPr wrap="square" rtlCol="0">
            <a:noAutofit/>
          </a:bodyPr>
          <a:lstStyle/>
          <a:p>
            <a:pPr algn="ctr"/>
            <a:r>
              <a:rPr lang="en-IN" sz="8000" dirty="0">
                <a:solidFill>
                  <a:schemeClr val="bg1"/>
                </a:solidFill>
              </a:rPr>
              <a:t> </a:t>
            </a:r>
            <a:r>
              <a:rPr lang="bo-CN" sz="8000" b="1" i="0" cap="all" dirty="0">
                <a:solidFill>
                  <a:schemeClr val="bg1"/>
                </a:solidFill>
                <a:effectLst/>
                <a:latin typeface="ArialMT"/>
              </a:rPr>
              <a:t>མད་ཐཱ། 8</a:t>
            </a:r>
          </a:p>
          <a:p>
            <a:pPr algn="ctr"/>
            <a:r>
              <a:rPr lang="bo-CN" sz="8000" b="1" dirty="0">
                <a:solidFill>
                  <a:schemeClr val="bg1"/>
                </a:solidFill>
                <a:latin typeface="Inter"/>
              </a:rPr>
              <a:t>རླུང་ཤུགས་དང་མཚོ་རླབས་ཞི་བར་མཛད༌པ།</a:t>
            </a:r>
            <a:endParaRPr lang="en-IN" sz="8000" dirty="0">
              <a:solidFill>
                <a:schemeClr val="bg1"/>
              </a:solidFill>
            </a:endParaRPr>
          </a:p>
        </p:txBody>
      </p:sp>
    </p:spTree>
    <p:extLst>
      <p:ext uri="{BB962C8B-B14F-4D97-AF65-F5344CB8AC3E}">
        <p14:creationId xmlns:p14="http://schemas.microsoft.com/office/powerpoint/2010/main" val="1828872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000" dirty="0">
                <a:solidFill>
                  <a:srgbClr val="777A7B"/>
                </a:solidFill>
                <a:highlight>
                  <a:srgbClr val="FFFFFF"/>
                </a:highlight>
                <a:latin typeface="Inter"/>
              </a:rPr>
              <a:t>18</a:t>
            </a:r>
            <a:r>
              <a:rPr lang="bo-CN" sz="6000" dirty="0">
                <a:solidFill>
                  <a:srgbClr val="121212"/>
                </a:solidFill>
                <a:highlight>
                  <a:srgbClr val="FFFFFF"/>
                </a:highlight>
                <a:latin typeface="Inter"/>
              </a:rPr>
              <a:t>དེ་ནས་སྐྱབས་མགོན་ཡེ་ཤུས་མི་མང་པོས་རང་ཉིད་བསྐོར་བ་གཟིགས་ཏེ་མཚོའི་ཕ་རོལ་ཏུ་འགྲོའོ་ཞེས་བཀའ་གནང་བ༌དང༌། </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3600" dirty="0">
                <a:solidFill>
                  <a:srgbClr val="777A7B"/>
                </a:solidFill>
                <a:highlight>
                  <a:srgbClr val="FFFFFF"/>
                </a:highlight>
                <a:latin typeface="Inter"/>
              </a:rPr>
              <a:t>18</a:t>
            </a:r>
            <a:r>
              <a:rPr lang="en-US" sz="3600" dirty="0">
                <a:solidFill>
                  <a:srgbClr val="121212"/>
                </a:solidFill>
                <a:highlight>
                  <a:srgbClr val="FFFFFF"/>
                </a:highlight>
                <a:latin typeface="Inter"/>
              </a:rPr>
              <a:t>When Jesus saw a large crowd around Him, He gave orders to cross to the other side of the sea.</a:t>
            </a:r>
            <a:r>
              <a:rPr lang="en-US" dirty="0">
                <a:solidFill>
                  <a:srgbClr val="777A7B"/>
                </a:solidFill>
                <a:highlight>
                  <a:srgbClr val="FFFFFF"/>
                </a:highlight>
                <a:latin typeface="Inter"/>
              </a:rPr>
              <a:t> 18</a:t>
            </a:r>
            <a:r>
              <a:rPr lang="en-US" dirty="0">
                <a:solidFill>
                  <a:srgbClr val="121212"/>
                </a:solidFill>
                <a:highlight>
                  <a:srgbClr val="FFFFFF"/>
                </a:highlight>
                <a:latin typeface="Inter"/>
              </a:rPr>
              <a:t>Jesus saw the crowd around him. So he gave his disciples orders to go to the other side of the Sea of Galilee.</a:t>
            </a:r>
            <a:endParaRPr lang="en-IN" dirty="0"/>
          </a:p>
        </p:txBody>
      </p:sp>
    </p:spTree>
    <p:extLst>
      <p:ext uri="{BB962C8B-B14F-4D97-AF65-F5344CB8AC3E}">
        <p14:creationId xmlns:p14="http://schemas.microsoft.com/office/powerpoint/2010/main" val="3153919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91C0FC1A-A9DA-52E6-727C-76CF1AEF038E}"/>
              </a:ext>
            </a:extLst>
          </p:cNvPr>
          <p:cNvPicPr>
            <a:picLocks noChangeAspect="1"/>
          </p:cNvPicPr>
          <p:nvPr/>
        </p:nvPicPr>
        <p:blipFill rotWithShape="1">
          <a:blip r:embed="rId2"/>
          <a:srcRect r="18208" b="1"/>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01CEE92A-FD00-FF04-E16C-DD87FE9A4760}"/>
              </a:ext>
            </a:extLst>
          </p:cNvPr>
          <p:cNvSpPr txBox="1"/>
          <p:nvPr/>
        </p:nvSpPr>
        <p:spPr>
          <a:xfrm>
            <a:off x="498883" y="330704"/>
            <a:ext cx="2709453" cy="769441"/>
          </a:xfrm>
          <a:prstGeom prst="rect">
            <a:avLst/>
          </a:prstGeom>
          <a:noFill/>
        </p:spPr>
        <p:txBody>
          <a:bodyPr wrap="square" rtlCol="0">
            <a:spAutoFit/>
          </a:bodyPr>
          <a:lstStyle/>
          <a:p>
            <a:r>
              <a:rPr lang="bo-CN" sz="4400" b="1" i="0" cap="all" dirty="0">
                <a:solidFill>
                  <a:schemeClr val="bg1"/>
                </a:solidFill>
                <a:effectLst/>
                <a:latin typeface="ArialMT"/>
              </a:rPr>
              <a:t>མད་ཐཱ། 8</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:18</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292473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5400" dirty="0">
                <a:solidFill>
                  <a:srgbClr val="777A7B"/>
                </a:solidFill>
                <a:highlight>
                  <a:srgbClr val="FFFFFF"/>
                </a:highlight>
                <a:latin typeface="Inter"/>
              </a:rPr>
              <a:t>23</a:t>
            </a:r>
            <a:r>
              <a:rPr lang="bo-CN" sz="5400" dirty="0">
                <a:solidFill>
                  <a:srgbClr val="121212"/>
                </a:solidFill>
                <a:highlight>
                  <a:srgbClr val="FFFFFF"/>
                </a:highlight>
                <a:latin typeface="Inter"/>
              </a:rPr>
              <a:t>དེ་ནས་སྐྱབས་མགོན་ཡེ་ཤུ་མཚོ་གྲུར་བཞུགས་ཤིང་ཐུགས་སྲས་རྣམས་ཀྱང་ཁོང་གི་རྗེས་སུ༌འབྲངས། </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3600" dirty="0">
                <a:solidFill>
                  <a:srgbClr val="777A7B"/>
                </a:solidFill>
                <a:highlight>
                  <a:srgbClr val="FFFFFF"/>
                </a:highlight>
                <a:latin typeface="Inter"/>
              </a:rPr>
              <a:t>23</a:t>
            </a:r>
            <a:r>
              <a:rPr lang="en-US" sz="3600" dirty="0">
                <a:solidFill>
                  <a:srgbClr val="121212"/>
                </a:solidFill>
                <a:highlight>
                  <a:srgbClr val="FFFFFF"/>
                </a:highlight>
                <a:latin typeface="Inter"/>
              </a:rPr>
              <a:t>When He got into the boat, His disciples followed Him. </a:t>
            </a:r>
            <a:r>
              <a:rPr lang="en-US" dirty="0">
                <a:solidFill>
                  <a:srgbClr val="777A7B"/>
                </a:solidFill>
                <a:highlight>
                  <a:srgbClr val="FFFFFF"/>
                </a:highlight>
                <a:latin typeface="Inter"/>
              </a:rPr>
              <a:t>23</a:t>
            </a:r>
            <a:r>
              <a:rPr lang="en-US" dirty="0">
                <a:solidFill>
                  <a:srgbClr val="121212"/>
                </a:solidFill>
                <a:highlight>
                  <a:srgbClr val="FFFFFF"/>
                </a:highlight>
                <a:latin typeface="Inter"/>
              </a:rPr>
              <a:t>Jesus got into a boat. His disciples followed him.</a:t>
            </a:r>
            <a:endParaRPr lang="en-IN" dirty="0"/>
          </a:p>
        </p:txBody>
      </p:sp>
    </p:spTree>
    <p:extLst>
      <p:ext uri="{BB962C8B-B14F-4D97-AF65-F5344CB8AC3E}">
        <p14:creationId xmlns:p14="http://schemas.microsoft.com/office/powerpoint/2010/main" val="1878919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D64516-9C90-0403-D16C-8155089D6200}"/>
              </a:ext>
            </a:extLst>
          </p:cNvPr>
          <p:cNvPicPr>
            <a:picLocks noChangeAspect="1"/>
          </p:cNvPicPr>
          <p:nvPr/>
        </p:nvPicPr>
        <p:blipFill>
          <a:blip r:embed="rId2"/>
          <a:stretch>
            <a:fillRect/>
          </a:stretch>
        </p:blipFill>
        <p:spPr>
          <a:xfrm>
            <a:off x="0" y="-285520"/>
            <a:ext cx="12192000" cy="7271947"/>
          </a:xfrm>
          <a:prstGeom prst="rect">
            <a:avLst/>
          </a:prstGeom>
        </p:spPr>
      </p:pic>
      <p:sp>
        <p:nvSpPr>
          <p:cNvPr id="4" name="TextBox 3">
            <a:extLst>
              <a:ext uri="{FF2B5EF4-FFF2-40B4-BE49-F238E27FC236}">
                <a16:creationId xmlns:a16="http://schemas.microsoft.com/office/drawing/2014/main" id="{D7C6B8C3-E34F-235B-F139-1CB6DC30FCBA}"/>
              </a:ext>
            </a:extLst>
          </p:cNvPr>
          <p:cNvSpPr txBox="1"/>
          <p:nvPr/>
        </p:nvSpPr>
        <p:spPr>
          <a:xfrm>
            <a:off x="2173137" y="407977"/>
            <a:ext cx="2709453" cy="769441"/>
          </a:xfrm>
          <a:prstGeom prst="rect">
            <a:avLst/>
          </a:prstGeom>
          <a:noFill/>
        </p:spPr>
        <p:txBody>
          <a:bodyPr wrap="square" rtlCol="0">
            <a:spAutoFit/>
          </a:bodyPr>
          <a:lstStyle/>
          <a:p>
            <a:r>
              <a:rPr lang="bo-CN" sz="4400" b="1" i="0" cap="all" dirty="0">
                <a:solidFill>
                  <a:schemeClr val="bg1"/>
                </a:solidFill>
                <a:effectLst/>
                <a:latin typeface="ArialMT"/>
              </a:rPr>
              <a:t>མད་ཐཱ། 8</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:23</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014080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600" dirty="0">
                <a:solidFill>
                  <a:srgbClr val="777A7B"/>
                </a:solidFill>
                <a:highlight>
                  <a:srgbClr val="FFFFFF"/>
                </a:highlight>
                <a:latin typeface="Inter"/>
              </a:rPr>
              <a:t>24</a:t>
            </a:r>
            <a:r>
              <a:rPr lang="bo-CN" sz="6600" dirty="0">
                <a:solidFill>
                  <a:srgbClr val="121212"/>
                </a:solidFill>
                <a:highlight>
                  <a:srgbClr val="FFFFFF"/>
                </a:highlight>
                <a:latin typeface="Inter"/>
              </a:rPr>
              <a:t>གློ་བུར་ཉིད་ལ་རླུང་ཆེན་གཡུགས་ཏེ་མཚོའི་རྦ་རླབས་ཀྱིས་མཚོ་གྲུ་བཀབ་ནའང་ཁོང་ཉིད་གཟིམས་འདུག༌གོ། </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3600" dirty="0">
                <a:solidFill>
                  <a:srgbClr val="121212"/>
                </a:solidFill>
                <a:highlight>
                  <a:srgbClr val="FFFFFF"/>
                </a:highlight>
                <a:latin typeface="Inter"/>
              </a:rPr>
              <a:t> </a:t>
            </a:r>
            <a:r>
              <a:rPr lang="en-US" sz="3600" dirty="0">
                <a:solidFill>
                  <a:srgbClr val="777A7B"/>
                </a:solidFill>
                <a:highlight>
                  <a:srgbClr val="FFFFFF"/>
                </a:highlight>
                <a:latin typeface="Inter"/>
              </a:rPr>
              <a:t>24</a:t>
            </a:r>
            <a:r>
              <a:rPr lang="en-US" sz="3600" dirty="0">
                <a:solidFill>
                  <a:srgbClr val="121212"/>
                </a:solidFill>
                <a:highlight>
                  <a:srgbClr val="FFFFFF"/>
                </a:highlight>
                <a:latin typeface="Inter"/>
              </a:rPr>
              <a:t>Suddenly a violent storm came up on the sea, so that the boat was engulfed by the waves; but Jesus was sleeping.</a:t>
            </a:r>
            <a:r>
              <a:rPr lang="en-US" dirty="0">
                <a:solidFill>
                  <a:srgbClr val="777A7B"/>
                </a:solidFill>
                <a:highlight>
                  <a:srgbClr val="FFFFFF"/>
                </a:highlight>
                <a:latin typeface="Inter"/>
              </a:rPr>
              <a:t> 24</a:t>
            </a:r>
            <a:r>
              <a:rPr lang="en-US" dirty="0">
                <a:solidFill>
                  <a:srgbClr val="121212"/>
                </a:solidFill>
                <a:highlight>
                  <a:srgbClr val="FFFFFF"/>
                </a:highlight>
                <a:latin typeface="Inter"/>
              </a:rPr>
              <a:t>Suddenly a terrible storm came up on the lake. The waves crashed over the boat. But Jesus was sleeping. </a:t>
            </a:r>
            <a:endParaRPr lang="en-IN" dirty="0"/>
          </a:p>
        </p:txBody>
      </p:sp>
    </p:spTree>
    <p:extLst>
      <p:ext uri="{BB962C8B-B14F-4D97-AF65-F5344CB8AC3E}">
        <p14:creationId xmlns:p14="http://schemas.microsoft.com/office/powerpoint/2010/main" val="22192993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8638</TotalTime>
  <Words>692</Words>
  <Application>Microsoft Office PowerPoint</Application>
  <PresentationFormat>Widescreen</PresentationFormat>
  <Paragraphs>32</Paragraphs>
  <Slides>16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ArialMT</vt:lpstr>
      <vt:lpstr>Calibri</vt:lpstr>
      <vt:lpstr>Calibri Light</vt:lpstr>
      <vt:lpstr>Inter</vt:lpstr>
      <vt:lpstr>Microsoft Himalaya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3</cp:revision>
  <dcterms:created xsi:type="dcterms:W3CDTF">2022-09-30T06:26:14Z</dcterms:created>
  <dcterms:modified xsi:type="dcterms:W3CDTF">2024-07-22T08:54:53Z</dcterms:modified>
</cp:coreProperties>
</file>