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258" r:id="rId3"/>
    <p:sldId id="259" r:id="rId4"/>
    <p:sldId id="270" r:id="rId5"/>
    <p:sldId id="260" r:id="rId6"/>
    <p:sldId id="271" r:id="rId7"/>
    <p:sldId id="261" r:id="rId8"/>
    <p:sldId id="272" r:id="rId9"/>
    <p:sldId id="262" r:id="rId10"/>
    <p:sldId id="273" r:id="rId11"/>
    <p:sldId id="264" r:id="rId12"/>
    <p:sldId id="275" r:id="rId13"/>
    <p:sldId id="265" r:id="rId14"/>
    <p:sldId id="276" r:id="rId15"/>
    <p:sldId id="266" r:id="rId16"/>
    <p:sldId id="277" r:id="rId17"/>
    <p:sldId id="267" r:id="rId18"/>
    <p:sldId id="278" r:id="rId19"/>
    <p:sldId id="268" r:id="rId20"/>
    <p:sldId id="279" r:id="rId21"/>
    <p:sldId id="281" r:id="rId22"/>
    <p:sldId id="282" r:id="rId23"/>
    <p:sldId id="283" r:id="rId24"/>
    <p:sldId id="284" r:id="rId25"/>
    <p:sldId id="285" r:id="rId26"/>
    <p:sldId id="28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35" autoAdjust="0"/>
    <p:restoredTop sz="94162" autoAdjust="0"/>
  </p:normalViewPr>
  <p:slideViewPr>
    <p:cSldViewPr snapToGrid="0">
      <p:cViewPr varScale="1">
        <p:scale>
          <a:sx n="62" d="100"/>
          <a:sy n="62" d="100"/>
        </p:scale>
        <p:origin x="72" y="2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F2E892DF-2B6C-457B-92DC-EDD1B4316D3D}"/>
    <pc:docChg chg="undo redo custSel modSld">
      <pc:chgData name="Alfred Smith" userId="3c60a3631c0db8ad" providerId="LiveId" clId="{F2E892DF-2B6C-457B-92DC-EDD1B4316D3D}" dt="2023-01-13T07:45:52.719" v="93"/>
      <pc:docMkLst>
        <pc:docMk/>
      </pc:docMkLst>
      <pc:sldChg chg="delSp modSp mod modTransition modAnim">
        <pc:chgData name="Alfred Smith" userId="3c60a3631c0db8ad" providerId="LiveId" clId="{F2E892DF-2B6C-457B-92DC-EDD1B4316D3D}" dt="2023-01-13T07:45:52.719" v="93"/>
        <pc:sldMkLst>
          <pc:docMk/>
          <pc:sldMk cId="1499918570" sldId="257"/>
        </pc:sldMkLst>
        <pc:spChg chg="mod">
          <ac:chgData name="Alfred Smith" userId="3c60a3631c0db8ad" providerId="LiveId" clId="{F2E892DF-2B6C-457B-92DC-EDD1B4316D3D}" dt="2023-01-13T07:45:52.719" v="93"/>
          <ac:spMkLst>
            <pc:docMk/>
            <pc:sldMk cId="1499918570" sldId="257"/>
            <ac:spMk id="3" creationId="{0228937D-0D81-2DA1-1C55-FD99B23FE1AE}"/>
          </ac:spMkLst>
        </pc:spChg>
        <pc:picChg chg="del">
          <ac:chgData name="Alfred Smith" userId="3c60a3631c0db8ad" providerId="LiveId" clId="{F2E892DF-2B6C-457B-92DC-EDD1B4316D3D}" dt="2023-01-12T12:59:47.652" v="65"/>
          <ac:picMkLst>
            <pc:docMk/>
            <pc:sldMk cId="1499918570" sldId="257"/>
            <ac:picMk id="4" creationId="{AD184AA3-A9A6-9FD9-313C-E82AEA7869CC}"/>
          </ac:picMkLst>
        </pc:picChg>
      </pc:sldChg>
      <pc:sldChg chg="addSp delSp modSp mod modTransition">
        <pc:chgData name="Alfred Smith" userId="3c60a3631c0db8ad" providerId="LiveId" clId="{F2E892DF-2B6C-457B-92DC-EDD1B4316D3D}" dt="2023-01-12T12:59:47.652" v="65"/>
        <pc:sldMkLst>
          <pc:docMk/>
          <pc:sldMk cId="3788111665" sldId="258"/>
        </pc:sldMkLst>
        <pc:spChg chg="del mod">
          <ac:chgData name="Alfred Smith" userId="3c60a3631c0db8ad" providerId="LiveId" clId="{F2E892DF-2B6C-457B-92DC-EDD1B4316D3D}" dt="2023-01-12T12:54:45.782" v="2" actId="478"/>
          <ac:spMkLst>
            <pc:docMk/>
            <pc:sldMk cId="3788111665" sldId="258"/>
            <ac:spMk id="2" creationId="{AF031A1E-E5CB-20F6-D80E-9C2764E8C340}"/>
          </ac:spMkLst>
        </pc:spChg>
        <pc:spChg chg="add mod">
          <ac:chgData name="Alfred Smith" userId="3c60a3631c0db8ad" providerId="LiveId" clId="{F2E892DF-2B6C-457B-92DC-EDD1B4316D3D}" dt="2023-01-12T12:57:25.260" v="49"/>
          <ac:spMkLst>
            <pc:docMk/>
            <pc:sldMk cId="3788111665" sldId="258"/>
            <ac:spMk id="4" creationId="{5F7D0620-4D5A-103A-95D5-CA6E8DB9AEB0}"/>
          </ac:spMkLst>
        </pc:spChg>
      </pc:sldChg>
      <pc:sldChg chg="addSp delSp modSp mod modTransition modAnim">
        <pc:chgData name="Alfred Smith" userId="3c60a3631c0db8ad" providerId="LiveId" clId="{F2E892DF-2B6C-457B-92DC-EDD1B4316D3D}" dt="2023-01-12T13:01:53.835" v="81"/>
        <pc:sldMkLst>
          <pc:docMk/>
          <pc:sldMk cId="454763615" sldId="259"/>
        </pc:sldMkLst>
        <pc:spChg chg="add del">
          <ac:chgData name="Alfred Smith" userId="3c60a3631c0db8ad" providerId="LiveId" clId="{F2E892DF-2B6C-457B-92DC-EDD1B4316D3D}" dt="2023-01-12T13:01:27.393" v="80" actId="478"/>
          <ac:spMkLst>
            <pc:docMk/>
            <pc:sldMk cId="454763615" sldId="259"/>
            <ac:spMk id="3" creationId="{A58184BD-88F1-BA02-40C1-D8403D0EEC0D}"/>
          </ac:spMkLst>
        </pc:spChg>
        <pc:spChg chg="mod">
          <ac:chgData name="Alfred Smith" userId="3c60a3631c0db8ad" providerId="LiveId" clId="{F2E892DF-2B6C-457B-92DC-EDD1B4316D3D}" dt="2023-01-12T12:55:31.036" v="10" actId="20577"/>
          <ac:spMkLst>
            <pc:docMk/>
            <pc:sldMk cId="454763615" sldId="259"/>
            <ac:spMk id="4" creationId="{EE2AC625-9141-A801-F431-DD5F79396320}"/>
          </ac:spMkLst>
        </pc:spChg>
        <pc:spChg chg="add mod">
          <ac:chgData name="Alfred Smith" userId="3c60a3631c0db8ad" providerId="LiveId" clId="{F2E892DF-2B6C-457B-92DC-EDD1B4316D3D}" dt="2023-01-12T13:01:53.835" v="81"/>
          <ac:spMkLst>
            <pc:docMk/>
            <pc:sldMk cId="454763615" sldId="259"/>
            <ac:spMk id="5" creationId="{0F2BD53F-81F8-99AF-391B-034C6E372872}"/>
          </ac:spMkLst>
        </pc:spChg>
        <pc:picChg chg="del">
          <ac:chgData name="Alfred Smith" userId="3c60a3631c0db8ad" providerId="LiveId" clId="{F2E892DF-2B6C-457B-92DC-EDD1B4316D3D}" dt="2023-01-12T12:59:47.652" v="65"/>
          <ac:picMkLst>
            <pc:docMk/>
            <pc:sldMk cId="454763615" sldId="259"/>
            <ac:picMk id="2" creationId="{B02894A9-A702-5719-E5BB-3F597B150430}"/>
          </ac:picMkLst>
        </pc:picChg>
      </pc:sldChg>
      <pc:sldChg chg="addSp delSp modSp mod modTransition modAnim">
        <pc:chgData name="Alfred Smith" userId="3c60a3631c0db8ad" providerId="LiveId" clId="{F2E892DF-2B6C-457B-92DC-EDD1B4316D3D}" dt="2023-01-12T13:01:56.522" v="82"/>
        <pc:sldMkLst>
          <pc:docMk/>
          <pc:sldMk cId="2346136586" sldId="260"/>
        </pc:sldMkLst>
        <pc:spChg chg="add mod">
          <ac:chgData name="Alfred Smith" userId="3c60a3631c0db8ad" providerId="LiveId" clId="{F2E892DF-2B6C-457B-92DC-EDD1B4316D3D}" dt="2023-01-12T13:01:56.522" v="82"/>
          <ac:spMkLst>
            <pc:docMk/>
            <pc:sldMk cId="2346136586" sldId="260"/>
            <ac:spMk id="2" creationId="{2C9C0E72-D118-081C-A432-AE462843ADAC}"/>
          </ac:spMkLst>
        </pc:spChg>
        <pc:spChg chg="del">
          <ac:chgData name="Alfred Smith" userId="3c60a3631c0db8ad" providerId="LiveId" clId="{F2E892DF-2B6C-457B-92DC-EDD1B4316D3D}" dt="2023-01-12T13:00:42.216" v="77" actId="478"/>
          <ac:spMkLst>
            <pc:docMk/>
            <pc:sldMk cId="2346136586" sldId="260"/>
            <ac:spMk id="3" creationId="{A58184BD-88F1-BA02-40C1-D8403D0EEC0D}"/>
          </ac:spMkLst>
        </pc:spChg>
        <pc:picChg chg="del">
          <ac:chgData name="Alfred Smith" userId="3c60a3631c0db8ad" providerId="LiveId" clId="{F2E892DF-2B6C-457B-92DC-EDD1B4316D3D}" dt="2023-01-12T12:59:47.652" v="65"/>
          <ac:picMkLst>
            <pc:docMk/>
            <pc:sldMk cId="2346136586" sldId="260"/>
            <ac:picMk id="5" creationId="{1DC0AE3C-3D4C-116A-559B-64C13618418F}"/>
          </ac:picMkLst>
        </pc:picChg>
      </pc:sldChg>
      <pc:sldChg chg="addSp delSp modSp mod modTransition modAnim">
        <pc:chgData name="Alfred Smith" userId="3c60a3631c0db8ad" providerId="LiveId" clId="{F2E892DF-2B6C-457B-92DC-EDD1B4316D3D}" dt="2023-01-12T13:01:58.879" v="83"/>
        <pc:sldMkLst>
          <pc:docMk/>
          <pc:sldMk cId="4037329247" sldId="261"/>
        </pc:sldMkLst>
        <pc:spChg chg="del">
          <ac:chgData name="Alfred Smith" userId="3c60a3631c0db8ad" providerId="LiveId" clId="{F2E892DF-2B6C-457B-92DC-EDD1B4316D3D}" dt="2023-01-12T13:00:38.978" v="76" actId="478"/>
          <ac:spMkLst>
            <pc:docMk/>
            <pc:sldMk cId="4037329247" sldId="261"/>
            <ac:spMk id="3" creationId="{A58184BD-88F1-BA02-40C1-D8403D0EEC0D}"/>
          </ac:spMkLst>
        </pc:spChg>
        <pc:spChg chg="add mod">
          <ac:chgData name="Alfred Smith" userId="3c60a3631c0db8ad" providerId="LiveId" clId="{F2E892DF-2B6C-457B-92DC-EDD1B4316D3D}" dt="2023-01-12T13:01:58.879" v="83"/>
          <ac:spMkLst>
            <pc:docMk/>
            <pc:sldMk cId="4037329247" sldId="261"/>
            <ac:spMk id="5" creationId="{520EDB36-344A-0E27-6771-A549BF5C1C2B}"/>
          </ac:spMkLst>
        </pc:spChg>
        <pc:picChg chg="del">
          <ac:chgData name="Alfred Smith" userId="3c60a3631c0db8ad" providerId="LiveId" clId="{F2E892DF-2B6C-457B-92DC-EDD1B4316D3D}" dt="2023-01-12T12:59:47.652" v="65"/>
          <ac:picMkLst>
            <pc:docMk/>
            <pc:sldMk cId="4037329247" sldId="261"/>
            <ac:picMk id="2" creationId="{7F18BA8A-C2FE-D37C-47BD-49BFEB3543E6}"/>
          </ac:picMkLst>
        </pc:picChg>
      </pc:sldChg>
      <pc:sldChg chg="addSp delSp modSp mod modTransition modAnim">
        <pc:chgData name="Alfred Smith" userId="3c60a3631c0db8ad" providerId="LiveId" clId="{F2E892DF-2B6C-457B-92DC-EDD1B4316D3D}" dt="2023-01-12T13:02:01.080" v="84"/>
        <pc:sldMkLst>
          <pc:docMk/>
          <pc:sldMk cId="1909638311" sldId="262"/>
        </pc:sldMkLst>
        <pc:spChg chg="add mod">
          <ac:chgData name="Alfred Smith" userId="3c60a3631c0db8ad" providerId="LiveId" clId="{F2E892DF-2B6C-457B-92DC-EDD1B4316D3D}" dt="2023-01-12T13:02:01.080" v="84"/>
          <ac:spMkLst>
            <pc:docMk/>
            <pc:sldMk cId="1909638311" sldId="262"/>
            <ac:spMk id="2" creationId="{BCFF0385-3605-6403-4EF3-7ECA2456DB65}"/>
          </ac:spMkLst>
        </pc:spChg>
        <pc:spChg chg="del">
          <ac:chgData name="Alfred Smith" userId="3c60a3631c0db8ad" providerId="LiveId" clId="{F2E892DF-2B6C-457B-92DC-EDD1B4316D3D}" dt="2023-01-12T13:00:35.955" v="75" actId="478"/>
          <ac:spMkLst>
            <pc:docMk/>
            <pc:sldMk cId="1909638311" sldId="262"/>
            <ac:spMk id="3" creationId="{A58184BD-88F1-BA02-40C1-D8403D0EEC0D}"/>
          </ac:spMkLst>
        </pc:spChg>
        <pc:picChg chg="del">
          <ac:chgData name="Alfred Smith" userId="3c60a3631c0db8ad" providerId="LiveId" clId="{F2E892DF-2B6C-457B-92DC-EDD1B4316D3D}" dt="2023-01-12T12:59:47.652" v="65"/>
          <ac:picMkLst>
            <pc:docMk/>
            <pc:sldMk cId="1909638311" sldId="262"/>
            <ac:picMk id="8" creationId="{81A07A3A-CA35-772C-82D8-C5E337F019C1}"/>
          </ac:picMkLst>
        </pc:picChg>
      </pc:sldChg>
      <pc:sldChg chg="addSp delSp modSp mod modTransition modAnim">
        <pc:chgData name="Alfred Smith" userId="3c60a3631c0db8ad" providerId="LiveId" clId="{F2E892DF-2B6C-457B-92DC-EDD1B4316D3D}" dt="2023-01-12T13:02:02.966" v="85"/>
        <pc:sldMkLst>
          <pc:docMk/>
          <pc:sldMk cId="4044745628" sldId="264"/>
        </pc:sldMkLst>
        <pc:spChg chg="add mod">
          <ac:chgData name="Alfred Smith" userId="3c60a3631c0db8ad" providerId="LiveId" clId="{F2E892DF-2B6C-457B-92DC-EDD1B4316D3D}" dt="2023-01-12T13:02:02.966" v="85"/>
          <ac:spMkLst>
            <pc:docMk/>
            <pc:sldMk cId="4044745628" sldId="264"/>
            <ac:spMk id="2" creationId="{76D98AA0-237D-2866-8C2D-6D87070EE50F}"/>
          </ac:spMkLst>
        </pc:spChg>
        <pc:spChg chg="del">
          <ac:chgData name="Alfred Smith" userId="3c60a3631c0db8ad" providerId="LiveId" clId="{F2E892DF-2B6C-457B-92DC-EDD1B4316D3D}" dt="2023-01-12T13:00:32.593" v="74" actId="478"/>
          <ac:spMkLst>
            <pc:docMk/>
            <pc:sldMk cId="4044745628" sldId="264"/>
            <ac:spMk id="3" creationId="{A58184BD-88F1-BA02-40C1-D8403D0EEC0D}"/>
          </ac:spMkLst>
        </pc:spChg>
        <pc:picChg chg="del">
          <ac:chgData name="Alfred Smith" userId="3c60a3631c0db8ad" providerId="LiveId" clId="{F2E892DF-2B6C-457B-92DC-EDD1B4316D3D}" dt="2023-01-12T12:59:47.652" v="65"/>
          <ac:picMkLst>
            <pc:docMk/>
            <pc:sldMk cId="4044745628" sldId="264"/>
            <ac:picMk id="5" creationId="{45D1324C-53B4-2A0B-FAF4-C6D448D27682}"/>
          </ac:picMkLst>
        </pc:picChg>
      </pc:sldChg>
      <pc:sldChg chg="addSp delSp modSp mod modTransition modAnim">
        <pc:chgData name="Alfred Smith" userId="3c60a3631c0db8ad" providerId="LiveId" clId="{F2E892DF-2B6C-457B-92DC-EDD1B4316D3D}" dt="2023-01-12T13:02:05.061" v="86"/>
        <pc:sldMkLst>
          <pc:docMk/>
          <pc:sldMk cId="978260341" sldId="265"/>
        </pc:sldMkLst>
        <pc:spChg chg="add mod">
          <ac:chgData name="Alfred Smith" userId="3c60a3631c0db8ad" providerId="LiveId" clId="{F2E892DF-2B6C-457B-92DC-EDD1B4316D3D}" dt="2023-01-12T13:02:05.061" v="86"/>
          <ac:spMkLst>
            <pc:docMk/>
            <pc:sldMk cId="978260341" sldId="265"/>
            <ac:spMk id="2" creationId="{DA79EB6F-3B9A-10AA-93FC-5DA3CCA0B375}"/>
          </ac:spMkLst>
        </pc:spChg>
        <pc:spChg chg="del">
          <ac:chgData name="Alfred Smith" userId="3c60a3631c0db8ad" providerId="LiveId" clId="{F2E892DF-2B6C-457B-92DC-EDD1B4316D3D}" dt="2023-01-12T13:00:29.704" v="73" actId="478"/>
          <ac:spMkLst>
            <pc:docMk/>
            <pc:sldMk cId="978260341" sldId="265"/>
            <ac:spMk id="3" creationId="{A58184BD-88F1-BA02-40C1-D8403D0EEC0D}"/>
          </ac:spMkLst>
        </pc:spChg>
        <pc:picChg chg="del">
          <ac:chgData name="Alfred Smith" userId="3c60a3631c0db8ad" providerId="LiveId" clId="{F2E892DF-2B6C-457B-92DC-EDD1B4316D3D}" dt="2023-01-12T12:59:47.652" v="65"/>
          <ac:picMkLst>
            <pc:docMk/>
            <pc:sldMk cId="978260341" sldId="265"/>
            <ac:picMk id="5" creationId="{8580E462-7FE7-BFEF-C276-1A748EB656ED}"/>
          </ac:picMkLst>
        </pc:picChg>
      </pc:sldChg>
      <pc:sldChg chg="addSp delSp modSp mod modTransition modAnim">
        <pc:chgData name="Alfred Smith" userId="3c60a3631c0db8ad" providerId="LiveId" clId="{F2E892DF-2B6C-457B-92DC-EDD1B4316D3D}" dt="2023-01-12T13:02:09.364" v="88"/>
        <pc:sldMkLst>
          <pc:docMk/>
          <pc:sldMk cId="3575870363" sldId="266"/>
        </pc:sldMkLst>
        <pc:spChg chg="add mod">
          <ac:chgData name="Alfred Smith" userId="3c60a3631c0db8ad" providerId="LiveId" clId="{F2E892DF-2B6C-457B-92DC-EDD1B4316D3D}" dt="2023-01-12T13:02:06.939" v="87"/>
          <ac:spMkLst>
            <pc:docMk/>
            <pc:sldMk cId="3575870363" sldId="266"/>
            <ac:spMk id="2" creationId="{91C2F082-DD54-37F8-5CF8-D3DD4C029AF3}"/>
          </ac:spMkLst>
        </pc:spChg>
        <pc:spChg chg="del">
          <ac:chgData name="Alfred Smith" userId="3c60a3631c0db8ad" providerId="LiveId" clId="{F2E892DF-2B6C-457B-92DC-EDD1B4316D3D}" dt="2023-01-12T13:00:26.028" v="72" actId="478"/>
          <ac:spMkLst>
            <pc:docMk/>
            <pc:sldMk cId="3575870363" sldId="266"/>
            <ac:spMk id="3" creationId="{A58184BD-88F1-BA02-40C1-D8403D0EEC0D}"/>
          </ac:spMkLst>
        </pc:spChg>
        <pc:spChg chg="add mod">
          <ac:chgData name="Alfred Smith" userId="3c60a3631c0db8ad" providerId="LiveId" clId="{F2E892DF-2B6C-457B-92DC-EDD1B4316D3D}" dt="2023-01-12T13:02:09.364" v="88"/>
          <ac:spMkLst>
            <pc:docMk/>
            <pc:sldMk cId="3575870363" sldId="266"/>
            <ac:spMk id="5" creationId="{B8D5D9C0-C2E4-8A98-00D9-02BFA17298E0}"/>
          </ac:spMkLst>
        </pc:spChg>
        <pc:picChg chg="del">
          <ac:chgData name="Alfred Smith" userId="3c60a3631c0db8ad" providerId="LiveId" clId="{F2E892DF-2B6C-457B-92DC-EDD1B4316D3D}" dt="2023-01-12T12:59:47.652" v="65"/>
          <ac:picMkLst>
            <pc:docMk/>
            <pc:sldMk cId="3575870363" sldId="266"/>
            <ac:picMk id="8" creationId="{AECB7062-ACF6-A536-F8F3-58E69ED91AC9}"/>
          </ac:picMkLst>
        </pc:picChg>
      </pc:sldChg>
      <pc:sldChg chg="delSp mod modTransition modAnim">
        <pc:chgData name="Alfred Smith" userId="3c60a3631c0db8ad" providerId="LiveId" clId="{F2E892DF-2B6C-457B-92DC-EDD1B4316D3D}" dt="2023-01-12T13:00:23.150" v="71" actId="478"/>
        <pc:sldMkLst>
          <pc:docMk/>
          <pc:sldMk cId="4017137865" sldId="267"/>
        </pc:sldMkLst>
        <pc:spChg chg="del">
          <ac:chgData name="Alfred Smith" userId="3c60a3631c0db8ad" providerId="LiveId" clId="{F2E892DF-2B6C-457B-92DC-EDD1B4316D3D}" dt="2023-01-12T13:00:23.150" v="71" actId="478"/>
          <ac:spMkLst>
            <pc:docMk/>
            <pc:sldMk cId="4017137865" sldId="267"/>
            <ac:spMk id="3" creationId="{A58184BD-88F1-BA02-40C1-D8403D0EEC0D}"/>
          </ac:spMkLst>
        </pc:spChg>
        <pc:picChg chg="del">
          <ac:chgData name="Alfred Smith" userId="3c60a3631c0db8ad" providerId="LiveId" clId="{F2E892DF-2B6C-457B-92DC-EDD1B4316D3D}" dt="2023-01-12T12:59:47.652" v="65"/>
          <ac:picMkLst>
            <pc:docMk/>
            <pc:sldMk cId="4017137865" sldId="267"/>
            <ac:picMk id="2" creationId="{32C71900-CE2B-6258-2221-2DFD1DBA0268}"/>
          </ac:picMkLst>
        </pc:picChg>
      </pc:sldChg>
      <pc:sldChg chg="addSp delSp modSp mod modTransition modAnim">
        <pc:chgData name="Alfred Smith" userId="3c60a3631c0db8ad" providerId="LiveId" clId="{F2E892DF-2B6C-457B-92DC-EDD1B4316D3D}" dt="2023-01-12T13:02:11.200" v="89"/>
        <pc:sldMkLst>
          <pc:docMk/>
          <pc:sldMk cId="3137811553" sldId="268"/>
        </pc:sldMkLst>
        <pc:spChg chg="del">
          <ac:chgData name="Alfred Smith" userId="3c60a3631c0db8ad" providerId="LiveId" clId="{F2E892DF-2B6C-457B-92DC-EDD1B4316D3D}" dt="2023-01-12T13:00:19.993" v="70" actId="478"/>
          <ac:spMkLst>
            <pc:docMk/>
            <pc:sldMk cId="3137811553" sldId="268"/>
            <ac:spMk id="3" creationId="{A58184BD-88F1-BA02-40C1-D8403D0EEC0D}"/>
          </ac:spMkLst>
        </pc:spChg>
        <pc:spChg chg="add mod">
          <ac:chgData name="Alfred Smith" userId="3c60a3631c0db8ad" providerId="LiveId" clId="{F2E892DF-2B6C-457B-92DC-EDD1B4316D3D}" dt="2023-01-12T13:02:11.200" v="89"/>
          <ac:spMkLst>
            <pc:docMk/>
            <pc:sldMk cId="3137811553" sldId="268"/>
            <ac:spMk id="5" creationId="{46EBEBDC-2509-1B40-D648-2A4791B57C94}"/>
          </ac:spMkLst>
        </pc:spChg>
        <pc:picChg chg="del">
          <ac:chgData name="Alfred Smith" userId="3c60a3631c0db8ad" providerId="LiveId" clId="{F2E892DF-2B6C-457B-92DC-EDD1B4316D3D}" dt="2023-01-12T12:59:47.652" v="65"/>
          <ac:picMkLst>
            <pc:docMk/>
            <pc:sldMk cId="3137811553" sldId="268"/>
            <ac:picMk id="2" creationId="{CFC90F21-5CFA-5ACA-F6D2-CF3AD2967DB4}"/>
          </ac:picMkLst>
        </pc:picChg>
      </pc:sldChg>
      <pc:sldChg chg="modSp mod modTransition">
        <pc:chgData name="Alfred Smith" userId="3c60a3631c0db8ad" providerId="LiveId" clId="{F2E892DF-2B6C-457B-92DC-EDD1B4316D3D}" dt="2023-01-12T12:59:47.652" v="65"/>
        <pc:sldMkLst>
          <pc:docMk/>
          <pc:sldMk cId="4120481681" sldId="270"/>
        </pc:sldMkLst>
        <pc:spChg chg="mod">
          <ac:chgData name="Alfred Smith" userId="3c60a3631c0db8ad" providerId="LiveId" clId="{F2E892DF-2B6C-457B-92DC-EDD1B4316D3D}" dt="2023-01-12T12:57:20.573" v="48" actId="1035"/>
          <ac:spMkLst>
            <pc:docMk/>
            <pc:sldMk cId="4120481681" sldId="270"/>
            <ac:spMk id="3" creationId="{273BA756-A711-2D81-806C-068A595F1496}"/>
          </ac:spMkLst>
        </pc:spChg>
      </pc:sldChg>
      <pc:sldChg chg="modSp mod modTransition">
        <pc:chgData name="Alfred Smith" userId="3c60a3631c0db8ad" providerId="LiveId" clId="{F2E892DF-2B6C-457B-92DC-EDD1B4316D3D}" dt="2023-01-12T12:59:47.652" v="65"/>
        <pc:sldMkLst>
          <pc:docMk/>
          <pc:sldMk cId="939110669" sldId="271"/>
        </pc:sldMkLst>
        <pc:spChg chg="mod">
          <ac:chgData name="Alfred Smith" userId="3c60a3631c0db8ad" providerId="LiveId" clId="{F2E892DF-2B6C-457B-92DC-EDD1B4316D3D}" dt="2023-01-12T12:58:07.204" v="54" actId="20577"/>
          <ac:spMkLst>
            <pc:docMk/>
            <pc:sldMk cId="939110669" sldId="271"/>
            <ac:spMk id="4" creationId="{E6E58329-E6B0-E24F-D8D8-5F0017F9A595}"/>
          </ac:spMkLst>
        </pc:spChg>
      </pc:sldChg>
      <pc:sldChg chg="modSp mod modTransition">
        <pc:chgData name="Alfred Smith" userId="3c60a3631c0db8ad" providerId="LiveId" clId="{F2E892DF-2B6C-457B-92DC-EDD1B4316D3D}" dt="2023-01-12T12:59:47.652" v="65"/>
        <pc:sldMkLst>
          <pc:docMk/>
          <pc:sldMk cId="4024569785" sldId="272"/>
        </pc:sldMkLst>
        <pc:spChg chg="mod">
          <ac:chgData name="Alfred Smith" userId="3c60a3631c0db8ad" providerId="LiveId" clId="{F2E892DF-2B6C-457B-92DC-EDD1B4316D3D}" dt="2023-01-12T12:58:17.312" v="55"/>
          <ac:spMkLst>
            <pc:docMk/>
            <pc:sldMk cId="4024569785" sldId="272"/>
            <ac:spMk id="2" creationId="{54909954-FA23-5257-A6A5-DFF3816CDB94}"/>
          </ac:spMkLst>
        </pc:spChg>
      </pc:sldChg>
      <pc:sldChg chg="modSp mod modTransition">
        <pc:chgData name="Alfred Smith" userId="3c60a3631c0db8ad" providerId="LiveId" clId="{F2E892DF-2B6C-457B-92DC-EDD1B4316D3D}" dt="2023-01-12T12:59:47.652" v="65"/>
        <pc:sldMkLst>
          <pc:docMk/>
          <pc:sldMk cId="487179600" sldId="273"/>
        </pc:sldMkLst>
        <pc:spChg chg="mod">
          <ac:chgData name="Alfred Smith" userId="3c60a3631c0db8ad" providerId="LiveId" clId="{F2E892DF-2B6C-457B-92DC-EDD1B4316D3D}" dt="2023-01-12T12:58:30.017" v="56"/>
          <ac:spMkLst>
            <pc:docMk/>
            <pc:sldMk cId="487179600" sldId="273"/>
            <ac:spMk id="2" creationId="{3E610202-6619-FEC0-4A0D-109EE8EED685}"/>
          </ac:spMkLst>
        </pc:spChg>
      </pc:sldChg>
      <pc:sldChg chg="modSp mod modTransition">
        <pc:chgData name="Alfred Smith" userId="3c60a3631c0db8ad" providerId="LiveId" clId="{F2E892DF-2B6C-457B-92DC-EDD1B4316D3D}" dt="2023-01-12T12:59:47.652" v="65"/>
        <pc:sldMkLst>
          <pc:docMk/>
          <pc:sldMk cId="2996969115" sldId="275"/>
        </pc:sldMkLst>
        <pc:spChg chg="mod">
          <ac:chgData name="Alfred Smith" userId="3c60a3631c0db8ad" providerId="LiveId" clId="{F2E892DF-2B6C-457B-92DC-EDD1B4316D3D}" dt="2023-01-12T12:58:41.174" v="57"/>
          <ac:spMkLst>
            <pc:docMk/>
            <pc:sldMk cId="2996969115" sldId="275"/>
            <ac:spMk id="2" creationId="{A4AA6355-ED76-44E7-19A4-262C63EE1CF2}"/>
          </ac:spMkLst>
        </pc:spChg>
      </pc:sldChg>
      <pc:sldChg chg="modSp mod modTransition">
        <pc:chgData name="Alfred Smith" userId="3c60a3631c0db8ad" providerId="LiveId" clId="{F2E892DF-2B6C-457B-92DC-EDD1B4316D3D}" dt="2023-01-12T12:59:47.652" v="65"/>
        <pc:sldMkLst>
          <pc:docMk/>
          <pc:sldMk cId="2390376940" sldId="276"/>
        </pc:sldMkLst>
        <pc:spChg chg="mod">
          <ac:chgData name="Alfred Smith" userId="3c60a3631c0db8ad" providerId="LiveId" clId="{F2E892DF-2B6C-457B-92DC-EDD1B4316D3D}" dt="2023-01-12T12:58:48.095" v="58"/>
          <ac:spMkLst>
            <pc:docMk/>
            <pc:sldMk cId="2390376940" sldId="276"/>
            <ac:spMk id="2" creationId="{CC748A39-4382-D7B5-4BEF-B106486B8BB6}"/>
          </ac:spMkLst>
        </pc:spChg>
      </pc:sldChg>
      <pc:sldChg chg="modSp mod modTransition">
        <pc:chgData name="Alfred Smith" userId="3c60a3631c0db8ad" providerId="LiveId" clId="{F2E892DF-2B6C-457B-92DC-EDD1B4316D3D}" dt="2023-01-12T12:59:47.652" v="65"/>
        <pc:sldMkLst>
          <pc:docMk/>
          <pc:sldMk cId="4265919077" sldId="277"/>
        </pc:sldMkLst>
        <pc:spChg chg="mod">
          <ac:chgData name="Alfred Smith" userId="3c60a3631c0db8ad" providerId="LiveId" clId="{F2E892DF-2B6C-457B-92DC-EDD1B4316D3D}" dt="2023-01-12T12:58:54.386" v="59"/>
          <ac:spMkLst>
            <pc:docMk/>
            <pc:sldMk cId="4265919077" sldId="277"/>
            <ac:spMk id="2" creationId="{735A52D0-7F3B-B4A7-7FD3-A67DC8FFB9DB}"/>
          </ac:spMkLst>
        </pc:spChg>
      </pc:sldChg>
      <pc:sldChg chg="modSp mod modTransition">
        <pc:chgData name="Alfred Smith" userId="3c60a3631c0db8ad" providerId="LiveId" clId="{F2E892DF-2B6C-457B-92DC-EDD1B4316D3D}" dt="2023-01-12T12:59:47.652" v="65"/>
        <pc:sldMkLst>
          <pc:docMk/>
          <pc:sldMk cId="210266664" sldId="278"/>
        </pc:sldMkLst>
        <pc:spChg chg="mod">
          <ac:chgData name="Alfred Smith" userId="3c60a3631c0db8ad" providerId="LiveId" clId="{F2E892DF-2B6C-457B-92DC-EDD1B4316D3D}" dt="2023-01-12T12:59:00.220" v="60"/>
          <ac:spMkLst>
            <pc:docMk/>
            <pc:sldMk cId="210266664" sldId="278"/>
            <ac:spMk id="2" creationId="{BB632123-8932-9C97-86DC-6523FE688830}"/>
          </ac:spMkLst>
        </pc:spChg>
      </pc:sldChg>
      <pc:sldChg chg="modSp mod modTransition">
        <pc:chgData name="Alfred Smith" userId="3c60a3631c0db8ad" providerId="LiveId" clId="{F2E892DF-2B6C-457B-92DC-EDD1B4316D3D}" dt="2023-01-12T12:59:47.652" v="65"/>
        <pc:sldMkLst>
          <pc:docMk/>
          <pc:sldMk cId="888433145" sldId="279"/>
        </pc:sldMkLst>
        <pc:spChg chg="mod">
          <ac:chgData name="Alfred Smith" userId="3c60a3631c0db8ad" providerId="LiveId" clId="{F2E892DF-2B6C-457B-92DC-EDD1B4316D3D}" dt="2023-01-12T12:59:06.515" v="61"/>
          <ac:spMkLst>
            <pc:docMk/>
            <pc:sldMk cId="888433145" sldId="279"/>
            <ac:spMk id="2" creationId="{C268526F-8EF3-4AB5-0E7A-4817BE7F1AC5}"/>
          </ac:spMkLst>
        </pc:spChg>
      </pc:sldChg>
      <pc:sldChg chg="addSp delSp modSp mod modTransition modAnim">
        <pc:chgData name="Alfred Smith" userId="3c60a3631c0db8ad" providerId="LiveId" clId="{F2E892DF-2B6C-457B-92DC-EDD1B4316D3D}" dt="2023-01-12T13:02:12.908" v="90"/>
        <pc:sldMkLst>
          <pc:docMk/>
          <pc:sldMk cId="3606421936" sldId="281"/>
        </pc:sldMkLst>
        <pc:spChg chg="add mod">
          <ac:chgData name="Alfred Smith" userId="3c60a3631c0db8ad" providerId="LiveId" clId="{F2E892DF-2B6C-457B-92DC-EDD1B4316D3D}" dt="2023-01-12T13:02:12.908" v="90"/>
          <ac:spMkLst>
            <pc:docMk/>
            <pc:sldMk cId="3606421936" sldId="281"/>
            <ac:spMk id="2" creationId="{F82FD6FF-4429-08B4-6D67-DDE7300D8796}"/>
          </ac:spMkLst>
        </pc:spChg>
        <pc:spChg chg="del">
          <ac:chgData name="Alfred Smith" userId="3c60a3631c0db8ad" providerId="LiveId" clId="{F2E892DF-2B6C-457B-92DC-EDD1B4316D3D}" dt="2023-01-12T13:00:16.529" v="69" actId="478"/>
          <ac:spMkLst>
            <pc:docMk/>
            <pc:sldMk cId="3606421936" sldId="281"/>
            <ac:spMk id="3" creationId="{A58184BD-88F1-BA02-40C1-D8403D0EEC0D}"/>
          </ac:spMkLst>
        </pc:spChg>
        <pc:picChg chg="del">
          <ac:chgData name="Alfred Smith" userId="3c60a3631c0db8ad" providerId="LiveId" clId="{F2E892DF-2B6C-457B-92DC-EDD1B4316D3D}" dt="2023-01-12T12:59:47.652" v="65"/>
          <ac:picMkLst>
            <pc:docMk/>
            <pc:sldMk cId="3606421936" sldId="281"/>
            <ac:picMk id="6" creationId="{B6A243E6-10A5-BE08-0E12-3E1DF069F6E3}"/>
          </ac:picMkLst>
        </pc:picChg>
      </pc:sldChg>
      <pc:sldChg chg="modSp mod modTransition">
        <pc:chgData name="Alfred Smith" userId="3c60a3631c0db8ad" providerId="LiveId" clId="{F2E892DF-2B6C-457B-92DC-EDD1B4316D3D}" dt="2023-01-12T12:59:47.652" v="65"/>
        <pc:sldMkLst>
          <pc:docMk/>
          <pc:sldMk cId="406336200" sldId="282"/>
        </pc:sldMkLst>
        <pc:spChg chg="mod">
          <ac:chgData name="Alfred Smith" userId="3c60a3631c0db8ad" providerId="LiveId" clId="{F2E892DF-2B6C-457B-92DC-EDD1B4316D3D}" dt="2023-01-12T12:59:14.964" v="62"/>
          <ac:spMkLst>
            <pc:docMk/>
            <pc:sldMk cId="406336200" sldId="282"/>
            <ac:spMk id="2" creationId="{0093282F-3540-528D-CDA8-8F0604694900}"/>
          </ac:spMkLst>
        </pc:spChg>
      </pc:sldChg>
      <pc:sldChg chg="addSp delSp modSp mod modTransition modAnim">
        <pc:chgData name="Alfred Smith" userId="3c60a3631c0db8ad" providerId="LiveId" clId="{F2E892DF-2B6C-457B-92DC-EDD1B4316D3D}" dt="2023-01-12T13:02:14.638" v="91"/>
        <pc:sldMkLst>
          <pc:docMk/>
          <pc:sldMk cId="3668421902" sldId="283"/>
        </pc:sldMkLst>
        <pc:spChg chg="add mod">
          <ac:chgData name="Alfred Smith" userId="3c60a3631c0db8ad" providerId="LiveId" clId="{F2E892DF-2B6C-457B-92DC-EDD1B4316D3D}" dt="2023-01-12T13:02:14.638" v="91"/>
          <ac:spMkLst>
            <pc:docMk/>
            <pc:sldMk cId="3668421902" sldId="283"/>
            <ac:spMk id="2" creationId="{71A76DFC-3846-6002-5415-DA2889E9A4EF}"/>
          </ac:spMkLst>
        </pc:spChg>
        <pc:spChg chg="del">
          <ac:chgData name="Alfred Smith" userId="3c60a3631c0db8ad" providerId="LiveId" clId="{F2E892DF-2B6C-457B-92DC-EDD1B4316D3D}" dt="2023-01-12T13:00:12.387" v="68" actId="478"/>
          <ac:spMkLst>
            <pc:docMk/>
            <pc:sldMk cId="3668421902" sldId="283"/>
            <ac:spMk id="3" creationId="{A58184BD-88F1-BA02-40C1-D8403D0EEC0D}"/>
          </ac:spMkLst>
        </pc:spChg>
        <pc:picChg chg="del">
          <ac:chgData name="Alfred Smith" userId="3c60a3631c0db8ad" providerId="LiveId" clId="{F2E892DF-2B6C-457B-92DC-EDD1B4316D3D}" dt="2023-01-12T12:59:47.652" v="65"/>
          <ac:picMkLst>
            <pc:docMk/>
            <pc:sldMk cId="3668421902" sldId="283"/>
            <ac:picMk id="5" creationId="{EF904F19-2D45-EE26-4854-EC130808EEEC}"/>
          </ac:picMkLst>
        </pc:picChg>
      </pc:sldChg>
      <pc:sldChg chg="modSp mod modTransition">
        <pc:chgData name="Alfred Smith" userId="3c60a3631c0db8ad" providerId="LiveId" clId="{F2E892DF-2B6C-457B-92DC-EDD1B4316D3D}" dt="2023-01-12T12:59:47.652" v="65"/>
        <pc:sldMkLst>
          <pc:docMk/>
          <pc:sldMk cId="4225220584" sldId="284"/>
        </pc:sldMkLst>
        <pc:spChg chg="mod">
          <ac:chgData name="Alfred Smith" userId="3c60a3631c0db8ad" providerId="LiveId" clId="{F2E892DF-2B6C-457B-92DC-EDD1B4316D3D}" dt="2023-01-12T12:59:21.144" v="63"/>
          <ac:spMkLst>
            <pc:docMk/>
            <pc:sldMk cId="4225220584" sldId="284"/>
            <ac:spMk id="2" creationId="{6CB6A2DF-6CFD-DF2A-E77D-F0F647A37753}"/>
          </ac:spMkLst>
        </pc:spChg>
      </pc:sldChg>
      <pc:sldChg chg="addSp delSp modSp mod modTransition modAnim">
        <pc:chgData name="Alfred Smith" userId="3c60a3631c0db8ad" providerId="LiveId" clId="{F2E892DF-2B6C-457B-92DC-EDD1B4316D3D}" dt="2023-01-12T13:02:16.421" v="92"/>
        <pc:sldMkLst>
          <pc:docMk/>
          <pc:sldMk cId="1177910347" sldId="285"/>
        </pc:sldMkLst>
        <pc:spChg chg="add mod">
          <ac:chgData name="Alfred Smith" userId="3c60a3631c0db8ad" providerId="LiveId" clId="{F2E892DF-2B6C-457B-92DC-EDD1B4316D3D}" dt="2023-01-12T13:02:16.421" v="92"/>
          <ac:spMkLst>
            <pc:docMk/>
            <pc:sldMk cId="1177910347" sldId="285"/>
            <ac:spMk id="2" creationId="{DBD4199B-0142-2516-B065-DDDE4EACBD3E}"/>
          </ac:spMkLst>
        </pc:spChg>
        <pc:spChg chg="del mod">
          <ac:chgData name="Alfred Smith" userId="3c60a3631c0db8ad" providerId="LiveId" clId="{F2E892DF-2B6C-457B-92DC-EDD1B4316D3D}" dt="2023-01-12T13:00:06.146" v="67" actId="478"/>
          <ac:spMkLst>
            <pc:docMk/>
            <pc:sldMk cId="1177910347" sldId="285"/>
            <ac:spMk id="3" creationId="{A58184BD-88F1-BA02-40C1-D8403D0EEC0D}"/>
          </ac:spMkLst>
        </pc:spChg>
        <pc:picChg chg="del">
          <ac:chgData name="Alfred Smith" userId="3c60a3631c0db8ad" providerId="LiveId" clId="{F2E892DF-2B6C-457B-92DC-EDD1B4316D3D}" dt="2023-01-12T12:59:47.652" v="65"/>
          <ac:picMkLst>
            <pc:docMk/>
            <pc:sldMk cId="1177910347" sldId="285"/>
            <ac:picMk id="8" creationId="{40DAE98D-7020-4796-6F98-ED17142B68B4}"/>
          </ac:picMkLst>
        </pc:picChg>
      </pc:sldChg>
      <pc:sldChg chg="modSp mod modTransition">
        <pc:chgData name="Alfred Smith" userId="3c60a3631c0db8ad" providerId="LiveId" clId="{F2E892DF-2B6C-457B-92DC-EDD1B4316D3D}" dt="2023-01-12T12:59:47.652" v="65"/>
        <pc:sldMkLst>
          <pc:docMk/>
          <pc:sldMk cId="541711375" sldId="286"/>
        </pc:sldMkLst>
        <pc:spChg chg="mod">
          <ac:chgData name="Alfred Smith" userId="3c60a3631c0db8ad" providerId="LiveId" clId="{F2E892DF-2B6C-457B-92DC-EDD1B4316D3D}" dt="2023-01-12T12:59:27.368" v="64"/>
          <ac:spMkLst>
            <pc:docMk/>
            <pc:sldMk cId="541711375" sldId="286"/>
            <ac:spMk id="2" creationId="{3E4145E6-4C75-19F3-D433-AD1948E46901}"/>
          </ac:spMkLst>
        </pc:spChg>
      </pc:sldChg>
    </pc:docChg>
  </pc:docChgLst>
  <pc:docChgLst>
    <pc:chgData name="Alfred Smith" userId="3c60a3631c0db8ad" providerId="LiveId" clId="{6069A418-9E33-46C6-AA6A-3B7A3A17AF7C}"/>
    <pc:docChg chg="modSld">
      <pc:chgData name="Alfred Smith" userId="3c60a3631c0db8ad" providerId="LiveId" clId="{6069A418-9E33-46C6-AA6A-3B7A3A17AF7C}" dt="2023-01-25T14:46:44.915" v="0"/>
      <pc:docMkLst>
        <pc:docMk/>
      </pc:docMkLst>
      <pc:sldChg chg="modSp mod">
        <pc:chgData name="Alfred Smith" userId="3c60a3631c0db8ad" providerId="LiveId" clId="{6069A418-9E33-46C6-AA6A-3B7A3A17AF7C}" dt="2023-01-25T14:46:44.915" v="0"/>
        <pc:sldMkLst>
          <pc:docMk/>
          <pc:sldMk cId="1499918570" sldId="257"/>
        </pc:sldMkLst>
        <pc:spChg chg="mod">
          <ac:chgData name="Alfred Smith" userId="3c60a3631c0db8ad" providerId="LiveId" clId="{6069A418-9E33-46C6-AA6A-3B7A3A17AF7C}" dt="2023-01-25T14:46:44.915" v="0"/>
          <ac:spMkLst>
            <pc:docMk/>
            <pc:sldMk cId="1499918570" sldId="257"/>
            <ac:spMk id="3" creationId="{0228937D-0D81-2DA1-1C55-FD99B23FE1A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B2454D-D579-42EC-9EC2-4A960A1D67C3}" type="datetimeFigureOut">
              <a:rPr lang="en-IN" smtClean="0"/>
              <a:t>25-01-2023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7E49CB-0CD8-4FDE-883B-7DB180295A91}" type="slidenum">
              <a:rPr lang="en-IN" smtClean="0"/>
              <a:t>‹#›</a:t>
            </a:fld>
            <a:endParaRPr lang="en-IN"/>
          </a:p>
        </p:txBody>
      </p:sp>
    </p:spTree>
    <p:extLst>
      <p:ext uri="{BB962C8B-B14F-4D97-AF65-F5344CB8AC3E}">
        <p14:creationId xmlns:p14="http://schemas.microsoft.com/office/powerpoint/2010/main" val="1700946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a:t>
            </a:r>
          </a:p>
          <a:p>
            <a:pPr algn="l"/>
            <a:r>
              <a:rPr lang="en-IN" sz="1800" b="1" i="0" u="none" strike="noStrike" baseline="0">
                <a:latin typeface="TimesNewRomanPS-BoldMT"/>
              </a:rPr>
              <a:t>36 </a:t>
            </a:r>
            <a:r>
              <a:rPr lang="en-IN" sz="1800" b="1" i="0" u="none" strike="noStrike" baseline="0" dirty="0">
                <a:latin typeface="TimesNewRomanPS-BoldMT"/>
              </a:rPr>
              <a:t>Legion</a:t>
            </a:r>
          </a:p>
          <a:p>
            <a:pPr algn="l"/>
            <a:r>
              <a:rPr lang="en-IN" sz="1800" b="0" i="0" u="none" strike="noStrike" baseline="0" dirty="0">
                <a:latin typeface="TimesNewRomanPSMT"/>
              </a:rPr>
              <a:t>1. Legion - Matt 8:28-34; Mark 5:1-20; Luke 8:26-39 (Left </a:t>
            </a:r>
            <a:r>
              <a:rPr lang="en-IN" sz="1800" b="0" i="0" u="none" strike="noStrike" baseline="0" dirty="0" err="1">
                <a:latin typeface="TimesNewRomanPSMT"/>
              </a:rPr>
              <a:t>Center</a:t>
            </a:r>
            <a:r>
              <a:rPr lang="en-IN" sz="1800" b="0" i="0" u="none" strike="noStrike" baseline="0" dirty="0">
                <a:latin typeface="TimesNewRomanPSMT"/>
              </a:rPr>
              <a:t>)</a:t>
            </a:r>
          </a:p>
          <a:p>
            <a:pPr algn="l"/>
            <a:r>
              <a:rPr lang="en-US" sz="1800" b="0" i="0" u="none" strike="noStrike" baseline="0" dirty="0">
                <a:latin typeface="TimesNewRomanPSMT"/>
              </a:rPr>
              <a:t>2. Woman touching Jesus’ cloak &amp; Jairus’ daughter - Matthew 9:18-26; Mark 5:21-</a:t>
            </a:r>
          </a:p>
          <a:p>
            <a:pPr algn="l"/>
            <a:r>
              <a:rPr lang="en-IN" sz="1800" b="0" i="0" u="none" strike="noStrike" baseline="0" dirty="0">
                <a:latin typeface="TimesNewRomanPSMT"/>
              </a:rPr>
              <a:t>43; Luke 8:40-56 (Top)</a:t>
            </a:r>
          </a:p>
          <a:p>
            <a:pPr algn="l"/>
            <a:r>
              <a:rPr lang="en-US" sz="1800" b="0" i="0" u="none" strike="noStrike" baseline="0" dirty="0">
                <a:latin typeface="TimesNewRomanPSMT"/>
              </a:rPr>
              <a:t>3. John Beheaded - Matt 14:1-12; Mark 6:14-29; Luke 9:7-9 (Right Bottom)</a:t>
            </a:r>
          </a:p>
          <a:p>
            <a:pPr algn="l"/>
            <a:r>
              <a:rPr lang="en-US" sz="1800" b="0" i="0" u="none" strike="noStrike" baseline="0" dirty="0">
                <a:latin typeface="TimesNewRomanPSMT"/>
              </a:rPr>
              <a:t>4. 1st Miracle with loaves - Matt 14:13-21; Mark 6:30-44;luke 9:10-17; John 6:1-15</a:t>
            </a:r>
          </a:p>
          <a:p>
            <a:pPr algn="l"/>
            <a:r>
              <a:rPr lang="en-IN" sz="1800" b="0" i="0" u="none" strike="noStrike" baseline="0" dirty="0">
                <a:latin typeface="TimesNewRomanPSMT"/>
              </a:rPr>
              <a:t>(Left Bottom)</a:t>
            </a:r>
          </a:p>
          <a:p>
            <a:pPr algn="l"/>
            <a:r>
              <a:rPr lang="en-US" sz="1800" b="0" i="0" u="none" strike="noStrike" baseline="0" dirty="0">
                <a:latin typeface="TimesNewRomanPSMT"/>
              </a:rPr>
              <a:t>5. Jesus walks on Water - Matt 14:22-33; Mark 6:45-52; John 6:16-21 (Center)</a:t>
            </a:r>
            <a:endParaRPr lang="en-IN" dirty="0"/>
          </a:p>
        </p:txBody>
      </p:sp>
      <p:sp>
        <p:nvSpPr>
          <p:cNvPr id="4" name="Slide Number Placeholder 3"/>
          <p:cNvSpPr>
            <a:spLocks noGrp="1"/>
          </p:cNvSpPr>
          <p:nvPr>
            <p:ph type="sldNum" sz="quarter" idx="5"/>
          </p:nvPr>
        </p:nvSpPr>
        <p:spPr/>
        <p:txBody>
          <a:bodyPr/>
          <a:lstStyle/>
          <a:p>
            <a:fld id="{367E49CB-0CD8-4FDE-883B-7DB180295A91}" type="slidenum">
              <a:rPr lang="en-IN" smtClean="0"/>
              <a:t>1</a:t>
            </a:fld>
            <a:endParaRPr lang="en-IN"/>
          </a:p>
        </p:txBody>
      </p:sp>
    </p:spTree>
    <p:extLst>
      <p:ext uri="{BB962C8B-B14F-4D97-AF65-F5344CB8AC3E}">
        <p14:creationId xmlns:p14="http://schemas.microsoft.com/office/powerpoint/2010/main" val="3814877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25-01-2023</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normAutofit/>
          </a:bodyPr>
          <a:lstStyle/>
          <a:p>
            <a:r>
              <a:rPr lang="en-IN" sz="6600" dirty="0"/>
              <a:t>36-1</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lstStyle/>
          <a:p>
            <a:r>
              <a:rPr lang="en-US" dirty="0"/>
              <a:t>This work is licensed under a Creative Commons Attribution-</a:t>
            </a:r>
            <a:r>
              <a:rPr lang="en-US"/>
              <a:t>ShareAlike </a:t>
            </a:r>
            <a:r>
              <a:rPr lang="en-US" dirty="0"/>
              <a:t>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1499918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E9E6F1-E6B9-D382-B2F6-ACC6511EFB96}"/>
              </a:ext>
            </a:extLst>
          </p:cNvPr>
          <p:cNvPicPr>
            <a:picLocks noChangeAspect="1"/>
          </p:cNvPicPr>
          <p:nvPr/>
        </p:nvPicPr>
        <p:blipFill>
          <a:blip r:embed="rId2"/>
          <a:stretch>
            <a:fillRect/>
          </a:stretch>
        </p:blipFill>
        <p:spPr>
          <a:xfrm>
            <a:off x="0" y="1"/>
            <a:ext cx="12444390" cy="6858000"/>
          </a:xfrm>
          <a:prstGeom prst="rect">
            <a:avLst/>
          </a:prstGeom>
        </p:spPr>
      </p:pic>
      <p:sp>
        <p:nvSpPr>
          <p:cNvPr id="2" name="TextBox 1">
            <a:extLst>
              <a:ext uri="{FF2B5EF4-FFF2-40B4-BE49-F238E27FC236}">
                <a16:creationId xmlns:a16="http://schemas.microsoft.com/office/drawing/2014/main" id="{3E610202-6619-FEC0-4A0D-109EE8EED685}"/>
              </a:ext>
            </a:extLst>
          </p:cNvPr>
          <p:cNvSpPr txBox="1"/>
          <p:nvPr/>
        </p:nvSpPr>
        <p:spPr>
          <a:xfrm>
            <a:off x="9607714" y="418627"/>
            <a:ext cx="2709453" cy="769441"/>
          </a:xfrm>
          <a:prstGeom prst="rect">
            <a:avLst/>
          </a:prstGeom>
          <a:noFill/>
        </p:spPr>
        <p:txBody>
          <a:bodyPr wrap="square" rtlCol="0">
            <a:spAutoFit/>
          </a:bodyPr>
          <a:lstStyle/>
          <a:p>
            <a:r>
              <a:rPr lang="en-IN" sz="4400" b="0" i="0" u="none" strike="noStrike" baseline="0" dirty="0">
                <a:solidFill>
                  <a:schemeClr val="bg1">
                    <a:lumMod val="95000"/>
                  </a:schemeClr>
                </a:solidFill>
                <a:latin typeface="TimesNewRomanPSMT"/>
              </a:rPr>
              <a:t>Luke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sz="1400" dirty="0"/>
              <a:t> </a:t>
            </a:r>
            <a:r>
              <a:rPr lang="en-US" sz="4000" b="0" i="0" dirty="0">
                <a:solidFill>
                  <a:srgbClr val="121212"/>
                </a:solidFill>
                <a:effectLst/>
                <a:latin typeface="ArialMT"/>
              </a:rPr>
              <a:t>30Jesus asked him, </a:t>
            </a:r>
            <a:r>
              <a:rPr lang="en-US" sz="4000" b="0" i="0" dirty="0">
                <a:solidFill>
                  <a:srgbClr val="FF3D4D"/>
                </a:solidFill>
                <a:effectLst/>
                <a:latin typeface="ArialMT"/>
              </a:rPr>
              <a:t>“What is your name?”</a:t>
            </a:r>
            <a:endParaRPr lang="en-US" sz="4000" b="0" i="0" dirty="0">
              <a:solidFill>
                <a:srgbClr val="121212"/>
              </a:solidFill>
              <a:effectLst/>
              <a:latin typeface="ArialMT"/>
            </a:endParaRPr>
          </a:p>
          <a:p>
            <a:pPr algn="l"/>
            <a:r>
              <a:rPr lang="en-US" sz="4000" b="0" i="0" dirty="0">
                <a:solidFill>
                  <a:srgbClr val="121212"/>
                </a:solidFill>
                <a:effectLst/>
                <a:latin typeface="ArialMT"/>
              </a:rPr>
              <a:t>He said, “Legion,” for many demons had entered into him. 31They begged him that he would not command them to go into the abyss.</a:t>
            </a:r>
          </a:p>
          <a:p>
            <a:endParaRPr lang="en-IN" dirty="0"/>
          </a:p>
        </p:txBody>
      </p:sp>
      <p:sp>
        <p:nvSpPr>
          <p:cNvPr id="2" name="TextBox 1">
            <a:extLst>
              <a:ext uri="{FF2B5EF4-FFF2-40B4-BE49-F238E27FC236}">
                <a16:creationId xmlns:a16="http://schemas.microsoft.com/office/drawing/2014/main" id="{76D98AA0-237D-2866-8C2D-6D87070EE50F}"/>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40447456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FAB588-7FC7-6F06-FB80-0ED8F87C775D}"/>
              </a:ext>
            </a:extLst>
          </p:cNvPr>
          <p:cNvPicPr>
            <a:picLocks noChangeAspect="1"/>
          </p:cNvPicPr>
          <p:nvPr/>
        </p:nvPicPr>
        <p:blipFill>
          <a:blip r:embed="rId2"/>
          <a:stretch>
            <a:fillRect/>
          </a:stretch>
        </p:blipFill>
        <p:spPr>
          <a:xfrm>
            <a:off x="0" y="0"/>
            <a:ext cx="12565480" cy="6858000"/>
          </a:xfrm>
          <a:prstGeom prst="rect">
            <a:avLst/>
          </a:prstGeom>
        </p:spPr>
      </p:pic>
      <p:sp>
        <p:nvSpPr>
          <p:cNvPr id="2" name="TextBox 1">
            <a:extLst>
              <a:ext uri="{FF2B5EF4-FFF2-40B4-BE49-F238E27FC236}">
                <a16:creationId xmlns:a16="http://schemas.microsoft.com/office/drawing/2014/main" id="{A4AA6355-ED76-44E7-19A4-262C63EE1CF2}"/>
              </a:ext>
            </a:extLst>
          </p:cNvPr>
          <p:cNvSpPr txBox="1"/>
          <p:nvPr/>
        </p:nvSpPr>
        <p:spPr>
          <a:xfrm>
            <a:off x="9856027" y="559304"/>
            <a:ext cx="2709453" cy="769441"/>
          </a:xfrm>
          <a:prstGeom prst="rect">
            <a:avLst/>
          </a:prstGeom>
          <a:noFill/>
        </p:spPr>
        <p:txBody>
          <a:bodyPr wrap="square" rtlCol="0">
            <a:spAutoFit/>
          </a:bodyPr>
          <a:lstStyle/>
          <a:p>
            <a:r>
              <a:rPr lang="en-IN" sz="4400" b="0" i="0" u="none" strike="noStrike" baseline="0" dirty="0">
                <a:solidFill>
                  <a:schemeClr val="bg1">
                    <a:lumMod val="95000"/>
                  </a:schemeClr>
                </a:solidFill>
                <a:latin typeface="TimesNewRomanPSMT"/>
              </a:rPr>
              <a:t>Luke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8:30,31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360217"/>
            <a:ext cx="5818909" cy="6364139"/>
          </a:xfrm>
          <a:prstGeom prst="rect">
            <a:avLst/>
          </a:prstGeom>
          <a:noFill/>
        </p:spPr>
        <p:txBody>
          <a:bodyPr wrap="square" rtlCol="0">
            <a:noAutofit/>
          </a:bodyPr>
          <a:lstStyle/>
          <a:p>
            <a:r>
              <a:rPr lang="en-IN" dirty="0"/>
              <a:t> </a:t>
            </a:r>
            <a:r>
              <a:rPr lang="en-US" sz="4400" b="0" i="0" dirty="0">
                <a:solidFill>
                  <a:srgbClr val="121212"/>
                </a:solidFill>
                <a:effectLst/>
                <a:latin typeface="ArialMT"/>
              </a:rPr>
              <a:t>32Now there was there a herd of many pigs feeding on the mountain, and they begged him that he would allow them to enter into those. Then he allowed them. </a:t>
            </a:r>
            <a:endParaRPr lang="en-IN" dirty="0"/>
          </a:p>
        </p:txBody>
      </p:sp>
      <p:sp>
        <p:nvSpPr>
          <p:cNvPr id="2" name="TextBox 1">
            <a:extLst>
              <a:ext uri="{FF2B5EF4-FFF2-40B4-BE49-F238E27FC236}">
                <a16:creationId xmlns:a16="http://schemas.microsoft.com/office/drawing/2014/main" id="{DA79EB6F-3B9A-10AA-93FC-5DA3CCA0B375}"/>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9782603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6D4AB5-BC0C-4749-82ED-DE9F43A2E63B}"/>
              </a:ext>
            </a:extLst>
          </p:cNvPr>
          <p:cNvPicPr>
            <a:picLocks noChangeAspect="1"/>
          </p:cNvPicPr>
          <p:nvPr/>
        </p:nvPicPr>
        <p:blipFill>
          <a:blip r:embed="rId2"/>
          <a:stretch>
            <a:fillRect/>
          </a:stretch>
        </p:blipFill>
        <p:spPr>
          <a:xfrm>
            <a:off x="0" y="0"/>
            <a:ext cx="12524014" cy="6858000"/>
          </a:xfrm>
          <a:prstGeom prst="rect">
            <a:avLst/>
          </a:prstGeom>
        </p:spPr>
      </p:pic>
      <p:sp>
        <p:nvSpPr>
          <p:cNvPr id="2" name="TextBox 1">
            <a:extLst>
              <a:ext uri="{FF2B5EF4-FFF2-40B4-BE49-F238E27FC236}">
                <a16:creationId xmlns:a16="http://schemas.microsoft.com/office/drawing/2014/main" id="{CC748A39-4382-D7B5-4BEF-B106486B8BB6}"/>
              </a:ext>
            </a:extLst>
          </p:cNvPr>
          <p:cNvSpPr txBox="1"/>
          <p:nvPr/>
        </p:nvSpPr>
        <p:spPr>
          <a:xfrm>
            <a:off x="9482547" y="488966"/>
            <a:ext cx="2709453" cy="769441"/>
          </a:xfrm>
          <a:prstGeom prst="rect">
            <a:avLst/>
          </a:prstGeom>
          <a:noFill/>
        </p:spPr>
        <p:txBody>
          <a:bodyPr wrap="square" rtlCol="0">
            <a:spAutoFit/>
          </a:bodyPr>
          <a:lstStyle/>
          <a:p>
            <a:r>
              <a:rPr lang="en-IN" sz="4400" b="0" i="0" u="none" strike="noStrike" baseline="0" dirty="0">
                <a:solidFill>
                  <a:schemeClr val="bg1">
                    <a:lumMod val="95000"/>
                  </a:schemeClr>
                </a:solidFill>
                <a:latin typeface="TimesNewRomanPSMT"/>
              </a:rPr>
              <a:t>Luke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360217"/>
            <a:ext cx="5818909" cy="6364139"/>
          </a:xfrm>
          <a:prstGeom prst="rect">
            <a:avLst/>
          </a:prstGeom>
          <a:noFill/>
        </p:spPr>
        <p:txBody>
          <a:bodyPr wrap="square" rtlCol="0">
            <a:noAutofit/>
          </a:bodyPr>
          <a:lstStyle/>
          <a:p>
            <a:r>
              <a:rPr lang="en-IN" dirty="0"/>
              <a:t> </a:t>
            </a:r>
            <a:r>
              <a:rPr lang="en-US" sz="4400" b="0" i="0" dirty="0">
                <a:solidFill>
                  <a:srgbClr val="121212"/>
                </a:solidFill>
                <a:effectLst/>
                <a:latin typeface="ArialMT"/>
              </a:rPr>
              <a:t>33The demons came out of the man and entered into the pigs, and the herd rushed down the steep bank into the lake and were drowned.</a:t>
            </a:r>
            <a:endParaRPr lang="en-IN" dirty="0"/>
          </a:p>
        </p:txBody>
      </p:sp>
      <p:sp>
        <p:nvSpPr>
          <p:cNvPr id="2" name="TextBox 1">
            <a:extLst>
              <a:ext uri="{FF2B5EF4-FFF2-40B4-BE49-F238E27FC236}">
                <a16:creationId xmlns:a16="http://schemas.microsoft.com/office/drawing/2014/main" id="{91C2F082-DD54-37F8-5CF8-D3DD4C029AF3}"/>
              </a:ext>
            </a:extLst>
          </p:cNvPr>
          <p:cNvSpPr txBox="1"/>
          <p:nvPr/>
        </p:nvSpPr>
        <p:spPr>
          <a:xfrm>
            <a:off x="6216871"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B8D5D9C0-C2E4-8A98-00D9-02BFA17298E0}"/>
              </a:ext>
            </a:extLst>
          </p:cNvPr>
          <p:cNvSpPr txBox="1"/>
          <p:nvPr/>
        </p:nvSpPr>
        <p:spPr>
          <a:xfrm>
            <a:off x="6369271" y="15240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35758703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E9276B-79E4-F10F-8A41-A6EE8C481174}"/>
              </a:ext>
            </a:extLst>
          </p:cNvPr>
          <p:cNvPicPr>
            <a:picLocks noChangeAspect="1"/>
          </p:cNvPicPr>
          <p:nvPr/>
        </p:nvPicPr>
        <p:blipFill>
          <a:blip r:embed="rId2"/>
          <a:stretch>
            <a:fillRect/>
          </a:stretch>
        </p:blipFill>
        <p:spPr>
          <a:xfrm>
            <a:off x="0" y="1"/>
            <a:ext cx="12247808" cy="6858000"/>
          </a:xfrm>
          <a:prstGeom prst="rect">
            <a:avLst/>
          </a:prstGeom>
        </p:spPr>
      </p:pic>
      <p:sp>
        <p:nvSpPr>
          <p:cNvPr id="2" name="TextBox 1">
            <a:extLst>
              <a:ext uri="{FF2B5EF4-FFF2-40B4-BE49-F238E27FC236}">
                <a16:creationId xmlns:a16="http://schemas.microsoft.com/office/drawing/2014/main" id="{735A52D0-7F3B-B4A7-7FD3-A67DC8FFB9DB}"/>
              </a:ext>
            </a:extLst>
          </p:cNvPr>
          <p:cNvSpPr txBox="1"/>
          <p:nvPr/>
        </p:nvSpPr>
        <p:spPr>
          <a:xfrm>
            <a:off x="9482547" y="488966"/>
            <a:ext cx="2709453" cy="769441"/>
          </a:xfrm>
          <a:prstGeom prst="rect">
            <a:avLst/>
          </a:prstGeom>
          <a:noFill/>
        </p:spPr>
        <p:txBody>
          <a:bodyPr wrap="square" rtlCol="0">
            <a:spAutoFit/>
          </a:bodyPr>
          <a:lstStyle/>
          <a:p>
            <a:r>
              <a:rPr lang="en-IN" sz="4400" b="0" i="0" u="none" strike="noStrike" baseline="0" dirty="0">
                <a:solidFill>
                  <a:schemeClr val="bg1">
                    <a:lumMod val="95000"/>
                  </a:schemeClr>
                </a:solidFill>
                <a:latin typeface="TimesNewRomanPSMT"/>
              </a:rPr>
              <a:t>Luke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360217"/>
            <a:ext cx="5818909" cy="6364139"/>
          </a:xfrm>
          <a:prstGeom prst="rect">
            <a:avLst/>
          </a:prstGeom>
          <a:noFill/>
        </p:spPr>
        <p:txBody>
          <a:bodyPr wrap="square" rtlCol="0">
            <a:noAutofit/>
          </a:bodyPr>
          <a:lstStyle/>
          <a:p>
            <a:r>
              <a:rPr lang="en-IN" dirty="0"/>
              <a:t> </a:t>
            </a:r>
            <a:r>
              <a:rPr lang="en-US" sz="4400" b="0" i="0" dirty="0">
                <a:solidFill>
                  <a:srgbClr val="121212"/>
                </a:solidFill>
                <a:effectLst/>
                <a:latin typeface="ArialMT"/>
              </a:rPr>
              <a:t>34When those who fed them saw what had happened, they fled and told it in the city and in the country.</a:t>
            </a:r>
            <a:endParaRPr lang="en-IN" dirty="0"/>
          </a:p>
        </p:txBody>
      </p:sp>
    </p:spTree>
    <p:extLst>
      <p:ext uri="{BB962C8B-B14F-4D97-AF65-F5344CB8AC3E}">
        <p14:creationId xmlns:p14="http://schemas.microsoft.com/office/powerpoint/2010/main" val="40171378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3E81E7-1CF9-A31E-99D3-E072EB1626CD}"/>
              </a:ext>
            </a:extLst>
          </p:cNvPr>
          <p:cNvPicPr>
            <a:picLocks noChangeAspect="1"/>
          </p:cNvPicPr>
          <p:nvPr/>
        </p:nvPicPr>
        <p:blipFill>
          <a:blip r:embed="rId2"/>
          <a:stretch>
            <a:fillRect/>
          </a:stretch>
        </p:blipFill>
        <p:spPr>
          <a:xfrm>
            <a:off x="0" y="1"/>
            <a:ext cx="12287658" cy="6858000"/>
          </a:xfrm>
          <a:prstGeom prst="rect">
            <a:avLst/>
          </a:prstGeom>
        </p:spPr>
      </p:pic>
      <p:sp>
        <p:nvSpPr>
          <p:cNvPr id="2" name="TextBox 1">
            <a:extLst>
              <a:ext uri="{FF2B5EF4-FFF2-40B4-BE49-F238E27FC236}">
                <a16:creationId xmlns:a16="http://schemas.microsoft.com/office/drawing/2014/main" id="{BB632123-8932-9C97-86DC-6523FE688830}"/>
              </a:ext>
            </a:extLst>
          </p:cNvPr>
          <p:cNvSpPr txBox="1"/>
          <p:nvPr/>
        </p:nvSpPr>
        <p:spPr>
          <a:xfrm>
            <a:off x="9482547" y="488966"/>
            <a:ext cx="2709453" cy="769441"/>
          </a:xfrm>
          <a:prstGeom prst="rect">
            <a:avLst/>
          </a:prstGeom>
          <a:noFill/>
        </p:spPr>
        <p:txBody>
          <a:bodyPr wrap="square" rtlCol="0">
            <a:spAutoFit/>
          </a:bodyPr>
          <a:lstStyle/>
          <a:p>
            <a:r>
              <a:rPr lang="en-IN" sz="4400" b="0" i="0" u="none" strike="noStrike" baseline="0" dirty="0">
                <a:solidFill>
                  <a:schemeClr val="bg1">
                    <a:lumMod val="95000"/>
                  </a:schemeClr>
                </a:solidFill>
                <a:latin typeface="TimesNewRomanPSMT"/>
              </a:rPr>
              <a:t>Luke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4"/>
            <a:ext cx="5818909" cy="6691745"/>
          </a:xfrm>
          <a:prstGeom prst="rect">
            <a:avLst/>
          </a:prstGeom>
          <a:noFill/>
        </p:spPr>
        <p:txBody>
          <a:bodyPr wrap="square" rtlCol="0">
            <a:noAutofit/>
          </a:bodyPr>
          <a:lstStyle/>
          <a:p>
            <a:r>
              <a:rPr lang="en-IN" dirty="0"/>
              <a:t> </a:t>
            </a:r>
            <a:r>
              <a:rPr lang="en-US" sz="4000" b="0" i="0" dirty="0">
                <a:solidFill>
                  <a:srgbClr val="121212"/>
                </a:solidFill>
                <a:effectLst/>
                <a:latin typeface="ArialMT"/>
              </a:rPr>
              <a:t>35People went out to see what had happened. They came to Jesus and found the man from whom the demons had gone out, sitting at Jesus’ feet, clothed and in his right mind; and they were afraid. </a:t>
            </a:r>
            <a:endParaRPr lang="en-IN" dirty="0"/>
          </a:p>
        </p:txBody>
      </p:sp>
      <p:sp>
        <p:nvSpPr>
          <p:cNvPr id="5" name="TextBox 4">
            <a:extLst>
              <a:ext uri="{FF2B5EF4-FFF2-40B4-BE49-F238E27FC236}">
                <a16:creationId xmlns:a16="http://schemas.microsoft.com/office/drawing/2014/main" id="{46EBEBDC-2509-1B40-D648-2A4791B57C94}"/>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3137811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58B049-C932-6EBD-BF51-10A81E5FB411}"/>
              </a:ext>
            </a:extLst>
          </p:cNvPr>
          <p:cNvPicPr>
            <a:picLocks noChangeAspect="1"/>
          </p:cNvPicPr>
          <p:nvPr/>
        </p:nvPicPr>
        <p:blipFill>
          <a:blip r:embed="rId2"/>
          <a:stretch>
            <a:fillRect/>
          </a:stretch>
        </p:blipFill>
        <p:spPr>
          <a:xfrm>
            <a:off x="0" y="-366241"/>
            <a:ext cx="12192000" cy="7224241"/>
          </a:xfrm>
          <a:prstGeom prst="rect">
            <a:avLst/>
          </a:prstGeom>
        </p:spPr>
      </p:pic>
      <p:sp>
        <p:nvSpPr>
          <p:cNvPr id="4" name="TextBox 3">
            <a:extLst>
              <a:ext uri="{FF2B5EF4-FFF2-40B4-BE49-F238E27FC236}">
                <a16:creationId xmlns:a16="http://schemas.microsoft.com/office/drawing/2014/main" id="{5F7D0620-4D5A-103A-95D5-CA6E8DB9AEB0}"/>
              </a:ext>
            </a:extLst>
          </p:cNvPr>
          <p:cNvSpPr txBox="1"/>
          <p:nvPr/>
        </p:nvSpPr>
        <p:spPr>
          <a:xfrm>
            <a:off x="6559062" y="390218"/>
            <a:ext cx="5632938" cy="4111278"/>
          </a:xfrm>
          <a:prstGeom prst="rect">
            <a:avLst/>
          </a:prstGeom>
          <a:noFill/>
        </p:spPr>
        <p:txBody>
          <a:bodyPr wrap="square" rtlCol="0">
            <a:noAutofit/>
          </a:bodyPr>
          <a:lstStyle/>
          <a:p>
            <a:pPr algn="l"/>
            <a:r>
              <a:rPr lang="en-IN" sz="6000" b="0" i="0" u="none" strike="noStrike" baseline="0" dirty="0">
                <a:solidFill>
                  <a:schemeClr val="bg1">
                    <a:lumMod val="95000"/>
                  </a:schemeClr>
                </a:solidFill>
                <a:latin typeface="TimesNewRomanPSMT"/>
              </a:rPr>
              <a:t>Legion – </a:t>
            </a:r>
          </a:p>
          <a:p>
            <a:pPr algn="l"/>
            <a:r>
              <a:rPr lang="en-IN" sz="6000" b="0" i="0" u="none" strike="noStrike" baseline="0" dirty="0">
                <a:solidFill>
                  <a:schemeClr val="bg1">
                    <a:lumMod val="95000"/>
                  </a:schemeClr>
                </a:solidFill>
                <a:latin typeface="TimesNewRomanPSMT"/>
              </a:rPr>
              <a:t>Luke 8:26-39</a:t>
            </a: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ECF010-660F-7E69-725A-4601E4453BE6}"/>
              </a:ext>
            </a:extLst>
          </p:cNvPr>
          <p:cNvPicPr>
            <a:picLocks noChangeAspect="1"/>
          </p:cNvPicPr>
          <p:nvPr/>
        </p:nvPicPr>
        <p:blipFill>
          <a:blip r:embed="rId2"/>
          <a:stretch>
            <a:fillRect/>
          </a:stretch>
        </p:blipFill>
        <p:spPr>
          <a:xfrm>
            <a:off x="0" y="1"/>
            <a:ext cx="13111218" cy="6858000"/>
          </a:xfrm>
          <a:prstGeom prst="rect">
            <a:avLst/>
          </a:prstGeom>
        </p:spPr>
      </p:pic>
      <p:sp>
        <p:nvSpPr>
          <p:cNvPr id="2" name="TextBox 1">
            <a:extLst>
              <a:ext uri="{FF2B5EF4-FFF2-40B4-BE49-F238E27FC236}">
                <a16:creationId xmlns:a16="http://schemas.microsoft.com/office/drawing/2014/main" id="{C268526F-8EF3-4AB5-0E7A-4817BE7F1AC5}"/>
              </a:ext>
            </a:extLst>
          </p:cNvPr>
          <p:cNvSpPr txBox="1"/>
          <p:nvPr/>
        </p:nvSpPr>
        <p:spPr>
          <a:xfrm>
            <a:off x="9482547" y="488966"/>
            <a:ext cx="2709453" cy="769441"/>
          </a:xfrm>
          <a:prstGeom prst="rect">
            <a:avLst/>
          </a:prstGeom>
          <a:noFill/>
        </p:spPr>
        <p:txBody>
          <a:bodyPr wrap="square" rtlCol="0">
            <a:spAutoFit/>
          </a:bodyPr>
          <a:lstStyle/>
          <a:p>
            <a:r>
              <a:rPr lang="en-IN" sz="4400" b="0" i="0" u="none" strike="noStrike" baseline="0" dirty="0">
                <a:solidFill>
                  <a:schemeClr val="bg1">
                    <a:lumMod val="95000"/>
                  </a:schemeClr>
                </a:solidFill>
                <a:latin typeface="TimesNewRomanPSMT"/>
              </a:rPr>
              <a:t>Luke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8:35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121212"/>
                </a:solidFill>
                <a:effectLst/>
                <a:latin typeface="ArialMT"/>
              </a:rPr>
              <a:t>37All the people of the surrounding country of the Gadarenes asked him to depart from them, for they were very much afraid. Then he entered into the boat and returned. </a:t>
            </a:r>
            <a:endParaRPr lang="en-IN" dirty="0"/>
          </a:p>
        </p:txBody>
      </p:sp>
      <p:sp>
        <p:nvSpPr>
          <p:cNvPr id="2" name="TextBox 1">
            <a:extLst>
              <a:ext uri="{FF2B5EF4-FFF2-40B4-BE49-F238E27FC236}">
                <a16:creationId xmlns:a16="http://schemas.microsoft.com/office/drawing/2014/main" id="{F82FD6FF-4429-08B4-6D67-DDE7300D8796}"/>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36064219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36920A-A2C7-67AA-6A0C-58F8FD6796E9}"/>
              </a:ext>
            </a:extLst>
          </p:cNvPr>
          <p:cNvPicPr>
            <a:picLocks noChangeAspect="1"/>
          </p:cNvPicPr>
          <p:nvPr/>
        </p:nvPicPr>
        <p:blipFill>
          <a:blip r:embed="rId2"/>
          <a:stretch>
            <a:fillRect/>
          </a:stretch>
        </p:blipFill>
        <p:spPr>
          <a:xfrm>
            <a:off x="0" y="0"/>
            <a:ext cx="12858750" cy="6858000"/>
          </a:xfrm>
          <a:prstGeom prst="rect">
            <a:avLst/>
          </a:prstGeom>
        </p:spPr>
      </p:pic>
      <p:sp>
        <p:nvSpPr>
          <p:cNvPr id="2" name="TextBox 1">
            <a:extLst>
              <a:ext uri="{FF2B5EF4-FFF2-40B4-BE49-F238E27FC236}">
                <a16:creationId xmlns:a16="http://schemas.microsoft.com/office/drawing/2014/main" id="{0093282F-3540-528D-CDA8-8F0604694900}"/>
              </a:ext>
            </a:extLst>
          </p:cNvPr>
          <p:cNvSpPr txBox="1"/>
          <p:nvPr/>
        </p:nvSpPr>
        <p:spPr>
          <a:xfrm>
            <a:off x="9482547" y="488966"/>
            <a:ext cx="2709453" cy="769441"/>
          </a:xfrm>
          <a:prstGeom prst="rect">
            <a:avLst/>
          </a:prstGeom>
          <a:noFill/>
        </p:spPr>
        <p:txBody>
          <a:bodyPr wrap="square" rtlCol="0">
            <a:spAutoFit/>
          </a:bodyPr>
          <a:lstStyle/>
          <a:p>
            <a:r>
              <a:rPr lang="en-IN" sz="4400" b="0" i="0" u="none" strike="noStrike" baseline="0" dirty="0">
                <a:solidFill>
                  <a:schemeClr val="bg1">
                    <a:lumMod val="95000"/>
                  </a:schemeClr>
                </a:solidFill>
                <a:latin typeface="TimesNewRomanPSMT"/>
              </a:rPr>
              <a:t>Luke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63362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360217"/>
            <a:ext cx="5818909" cy="6364139"/>
          </a:xfrm>
          <a:prstGeom prst="rect">
            <a:avLst/>
          </a:prstGeom>
          <a:noFill/>
        </p:spPr>
        <p:txBody>
          <a:bodyPr wrap="square" rtlCol="0">
            <a:noAutofit/>
          </a:bodyPr>
          <a:lstStyle/>
          <a:p>
            <a:r>
              <a:rPr lang="en-IN" dirty="0"/>
              <a:t> </a:t>
            </a:r>
            <a:r>
              <a:rPr lang="en-US" sz="4000" b="0" i="0" dirty="0">
                <a:solidFill>
                  <a:srgbClr val="121212"/>
                </a:solidFill>
                <a:effectLst/>
                <a:latin typeface="ArialMT"/>
              </a:rPr>
              <a:t>38But the man from whom the demons had gone out begged him that he might go with him, but Jesus sent him away, saying, </a:t>
            </a:r>
            <a:endParaRPr lang="en-IN" dirty="0"/>
          </a:p>
        </p:txBody>
      </p:sp>
      <p:sp>
        <p:nvSpPr>
          <p:cNvPr id="2" name="TextBox 1">
            <a:extLst>
              <a:ext uri="{FF2B5EF4-FFF2-40B4-BE49-F238E27FC236}">
                <a16:creationId xmlns:a16="http://schemas.microsoft.com/office/drawing/2014/main" id="{71A76DFC-3846-6002-5415-DA2889E9A4EF}"/>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36684219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2825D8-FE24-5244-0452-B3333FEED677}"/>
              </a:ext>
            </a:extLst>
          </p:cNvPr>
          <p:cNvPicPr>
            <a:picLocks noChangeAspect="1"/>
          </p:cNvPicPr>
          <p:nvPr/>
        </p:nvPicPr>
        <p:blipFill>
          <a:blip r:embed="rId2"/>
          <a:stretch>
            <a:fillRect/>
          </a:stretch>
        </p:blipFill>
        <p:spPr>
          <a:xfrm>
            <a:off x="0" y="-557753"/>
            <a:ext cx="12192000" cy="7415753"/>
          </a:xfrm>
          <a:prstGeom prst="rect">
            <a:avLst/>
          </a:prstGeom>
        </p:spPr>
      </p:pic>
      <p:sp>
        <p:nvSpPr>
          <p:cNvPr id="2" name="TextBox 1">
            <a:extLst>
              <a:ext uri="{FF2B5EF4-FFF2-40B4-BE49-F238E27FC236}">
                <a16:creationId xmlns:a16="http://schemas.microsoft.com/office/drawing/2014/main" id="{6CB6A2DF-6CFD-DF2A-E77D-F0F647A37753}"/>
              </a:ext>
            </a:extLst>
          </p:cNvPr>
          <p:cNvSpPr txBox="1"/>
          <p:nvPr/>
        </p:nvSpPr>
        <p:spPr>
          <a:xfrm>
            <a:off x="9482547" y="488966"/>
            <a:ext cx="2709453" cy="769441"/>
          </a:xfrm>
          <a:prstGeom prst="rect">
            <a:avLst/>
          </a:prstGeom>
          <a:noFill/>
        </p:spPr>
        <p:txBody>
          <a:bodyPr wrap="square" rtlCol="0">
            <a:spAutoFit/>
          </a:bodyPr>
          <a:lstStyle/>
          <a:p>
            <a:r>
              <a:rPr lang="en-IN" sz="4400" b="0" i="0" u="none" strike="noStrike" baseline="0" dirty="0">
                <a:solidFill>
                  <a:schemeClr val="bg1">
                    <a:lumMod val="95000"/>
                  </a:schemeClr>
                </a:solidFill>
                <a:latin typeface="TimesNewRomanPSMT"/>
              </a:rPr>
              <a:t>Luke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252205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360217"/>
            <a:ext cx="5818909" cy="6364139"/>
          </a:xfrm>
          <a:prstGeom prst="rect">
            <a:avLst/>
          </a:prstGeom>
          <a:noFill/>
        </p:spPr>
        <p:txBody>
          <a:bodyPr wrap="square" rtlCol="0">
            <a:noAutofit/>
          </a:bodyPr>
          <a:lstStyle/>
          <a:p>
            <a:r>
              <a:rPr lang="en-IN" sz="1600" dirty="0"/>
              <a:t> </a:t>
            </a:r>
            <a:r>
              <a:rPr lang="en-US" sz="4000" b="0" i="0" dirty="0">
                <a:solidFill>
                  <a:srgbClr val="121212"/>
                </a:solidFill>
                <a:effectLst/>
                <a:latin typeface="ArialMT"/>
              </a:rPr>
              <a:t>39</a:t>
            </a:r>
            <a:r>
              <a:rPr lang="en-US" sz="4000" b="0" i="0" dirty="0">
                <a:solidFill>
                  <a:srgbClr val="FF3D4D"/>
                </a:solidFill>
                <a:effectLst/>
                <a:latin typeface="ArialMT"/>
              </a:rPr>
              <a:t>“Return to your house, and declare what great things God has done for you.”</a:t>
            </a:r>
            <a:r>
              <a:rPr lang="en-US" sz="4000" b="0" i="0" dirty="0">
                <a:solidFill>
                  <a:srgbClr val="121212"/>
                </a:solidFill>
                <a:effectLst/>
                <a:latin typeface="ArialMT"/>
              </a:rPr>
              <a:t> He went his way, proclaiming throughout the whole city what great things Jesus had done for him.</a:t>
            </a:r>
            <a:endParaRPr lang="en-IN" sz="1600" dirty="0"/>
          </a:p>
        </p:txBody>
      </p:sp>
      <p:sp>
        <p:nvSpPr>
          <p:cNvPr id="2" name="TextBox 1">
            <a:extLst>
              <a:ext uri="{FF2B5EF4-FFF2-40B4-BE49-F238E27FC236}">
                <a16:creationId xmlns:a16="http://schemas.microsoft.com/office/drawing/2014/main" id="{DBD4199B-0142-2516-B065-DDDE4EACBD3E}"/>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11779103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D905F2-26CF-33D5-0ECE-E21B7737581D}"/>
              </a:ext>
            </a:extLst>
          </p:cNvPr>
          <p:cNvPicPr>
            <a:picLocks noChangeAspect="1"/>
          </p:cNvPicPr>
          <p:nvPr/>
        </p:nvPicPr>
        <p:blipFill>
          <a:blip r:embed="rId2"/>
          <a:stretch>
            <a:fillRect/>
          </a:stretch>
        </p:blipFill>
        <p:spPr>
          <a:xfrm>
            <a:off x="0" y="-20892"/>
            <a:ext cx="12192000" cy="6878892"/>
          </a:xfrm>
          <a:prstGeom prst="rect">
            <a:avLst/>
          </a:prstGeom>
        </p:spPr>
      </p:pic>
      <p:sp>
        <p:nvSpPr>
          <p:cNvPr id="2" name="TextBox 1">
            <a:extLst>
              <a:ext uri="{FF2B5EF4-FFF2-40B4-BE49-F238E27FC236}">
                <a16:creationId xmlns:a16="http://schemas.microsoft.com/office/drawing/2014/main" id="{3E4145E6-4C75-19F3-D433-AD1948E46901}"/>
              </a:ext>
            </a:extLst>
          </p:cNvPr>
          <p:cNvSpPr txBox="1"/>
          <p:nvPr/>
        </p:nvSpPr>
        <p:spPr>
          <a:xfrm>
            <a:off x="9482547" y="488966"/>
            <a:ext cx="2709453" cy="769441"/>
          </a:xfrm>
          <a:prstGeom prst="rect">
            <a:avLst/>
          </a:prstGeom>
          <a:noFill/>
        </p:spPr>
        <p:txBody>
          <a:bodyPr wrap="square" rtlCol="0">
            <a:spAutoFit/>
          </a:bodyPr>
          <a:lstStyle/>
          <a:p>
            <a:r>
              <a:rPr lang="en-IN" sz="4400" b="0" i="0" u="none" strike="noStrike" baseline="0" dirty="0">
                <a:solidFill>
                  <a:schemeClr val="bg1">
                    <a:lumMod val="95000"/>
                  </a:schemeClr>
                </a:solidFill>
                <a:latin typeface="TimesNewRomanPSMT"/>
              </a:rPr>
              <a:t>Luke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8:39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41711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sz="4000" b="1" i="0" u="none" strike="noStrike" baseline="0" dirty="0">
                <a:latin typeface="TimesNewRomanPS-BoldMT"/>
              </a:rPr>
              <a:t>36 Legion</a:t>
            </a:r>
          </a:p>
          <a:p>
            <a:pPr algn="l"/>
            <a:r>
              <a:rPr lang="en-IN" sz="4000" b="0" i="0" u="none" strike="noStrike" baseline="0" dirty="0">
                <a:latin typeface="TimesNewRomanPSMT"/>
              </a:rPr>
              <a:t>Legion - Luke 8:26-39</a:t>
            </a:r>
          </a:p>
        </p:txBody>
      </p:sp>
      <p:sp>
        <p:nvSpPr>
          <p:cNvPr id="5" name="TextBox 4">
            <a:extLst>
              <a:ext uri="{FF2B5EF4-FFF2-40B4-BE49-F238E27FC236}">
                <a16:creationId xmlns:a16="http://schemas.microsoft.com/office/drawing/2014/main" id="{0F2BD53F-81F8-99AF-391B-034C6E372872}"/>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454763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621297-4344-A8C4-1952-55F131D94EB2}"/>
              </a:ext>
            </a:extLst>
          </p:cNvPr>
          <p:cNvPicPr>
            <a:picLocks noChangeAspect="1"/>
          </p:cNvPicPr>
          <p:nvPr/>
        </p:nvPicPr>
        <p:blipFill>
          <a:blip r:embed="rId2"/>
          <a:stretch>
            <a:fillRect/>
          </a:stretch>
        </p:blipFill>
        <p:spPr>
          <a:xfrm>
            <a:off x="0" y="-366241"/>
            <a:ext cx="12192000" cy="7224241"/>
          </a:xfrm>
          <a:prstGeom prst="rect">
            <a:avLst/>
          </a:prstGeom>
        </p:spPr>
      </p:pic>
      <p:sp>
        <p:nvSpPr>
          <p:cNvPr id="3" name="TextBox 2">
            <a:extLst>
              <a:ext uri="{FF2B5EF4-FFF2-40B4-BE49-F238E27FC236}">
                <a16:creationId xmlns:a16="http://schemas.microsoft.com/office/drawing/2014/main" id="{273BA756-A711-2D81-806C-068A595F1496}"/>
              </a:ext>
            </a:extLst>
          </p:cNvPr>
          <p:cNvSpPr txBox="1"/>
          <p:nvPr/>
        </p:nvSpPr>
        <p:spPr>
          <a:xfrm>
            <a:off x="6559062" y="390218"/>
            <a:ext cx="5632938" cy="4111278"/>
          </a:xfrm>
          <a:prstGeom prst="rect">
            <a:avLst/>
          </a:prstGeom>
          <a:noFill/>
        </p:spPr>
        <p:txBody>
          <a:bodyPr wrap="square" rtlCol="0">
            <a:noAutofit/>
          </a:bodyPr>
          <a:lstStyle/>
          <a:p>
            <a:pPr algn="l"/>
            <a:r>
              <a:rPr lang="en-IN" sz="6000" b="0" i="0" u="none" strike="noStrike" baseline="0" dirty="0">
                <a:solidFill>
                  <a:schemeClr val="bg1">
                    <a:lumMod val="95000"/>
                  </a:schemeClr>
                </a:solidFill>
                <a:latin typeface="TimesNewRomanPSMT"/>
              </a:rPr>
              <a:t>Legion – </a:t>
            </a:r>
          </a:p>
          <a:p>
            <a:pPr algn="l"/>
            <a:r>
              <a:rPr lang="en-IN" sz="6000" b="0" i="0" u="none" strike="noStrike" baseline="0" dirty="0">
                <a:solidFill>
                  <a:schemeClr val="bg1">
                    <a:lumMod val="95000"/>
                  </a:schemeClr>
                </a:solidFill>
                <a:latin typeface="TimesNewRomanPSMT"/>
              </a:rPr>
              <a:t>Luke 8:26-39</a:t>
            </a: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360217"/>
            <a:ext cx="5818909" cy="6364139"/>
          </a:xfrm>
          <a:prstGeom prst="rect">
            <a:avLst/>
          </a:prstGeom>
          <a:noFill/>
        </p:spPr>
        <p:txBody>
          <a:bodyPr wrap="square" rtlCol="0">
            <a:noAutofit/>
          </a:bodyPr>
          <a:lstStyle/>
          <a:p>
            <a:r>
              <a:rPr lang="en-IN" dirty="0"/>
              <a:t> </a:t>
            </a:r>
            <a:r>
              <a:rPr lang="en-US" sz="4000" b="0" i="0" dirty="0">
                <a:solidFill>
                  <a:srgbClr val="121212"/>
                </a:solidFill>
                <a:effectLst/>
                <a:latin typeface="ArialMT"/>
              </a:rPr>
              <a:t>26Then they arrived at the country of the Gadarenes, which is opposite Galilee. </a:t>
            </a:r>
            <a:endParaRPr lang="en-IN" dirty="0"/>
          </a:p>
        </p:txBody>
      </p:sp>
      <p:sp>
        <p:nvSpPr>
          <p:cNvPr id="2" name="TextBox 1">
            <a:extLst>
              <a:ext uri="{FF2B5EF4-FFF2-40B4-BE49-F238E27FC236}">
                <a16:creationId xmlns:a16="http://schemas.microsoft.com/office/drawing/2014/main" id="{2C9C0E72-D118-081C-A432-AE462843ADAC}"/>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2346136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497043-9624-598A-00E4-4794DD047716}"/>
              </a:ext>
            </a:extLst>
          </p:cNvPr>
          <p:cNvPicPr>
            <a:picLocks noChangeAspect="1"/>
          </p:cNvPicPr>
          <p:nvPr/>
        </p:nvPicPr>
        <p:blipFill>
          <a:blip r:embed="rId2"/>
          <a:stretch>
            <a:fillRect/>
          </a:stretch>
        </p:blipFill>
        <p:spPr>
          <a:xfrm>
            <a:off x="-330645" y="1"/>
            <a:ext cx="12522646" cy="6858000"/>
          </a:xfrm>
          <a:prstGeom prst="rect">
            <a:avLst/>
          </a:prstGeom>
        </p:spPr>
      </p:pic>
      <p:sp>
        <p:nvSpPr>
          <p:cNvPr id="4" name="TextBox 3">
            <a:extLst>
              <a:ext uri="{FF2B5EF4-FFF2-40B4-BE49-F238E27FC236}">
                <a16:creationId xmlns:a16="http://schemas.microsoft.com/office/drawing/2014/main" id="{E6E58329-E6B0-E24F-D8D8-5F0017F9A595}"/>
              </a:ext>
            </a:extLst>
          </p:cNvPr>
          <p:cNvSpPr txBox="1"/>
          <p:nvPr/>
        </p:nvSpPr>
        <p:spPr>
          <a:xfrm>
            <a:off x="9482547" y="488966"/>
            <a:ext cx="2709453" cy="769441"/>
          </a:xfrm>
          <a:prstGeom prst="rect">
            <a:avLst/>
          </a:prstGeom>
          <a:noFill/>
        </p:spPr>
        <p:txBody>
          <a:bodyPr wrap="square" rtlCol="0">
            <a:spAutoFit/>
          </a:bodyPr>
          <a:lstStyle/>
          <a:p>
            <a:r>
              <a:rPr lang="en-IN" sz="4400" b="0" i="0" u="none" strike="noStrike" baseline="0" dirty="0">
                <a:solidFill>
                  <a:schemeClr val="bg1">
                    <a:lumMod val="95000"/>
                  </a:schemeClr>
                </a:solidFill>
                <a:latin typeface="TimesNewRomanPSMT"/>
              </a:rPr>
              <a:t>Luke</a:t>
            </a:r>
            <a:r>
              <a:rPr lang="en-US"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360217"/>
            <a:ext cx="5818909" cy="6364139"/>
          </a:xfrm>
          <a:prstGeom prst="rect">
            <a:avLst/>
          </a:prstGeom>
          <a:noFill/>
        </p:spPr>
        <p:txBody>
          <a:bodyPr wrap="square" rtlCol="0">
            <a:noAutofit/>
          </a:bodyPr>
          <a:lstStyle/>
          <a:p>
            <a:r>
              <a:rPr lang="en-IN" dirty="0"/>
              <a:t> </a:t>
            </a:r>
            <a:r>
              <a:rPr lang="en-US" sz="4000" b="0" i="0" dirty="0">
                <a:solidFill>
                  <a:srgbClr val="121212"/>
                </a:solidFill>
                <a:effectLst/>
                <a:latin typeface="ArialMT"/>
              </a:rPr>
              <a:t>27When Jesus stepped ashore, a certain man out of the city who had demons for a long time met him. He wore no clothes, and didn’t live in a house, but in the tombs. </a:t>
            </a:r>
            <a:endParaRPr lang="en-IN" dirty="0"/>
          </a:p>
        </p:txBody>
      </p:sp>
      <p:sp>
        <p:nvSpPr>
          <p:cNvPr id="5" name="TextBox 4">
            <a:extLst>
              <a:ext uri="{FF2B5EF4-FFF2-40B4-BE49-F238E27FC236}">
                <a16:creationId xmlns:a16="http://schemas.microsoft.com/office/drawing/2014/main" id="{520EDB36-344A-0E27-6771-A549BF5C1C2B}"/>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4037329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5AA08A-28E1-EC4D-1147-425352096B7E}"/>
              </a:ext>
            </a:extLst>
          </p:cNvPr>
          <p:cNvPicPr>
            <a:picLocks noChangeAspect="1"/>
          </p:cNvPicPr>
          <p:nvPr/>
        </p:nvPicPr>
        <p:blipFill>
          <a:blip r:embed="rId2"/>
          <a:stretch>
            <a:fillRect/>
          </a:stretch>
        </p:blipFill>
        <p:spPr>
          <a:xfrm>
            <a:off x="0" y="1"/>
            <a:ext cx="12905689" cy="6858000"/>
          </a:xfrm>
          <a:prstGeom prst="rect">
            <a:avLst/>
          </a:prstGeom>
        </p:spPr>
      </p:pic>
      <p:sp>
        <p:nvSpPr>
          <p:cNvPr id="2" name="TextBox 1">
            <a:extLst>
              <a:ext uri="{FF2B5EF4-FFF2-40B4-BE49-F238E27FC236}">
                <a16:creationId xmlns:a16="http://schemas.microsoft.com/office/drawing/2014/main" id="{54909954-FA23-5257-A6A5-DFF3816CDB94}"/>
              </a:ext>
            </a:extLst>
          </p:cNvPr>
          <p:cNvSpPr txBox="1"/>
          <p:nvPr/>
        </p:nvSpPr>
        <p:spPr>
          <a:xfrm>
            <a:off x="10196236" y="348289"/>
            <a:ext cx="2709453" cy="769441"/>
          </a:xfrm>
          <a:prstGeom prst="rect">
            <a:avLst/>
          </a:prstGeom>
          <a:noFill/>
        </p:spPr>
        <p:txBody>
          <a:bodyPr wrap="square" rtlCol="0">
            <a:spAutoFit/>
          </a:bodyPr>
          <a:lstStyle/>
          <a:p>
            <a:r>
              <a:rPr lang="en-IN" sz="4400" b="0" i="0" u="none" strike="noStrike" baseline="0" dirty="0">
                <a:solidFill>
                  <a:schemeClr val="bg1">
                    <a:lumMod val="95000"/>
                  </a:schemeClr>
                </a:solidFill>
                <a:latin typeface="TimesNewRomanPSMT"/>
              </a:rPr>
              <a:t>Luke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360217"/>
            <a:ext cx="5818909" cy="6364139"/>
          </a:xfrm>
          <a:prstGeom prst="rect">
            <a:avLst/>
          </a:prstGeom>
          <a:noFill/>
        </p:spPr>
        <p:txBody>
          <a:bodyPr wrap="square" rtlCol="0">
            <a:noAutofit/>
          </a:bodyPr>
          <a:lstStyle/>
          <a:p>
            <a:r>
              <a:rPr lang="en-IN" dirty="0"/>
              <a:t> </a:t>
            </a:r>
            <a:r>
              <a:rPr lang="en-US" sz="4000" b="0" i="0" dirty="0">
                <a:solidFill>
                  <a:srgbClr val="121212"/>
                </a:solidFill>
                <a:effectLst/>
                <a:latin typeface="ArialMT"/>
              </a:rPr>
              <a:t>28When he saw Jesus, he cried out and fell down before him, and with a loud voice said, “What do I have to do with you, Jesus, you Son of the Most High God? I beg you, don’t torment me!” </a:t>
            </a:r>
            <a:endParaRPr lang="en-IN" dirty="0"/>
          </a:p>
        </p:txBody>
      </p:sp>
      <p:sp>
        <p:nvSpPr>
          <p:cNvPr id="2" name="TextBox 1">
            <a:extLst>
              <a:ext uri="{FF2B5EF4-FFF2-40B4-BE49-F238E27FC236}">
                <a16:creationId xmlns:a16="http://schemas.microsoft.com/office/drawing/2014/main" id="{BCFF0385-3605-6403-4EF3-7ECA2456DB65}"/>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19096383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1582</TotalTime>
  <Words>557</Words>
  <Application>Microsoft Office PowerPoint</Application>
  <PresentationFormat>Widescreen</PresentationFormat>
  <Paragraphs>43</Paragraphs>
  <Slides>26</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ArialMT</vt:lpstr>
      <vt:lpstr>Calibri</vt:lpstr>
      <vt:lpstr>Calibri Light</vt:lpstr>
      <vt:lpstr>Microsoft Himalaya</vt:lpstr>
      <vt:lpstr>TimesNewRomanPS-BoldMT</vt:lpstr>
      <vt:lpstr>TimesNewRomanPSMT</vt:lpstr>
      <vt:lpstr>Office Theme</vt:lpstr>
      <vt:lpstr>36-1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5</cp:revision>
  <dcterms:created xsi:type="dcterms:W3CDTF">2022-09-30T06:26:14Z</dcterms:created>
  <dcterms:modified xsi:type="dcterms:W3CDTF">2023-01-25T14:46:46Z</dcterms:modified>
</cp:coreProperties>
</file>