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3992" autoAdjust="0"/>
  </p:normalViewPr>
  <p:slideViewPr>
    <p:cSldViewPr snapToGrid="0">
      <p:cViewPr varScale="1">
        <p:scale>
          <a:sx n="63" d="100"/>
          <a:sy n="63" d="100"/>
        </p:scale>
        <p:origin x="72"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A343E04-E816-41FA-BF43-6950713BC68B}"/>
    <pc:docChg chg="modSld">
      <pc:chgData name="Alfred Smith" userId="3c60a3631c0db8ad" providerId="LiveId" clId="{FA343E04-E816-41FA-BF43-6950713BC68B}" dt="2023-01-25T14:46:40.498" v="0"/>
      <pc:docMkLst>
        <pc:docMk/>
      </pc:docMkLst>
      <pc:sldChg chg="modSp mod">
        <pc:chgData name="Alfred Smith" userId="3c60a3631c0db8ad" providerId="LiveId" clId="{FA343E04-E816-41FA-BF43-6950713BC68B}" dt="2023-01-25T14:46:40.498" v="0"/>
        <pc:sldMkLst>
          <pc:docMk/>
          <pc:sldMk cId="1499918570" sldId="257"/>
        </pc:sldMkLst>
        <pc:spChg chg="mod">
          <ac:chgData name="Alfred Smith" userId="3c60a3631c0db8ad" providerId="LiveId" clId="{FA343E04-E816-41FA-BF43-6950713BC68B}" dt="2023-01-25T14:46:40.498" v="0"/>
          <ac:spMkLst>
            <pc:docMk/>
            <pc:sldMk cId="1499918570" sldId="257"/>
            <ac:spMk id="3" creationId="{0228937D-0D81-2DA1-1C55-FD99B23FE1AE}"/>
          </ac:spMkLst>
        </pc:spChg>
      </pc:sldChg>
    </pc:docChg>
  </pc:docChgLst>
  <pc:docChgLst>
    <pc:chgData name="Alfred Smith" userId="3c60a3631c0db8ad" providerId="LiveId" clId="{89547807-BFC7-4768-A102-6C9C2939CBDE}"/>
    <pc:docChg chg="undo custSel modSld">
      <pc:chgData name="Alfred Smith" userId="3c60a3631c0db8ad" providerId="LiveId" clId="{89547807-BFC7-4768-A102-6C9C2939CBDE}" dt="2023-01-13T07:44:59.038" v="95"/>
      <pc:docMkLst>
        <pc:docMk/>
      </pc:docMkLst>
      <pc:sldChg chg="addSp delSp modSp mod modTransition modAnim">
        <pc:chgData name="Alfred Smith" userId="3c60a3631c0db8ad" providerId="LiveId" clId="{89547807-BFC7-4768-A102-6C9C2939CBDE}" dt="2023-01-13T07:44:59.038" v="95"/>
        <pc:sldMkLst>
          <pc:docMk/>
          <pc:sldMk cId="1499918570" sldId="257"/>
        </pc:sldMkLst>
        <pc:spChg chg="mod">
          <ac:chgData name="Alfred Smith" userId="3c60a3631c0db8ad" providerId="LiveId" clId="{89547807-BFC7-4768-A102-6C9C2939CBDE}" dt="2023-01-13T07:44:59.038" v="95"/>
          <ac:spMkLst>
            <pc:docMk/>
            <pc:sldMk cId="1499918570" sldId="257"/>
            <ac:spMk id="3" creationId="{0228937D-0D81-2DA1-1C55-FD99B23FE1AE}"/>
          </ac:spMkLst>
        </pc:spChg>
        <pc:spChg chg="add del">
          <ac:chgData name="Alfred Smith" userId="3c60a3631c0db8ad" providerId="LiveId" clId="{89547807-BFC7-4768-A102-6C9C2939CBDE}" dt="2023-01-13T07:44:57.134" v="94" actId="22"/>
          <ac:spMkLst>
            <pc:docMk/>
            <pc:sldMk cId="1499918570" sldId="257"/>
            <ac:spMk id="5" creationId="{B976C51C-E444-6C62-1692-6D483F9C13D0}"/>
          </ac:spMkLst>
        </pc:spChg>
        <pc:picChg chg="del">
          <ac:chgData name="Alfred Smith" userId="3c60a3631c0db8ad" providerId="LiveId" clId="{89547807-BFC7-4768-A102-6C9C2939CBDE}" dt="2023-01-12T13:32:33.308" v="50"/>
          <ac:picMkLst>
            <pc:docMk/>
            <pc:sldMk cId="1499918570" sldId="257"/>
            <ac:picMk id="4" creationId="{FBAA8D18-6857-F40B-A161-F884C16751D5}"/>
          </ac:picMkLst>
        </pc:picChg>
      </pc:sldChg>
      <pc:sldChg chg="addSp delSp modSp mod modTransition">
        <pc:chgData name="Alfred Smith" userId="3c60a3631c0db8ad" providerId="LiveId" clId="{89547807-BFC7-4768-A102-6C9C2939CBDE}" dt="2023-01-12T13:32:33.308" v="50"/>
        <pc:sldMkLst>
          <pc:docMk/>
          <pc:sldMk cId="3788111665" sldId="258"/>
        </pc:sldMkLst>
        <pc:spChg chg="del">
          <ac:chgData name="Alfred Smith" userId="3c60a3631c0db8ad" providerId="LiveId" clId="{89547807-BFC7-4768-A102-6C9C2939CBDE}" dt="2023-01-12T13:25:55.151" v="2" actId="478"/>
          <ac:spMkLst>
            <pc:docMk/>
            <pc:sldMk cId="3788111665" sldId="258"/>
            <ac:spMk id="2" creationId="{F82E73C4-14C0-4929-4E28-289CE80A6EBE}"/>
          </ac:spMkLst>
        </pc:spChg>
        <pc:spChg chg="add mod">
          <ac:chgData name="Alfred Smith" userId="3c60a3631c0db8ad" providerId="LiveId" clId="{89547807-BFC7-4768-A102-6C9C2939CBDE}" dt="2023-01-12T13:29:04.447" v="29"/>
          <ac:spMkLst>
            <pc:docMk/>
            <pc:sldMk cId="3788111665" sldId="258"/>
            <ac:spMk id="4" creationId="{27C4285F-77D9-FD2B-D45F-B0BC7AC55587}"/>
          </ac:spMkLst>
        </pc:spChg>
        <pc:picChg chg="add del">
          <ac:chgData name="Alfred Smith" userId="3c60a3631c0db8ad" providerId="LiveId" clId="{89547807-BFC7-4768-A102-6C9C2939CBDE}" dt="2023-01-12T13:25:49.209" v="1" actId="478"/>
          <ac:picMkLst>
            <pc:docMk/>
            <pc:sldMk cId="3788111665" sldId="258"/>
            <ac:picMk id="3" creationId="{FB2421A5-9381-6665-2A8F-DD69B0E789D5}"/>
          </ac:picMkLst>
        </pc:picChg>
      </pc:sldChg>
      <pc:sldChg chg="addSp delSp modSp mod modTransition modAnim">
        <pc:chgData name="Alfred Smith" userId="3c60a3631c0db8ad" providerId="LiveId" clId="{89547807-BFC7-4768-A102-6C9C2939CBDE}" dt="2023-01-12T13:34:32.435" v="72"/>
        <pc:sldMkLst>
          <pc:docMk/>
          <pc:sldMk cId="454763615" sldId="259"/>
        </pc:sldMkLst>
        <pc:spChg chg="add mod">
          <ac:chgData name="Alfred Smith" userId="3c60a3631c0db8ad" providerId="LiveId" clId="{89547807-BFC7-4768-A102-6C9C2939CBDE}" dt="2023-01-12T13:34:32.435" v="72"/>
          <ac:spMkLst>
            <pc:docMk/>
            <pc:sldMk cId="454763615" sldId="259"/>
            <ac:spMk id="2" creationId="{C3949B7A-6615-3E67-B9AD-A9A6DF5058C3}"/>
          </ac:spMkLst>
        </pc:spChg>
        <pc:spChg chg="del">
          <ac:chgData name="Alfred Smith" userId="3c60a3631c0db8ad" providerId="LiveId" clId="{89547807-BFC7-4768-A102-6C9C2939CBDE}" dt="2023-01-12T13:33:56.681" v="71" actId="478"/>
          <ac:spMkLst>
            <pc:docMk/>
            <pc:sldMk cId="454763615" sldId="259"/>
            <ac:spMk id="3" creationId="{A58184BD-88F1-BA02-40C1-D8403D0EEC0D}"/>
          </ac:spMkLst>
        </pc:spChg>
        <pc:spChg chg="mod">
          <ac:chgData name="Alfred Smith" userId="3c60a3631c0db8ad" providerId="LiveId" clId="{89547807-BFC7-4768-A102-6C9C2939CBDE}" dt="2023-01-12T13:26:55.028" v="11" actId="20577"/>
          <ac:spMkLst>
            <pc:docMk/>
            <pc:sldMk cId="454763615" sldId="259"/>
            <ac:spMk id="4" creationId="{EE2AC625-9141-A801-F431-DD5F79396320}"/>
          </ac:spMkLst>
        </pc:spChg>
        <pc:picChg chg="del">
          <ac:chgData name="Alfred Smith" userId="3c60a3631c0db8ad" providerId="LiveId" clId="{89547807-BFC7-4768-A102-6C9C2939CBDE}" dt="2023-01-12T13:32:33.308" v="50"/>
          <ac:picMkLst>
            <pc:docMk/>
            <pc:sldMk cId="454763615" sldId="259"/>
            <ac:picMk id="7" creationId="{B5C3AB2F-DB3F-0FDC-2836-CE92632E9F93}"/>
          </ac:picMkLst>
        </pc:picChg>
      </pc:sldChg>
      <pc:sldChg chg="addSp delSp modSp mod modTransition modAnim">
        <pc:chgData name="Alfred Smith" userId="3c60a3631c0db8ad" providerId="LiveId" clId="{89547807-BFC7-4768-A102-6C9C2939CBDE}" dt="2023-01-12T13:34:35.963" v="73"/>
        <pc:sldMkLst>
          <pc:docMk/>
          <pc:sldMk cId="2346136586" sldId="260"/>
        </pc:sldMkLst>
        <pc:spChg chg="add mod">
          <ac:chgData name="Alfred Smith" userId="3c60a3631c0db8ad" providerId="LiveId" clId="{89547807-BFC7-4768-A102-6C9C2939CBDE}" dt="2023-01-12T13:34:35.963" v="73"/>
          <ac:spMkLst>
            <pc:docMk/>
            <pc:sldMk cId="2346136586" sldId="260"/>
            <ac:spMk id="2" creationId="{A45873AF-08F0-E784-BA40-9AAFD21FBA66}"/>
          </ac:spMkLst>
        </pc:spChg>
        <pc:spChg chg="del">
          <ac:chgData name="Alfred Smith" userId="3c60a3631c0db8ad" providerId="LiveId" clId="{89547807-BFC7-4768-A102-6C9C2939CBDE}" dt="2023-01-12T13:33:54.433" v="70" actId="478"/>
          <ac:spMkLst>
            <pc:docMk/>
            <pc:sldMk cId="2346136586" sldId="260"/>
            <ac:spMk id="3" creationId="{A58184BD-88F1-BA02-40C1-D8403D0EEC0D}"/>
          </ac:spMkLst>
        </pc:spChg>
        <pc:picChg chg="del">
          <ac:chgData name="Alfred Smith" userId="3c60a3631c0db8ad" providerId="LiveId" clId="{89547807-BFC7-4768-A102-6C9C2939CBDE}" dt="2023-01-12T13:32:33.308" v="50"/>
          <ac:picMkLst>
            <pc:docMk/>
            <pc:sldMk cId="2346136586" sldId="260"/>
            <ac:picMk id="11" creationId="{F22471E7-9B50-4438-7FD4-A3AF41A077F6}"/>
          </ac:picMkLst>
        </pc:picChg>
      </pc:sldChg>
      <pc:sldChg chg="addSp delSp modSp mod modTransition modAnim">
        <pc:chgData name="Alfred Smith" userId="3c60a3631c0db8ad" providerId="LiveId" clId="{89547807-BFC7-4768-A102-6C9C2939CBDE}" dt="2023-01-12T13:34:38.903" v="74"/>
        <pc:sldMkLst>
          <pc:docMk/>
          <pc:sldMk cId="4037329247" sldId="261"/>
        </pc:sldMkLst>
        <pc:spChg chg="add mod">
          <ac:chgData name="Alfred Smith" userId="3c60a3631c0db8ad" providerId="LiveId" clId="{89547807-BFC7-4768-A102-6C9C2939CBDE}" dt="2023-01-12T13:34:38.903" v="74"/>
          <ac:spMkLst>
            <pc:docMk/>
            <pc:sldMk cId="4037329247" sldId="261"/>
            <ac:spMk id="2" creationId="{7531666D-1BEA-5941-B6CE-C8633F7DEF5A}"/>
          </ac:spMkLst>
        </pc:spChg>
        <pc:spChg chg="del">
          <ac:chgData name="Alfred Smith" userId="3c60a3631c0db8ad" providerId="LiveId" clId="{89547807-BFC7-4768-A102-6C9C2939CBDE}" dt="2023-01-12T13:33:51.193" v="69" actId="478"/>
          <ac:spMkLst>
            <pc:docMk/>
            <pc:sldMk cId="4037329247" sldId="261"/>
            <ac:spMk id="3" creationId="{A58184BD-88F1-BA02-40C1-D8403D0EEC0D}"/>
          </ac:spMkLst>
        </pc:spChg>
        <pc:picChg chg="del">
          <ac:chgData name="Alfred Smith" userId="3c60a3631c0db8ad" providerId="LiveId" clId="{89547807-BFC7-4768-A102-6C9C2939CBDE}" dt="2023-01-12T13:32:33.308" v="50"/>
          <ac:picMkLst>
            <pc:docMk/>
            <pc:sldMk cId="4037329247" sldId="261"/>
            <ac:picMk id="7" creationId="{5C0B6BC4-6C4E-5A24-9B83-4F5462B251D6}"/>
          </ac:picMkLst>
        </pc:picChg>
      </pc:sldChg>
      <pc:sldChg chg="addSp delSp modSp mod modTransition modAnim">
        <pc:chgData name="Alfred Smith" userId="3c60a3631c0db8ad" providerId="LiveId" clId="{89547807-BFC7-4768-A102-6C9C2939CBDE}" dt="2023-01-12T13:34:42.447" v="75"/>
        <pc:sldMkLst>
          <pc:docMk/>
          <pc:sldMk cId="1909638311" sldId="262"/>
        </pc:sldMkLst>
        <pc:spChg chg="add mod">
          <ac:chgData name="Alfred Smith" userId="3c60a3631c0db8ad" providerId="LiveId" clId="{89547807-BFC7-4768-A102-6C9C2939CBDE}" dt="2023-01-12T13:34:42.447" v="75"/>
          <ac:spMkLst>
            <pc:docMk/>
            <pc:sldMk cId="1909638311" sldId="262"/>
            <ac:spMk id="2" creationId="{66DAB193-960C-232B-3E71-34AC0E316E62}"/>
          </ac:spMkLst>
        </pc:spChg>
        <pc:spChg chg="del">
          <ac:chgData name="Alfred Smith" userId="3c60a3631c0db8ad" providerId="LiveId" clId="{89547807-BFC7-4768-A102-6C9C2939CBDE}" dt="2023-01-12T13:33:48.292" v="68" actId="478"/>
          <ac:spMkLst>
            <pc:docMk/>
            <pc:sldMk cId="1909638311" sldId="262"/>
            <ac:spMk id="3" creationId="{A58184BD-88F1-BA02-40C1-D8403D0EEC0D}"/>
          </ac:spMkLst>
        </pc:spChg>
        <pc:picChg chg="del">
          <ac:chgData name="Alfred Smith" userId="3c60a3631c0db8ad" providerId="LiveId" clId="{89547807-BFC7-4768-A102-6C9C2939CBDE}" dt="2023-01-12T13:32:33.308" v="50"/>
          <ac:picMkLst>
            <pc:docMk/>
            <pc:sldMk cId="1909638311" sldId="262"/>
            <ac:picMk id="5" creationId="{904C84C2-5064-BE4D-76CC-352889EC87B2}"/>
          </ac:picMkLst>
        </pc:picChg>
      </pc:sldChg>
      <pc:sldChg chg="addSp delSp modSp mod modTransition modAnim">
        <pc:chgData name="Alfred Smith" userId="3c60a3631c0db8ad" providerId="LiveId" clId="{89547807-BFC7-4768-A102-6C9C2939CBDE}" dt="2023-01-12T13:34:45.969" v="76"/>
        <pc:sldMkLst>
          <pc:docMk/>
          <pc:sldMk cId="641208035" sldId="263"/>
        </pc:sldMkLst>
        <pc:spChg chg="del">
          <ac:chgData name="Alfred Smith" userId="3c60a3631c0db8ad" providerId="LiveId" clId="{89547807-BFC7-4768-A102-6C9C2939CBDE}" dt="2023-01-12T13:33:44.594" v="67" actId="478"/>
          <ac:spMkLst>
            <pc:docMk/>
            <pc:sldMk cId="641208035" sldId="263"/>
            <ac:spMk id="3" creationId="{A58184BD-88F1-BA02-40C1-D8403D0EEC0D}"/>
          </ac:spMkLst>
        </pc:spChg>
        <pc:spChg chg="add mod">
          <ac:chgData name="Alfred Smith" userId="3c60a3631c0db8ad" providerId="LiveId" clId="{89547807-BFC7-4768-A102-6C9C2939CBDE}" dt="2023-01-12T13:34:45.969" v="76"/>
          <ac:spMkLst>
            <pc:docMk/>
            <pc:sldMk cId="641208035" sldId="263"/>
            <ac:spMk id="5" creationId="{7300A6BB-E5E5-BC36-7225-CC802DBB6192}"/>
          </ac:spMkLst>
        </pc:spChg>
        <pc:picChg chg="del">
          <ac:chgData name="Alfred Smith" userId="3c60a3631c0db8ad" providerId="LiveId" clId="{89547807-BFC7-4768-A102-6C9C2939CBDE}" dt="2023-01-12T13:32:33.308" v="50"/>
          <ac:picMkLst>
            <pc:docMk/>
            <pc:sldMk cId="641208035" sldId="263"/>
            <ac:picMk id="2" creationId="{10B048A9-2AFE-4072-A8A4-F0C09E018231}"/>
          </ac:picMkLst>
        </pc:picChg>
      </pc:sldChg>
      <pc:sldChg chg="addSp delSp modSp mod modTransition modAnim">
        <pc:chgData name="Alfred Smith" userId="3c60a3631c0db8ad" providerId="LiveId" clId="{89547807-BFC7-4768-A102-6C9C2939CBDE}" dt="2023-01-12T13:34:47.774" v="77"/>
        <pc:sldMkLst>
          <pc:docMk/>
          <pc:sldMk cId="4044745628" sldId="264"/>
        </pc:sldMkLst>
        <pc:spChg chg="add mod">
          <ac:chgData name="Alfred Smith" userId="3c60a3631c0db8ad" providerId="LiveId" clId="{89547807-BFC7-4768-A102-6C9C2939CBDE}" dt="2023-01-12T13:34:47.774" v="77"/>
          <ac:spMkLst>
            <pc:docMk/>
            <pc:sldMk cId="4044745628" sldId="264"/>
            <ac:spMk id="2" creationId="{1B458E6C-AE2A-771D-F66B-1C533F2D93BF}"/>
          </ac:spMkLst>
        </pc:spChg>
        <pc:spChg chg="del">
          <ac:chgData name="Alfred Smith" userId="3c60a3631c0db8ad" providerId="LiveId" clId="{89547807-BFC7-4768-A102-6C9C2939CBDE}" dt="2023-01-12T13:33:42.729" v="66" actId="478"/>
          <ac:spMkLst>
            <pc:docMk/>
            <pc:sldMk cId="4044745628" sldId="264"/>
            <ac:spMk id="3" creationId="{A58184BD-88F1-BA02-40C1-D8403D0EEC0D}"/>
          </ac:spMkLst>
        </pc:spChg>
        <pc:picChg chg="del">
          <ac:chgData name="Alfred Smith" userId="3c60a3631c0db8ad" providerId="LiveId" clId="{89547807-BFC7-4768-A102-6C9C2939CBDE}" dt="2023-01-12T13:32:33.308" v="50"/>
          <ac:picMkLst>
            <pc:docMk/>
            <pc:sldMk cId="4044745628" sldId="264"/>
            <ac:picMk id="5" creationId="{180EC31E-D455-C352-B5F9-AC27A5AFFAF9}"/>
          </ac:picMkLst>
        </pc:picChg>
      </pc:sldChg>
      <pc:sldChg chg="addSp delSp modSp mod modTransition modAnim">
        <pc:chgData name="Alfred Smith" userId="3c60a3631c0db8ad" providerId="LiveId" clId="{89547807-BFC7-4768-A102-6C9C2939CBDE}" dt="2023-01-12T13:34:49.638" v="78"/>
        <pc:sldMkLst>
          <pc:docMk/>
          <pc:sldMk cId="978260341" sldId="265"/>
        </pc:sldMkLst>
        <pc:spChg chg="add mod">
          <ac:chgData name="Alfred Smith" userId="3c60a3631c0db8ad" providerId="LiveId" clId="{89547807-BFC7-4768-A102-6C9C2939CBDE}" dt="2023-01-12T13:34:49.638" v="78"/>
          <ac:spMkLst>
            <pc:docMk/>
            <pc:sldMk cId="978260341" sldId="265"/>
            <ac:spMk id="2" creationId="{54D0F199-393E-E661-9B9E-0A1900CCBE2C}"/>
          </ac:spMkLst>
        </pc:spChg>
        <pc:spChg chg="del">
          <ac:chgData name="Alfred Smith" userId="3c60a3631c0db8ad" providerId="LiveId" clId="{89547807-BFC7-4768-A102-6C9C2939CBDE}" dt="2023-01-12T13:33:40.683" v="65" actId="478"/>
          <ac:spMkLst>
            <pc:docMk/>
            <pc:sldMk cId="978260341" sldId="265"/>
            <ac:spMk id="3" creationId="{A58184BD-88F1-BA02-40C1-D8403D0EEC0D}"/>
          </ac:spMkLst>
        </pc:spChg>
        <pc:picChg chg="del">
          <ac:chgData name="Alfred Smith" userId="3c60a3631c0db8ad" providerId="LiveId" clId="{89547807-BFC7-4768-A102-6C9C2939CBDE}" dt="2023-01-12T13:32:33.308" v="50"/>
          <ac:picMkLst>
            <pc:docMk/>
            <pc:sldMk cId="978260341" sldId="265"/>
            <ac:picMk id="6" creationId="{F98460AE-A442-E366-3F2B-85405A5FC9E6}"/>
          </ac:picMkLst>
        </pc:picChg>
      </pc:sldChg>
      <pc:sldChg chg="addSp delSp modSp mod modTransition modAnim">
        <pc:chgData name="Alfred Smith" userId="3c60a3631c0db8ad" providerId="LiveId" clId="{89547807-BFC7-4768-A102-6C9C2939CBDE}" dt="2023-01-12T13:34:53.576" v="79"/>
        <pc:sldMkLst>
          <pc:docMk/>
          <pc:sldMk cId="3575870363" sldId="266"/>
        </pc:sldMkLst>
        <pc:spChg chg="add mod">
          <ac:chgData name="Alfred Smith" userId="3c60a3631c0db8ad" providerId="LiveId" clId="{89547807-BFC7-4768-A102-6C9C2939CBDE}" dt="2023-01-12T13:34:53.576" v="79"/>
          <ac:spMkLst>
            <pc:docMk/>
            <pc:sldMk cId="3575870363" sldId="266"/>
            <ac:spMk id="2" creationId="{E177BF52-6396-5C1B-9A56-7AEDD22BE271}"/>
          </ac:spMkLst>
        </pc:spChg>
        <pc:spChg chg="del">
          <ac:chgData name="Alfred Smith" userId="3c60a3631c0db8ad" providerId="LiveId" clId="{89547807-BFC7-4768-A102-6C9C2939CBDE}" dt="2023-01-12T13:33:38.351" v="64" actId="478"/>
          <ac:spMkLst>
            <pc:docMk/>
            <pc:sldMk cId="3575870363" sldId="266"/>
            <ac:spMk id="3" creationId="{A58184BD-88F1-BA02-40C1-D8403D0EEC0D}"/>
          </ac:spMkLst>
        </pc:spChg>
        <pc:picChg chg="del">
          <ac:chgData name="Alfred Smith" userId="3c60a3631c0db8ad" providerId="LiveId" clId="{89547807-BFC7-4768-A102-6C9C2939CBDE}" dt="2023-01-12T13:32:33.308" v="50"/>
          <ac:picMkLst>
            <pc:docMk/>
            <pc:sldMk cId="3575870363" sldId="266"/>
            <ac:picMk id="7" creationId="{13A44DB5-2B11-25A2-0620-1DE9EAD2B345}"/>
          </ac:picMkLst>
        </pc:picChg>
      </pc:sldChg>
      <pc:sldChg chg="addSp delSp modSp mod modTransition modAnim">
        <pc:chgData name="Alfred Smith" userId="3c60a3631c0db8ad" providerId="LiveId" clId="{89547807-BFC7-4768-A102-6C9C2939CBDE}" dt="2023-01-12T13:34:56.781" v="80"/>
        <pc:sldMkLst>
          <pc:docMk/>
          <pc:sldMk cId="4017137865" sldId="267"/>
        </pc:sldMkLst>
        <pc:spChg chg="del">
          <ac:chgData name="Alfred Smith" userId="3c60a3631c0db8ad" providerId="LiveId" clId="{89547807-BFC7-4768-A102-6C9C2939CBDE}" dt="2023-01-12T13:33:35.795" v="63" actId="478"/>
          <ac:spMkLst>
            <pc:docMk/>
            <pc:sldMk cId="4017137865" sldId="267"/>
            <ac:spMk id="3" creationId="{A58184BD-88F1-BA02-40C1-D8403D0EEC0D}"/>
          </ac:spMkLst>
        </pc:spChg>
        <pc:spChg chg="add mod">
          <ac:chgData name="Alfred Smith" userId="3c60a3631c0db8ad" providerId="LiveId" clId="{89547807-BFC7-4768-A102-6C9C2939CBDE}" dt="2023-01-12T13:34:56.781" v="80"/>
          <ac:spMkLst>
            <pc:docMk/>
            <pc:sldMk cId="4017137865" sldId="267"/>
            <ac:spMk id="5" creationId="{C31A545D-6271-D4F5-3407-734EB787CC83}"/>
          </ac:spMkLst>
        </pc:spChg>
        <pc:picChg chg="del">
          <ac:chgData name="Alfred Smith" userId="3c60a3631c0db8ad" providerId="LiveId" clId="{89547807-BFC7-4768-A102-6C9C2939CBDE}" dt="2023-01-12T13:32:33.308" v="50"/>
          <ac:picMkLst>
            <pc:docMk/>
            <pc:sldMk cId="4017137865" sldId="267"/>
            <ac:picMk id="2" creationId="{82F8F6D9-5593-F8EB-3325-5815AC2B2608}"/>
          </ac:picMkLst>
        </pc:picChg>
      </pc:sldChg>
      <pc:sldChg chg="addSp delSp modSp mod modTransition modAnim">
        <pc:chgData name="Alfred Smith" userId="3c60a3631c0db8ad" providerId="LiveId" clId="{89547807-BFC7-4768-A102-6C9C2939CBDE}" dt="2023-01-12T13:34:58.988" v="81"/>
        <pc:sldMkLst>
          <pc:docMk/>
          <pc:sldMk cId="3137811553" sldId="268"/>
        </pc:sldMkLst>
        <pc:spChg chg="add mod">
          <ac:chgData name="Alfred Smith" userId="3c60a3631c0db8ad" providerId="LiveId" clId="{89547807-BFC7-4768-A102-6C9C2939CBDE}" dt="2023-01-12T13:34:58.988" v="81"/>
          <ac:spMkLst>
            <pc:docMk/>
            <pc:sldMk cId="3137811553" sldId="268"/>
            <ac:spMk id="2" creationId="{E6183F4E-F4DC-3141-6355-6689228DC17B}"/>
          </ac:spMkLst>
        </pc:spChg>
        <pc:spChg chg="del">
          <ac:chgData name="Alfred Smith" userId="3c60a3631c0db8ad" providerId="LiveId" clId="{89547807-BFC7-4768-A102-6C9C2939CBDE}" dt="2023-01-12T13:33:33.841" v="62" actId="478"/>
          <ac:spMkLst>
            <pc:docMk/>
            <pc:sldMk cId="3137811553" sldId="268"/>
            <ac:spMk id="3" creationId="{A58184BD-88F1-BA02-40C1-D8403D0EEC0D}"/>
          </ac:spMkLst>
        </pc:spChg>
        <pc:picChg chg="del">
          <ac:chgData name="Alfred Smith" userId="3c60a3631c0db8ad" providerId="LiveId" clId="{89547807-BFC7-4768-A102-6C9C2939CBDE}" dt="2023-01-12T13:32:33.308" v="50"/>
          <ac:picMkLst>
            <pc:docMk/>
            <pc:sldMk cId="3137811553" sldId="268"/>
            <ac:picMk id="5" creationId="{7BCCEBF4-D77B-966D-1387-4AAAC9220CB5}"/>
          </ac:picMkLst>
        </pc:picChg>
      </pc:sldChg>
      <pc:sldChg chg="addSp delSp modSp mod modTransition modAnim">
        <pc:chgData name="Alfred Smith" userId="3c60a3631c0db8ad" providerId="LiveId" clId="{89547807-BFC7-4768-A102-6C9C2939CBDE}" dt="2023-01-12T13:35:01.473" v="82"/>
        <pc:sldMkLst>
          <pc:docMk/>
          <pc:sldMk cId="100491716" sldId="269"/>
        </pc:sldMkLst>
        <pc:spChg chg="add mod">
          <ac:chgData name="Alfred Smith" userId="3c60a3631c0db8ad" providerId="LiveId" clId="{89547807-BFC7-4768-A102-6C9C2939CBDE}" dt="2023-01-12T13:35:01.473" v="82"/>
          <ac:spMkLst>
            <pc:docMk/>
            <pc:sldMk cId="100491716" sldId="269"/>
            <ac:spMk id="2" creationId="{7BCC0E3D-569B-04BE-7189-550BFB8AD6F9}"/>
          </ac:spMkLst>
        </pc:spChg>
        <pc:spChg chg="del">
          <ac:chgData name="Alfred Smith" userId="3c60a3631c0db8ad" providerId="LiveId" clId="{89547807-BFC7-4768-A102-6C9C2939CBDE}" dt="2023-01-12T13:33:31.740" v="61" actId="478"/>
          <ac:spMkLst>
            <pc:docMk/>
            <pc:sldMk cId="100491716" sldId="269"/>
            <ac:spMk id="3" creationId="{A58184BD-88F1-BA02-40C1-D8403D0EEC0D}"/>
          </ac:spMkLst>
        </pc:spChg>
        <pc:picChg chg="del">
          <ac:chgData name="Alfred Smith" userId="3c60a3631c0db8ad" providerId="LiveId" clId="{89547807-BFC7-4768-A102-6C9C2939CBDE}" dt="2023-01-12T13:32:33.308" v="50"/>
          <ac:picMkLst>
            <pc:docMk/>
            <pc:sldMk cId="100491716" sldId="269"/>
            <ac:picMk id="10" creationId="{57CFA713-4C38-0FB8-0761-47DD7C6D6D42}"/>
          </ac:picMkLst>
        </pc:picChg>
      </pc:sldChg>
      <pc:sldChg chg="modSp mod modTransition">
        <pc:chgData name="Alfred Smith" userId="3c60a3631c0db8ad" providerId="LiveId" clId="{89547807-BFC7-4768-A102-6C9C2939CBDE}" dt="2023-01-12T13:32:33.308" v="50"/>
        <pc:sldMkLst>
          <pc:docMk/>
          <pc:sldMk cId="4120481681" sldId="270"/>
        </pc:sldMkLst>
        <pc:spChg chg="mod">
          <ac:chgData name="Alfred Smith" userId="3c60a3631c0db8ad" providerId="LiveId" clId="{89547807-BFC7-4768-A102-6C9C2939CBDE}" dt="2023-01-12T13:28:52.262" v="28" actId="14100"/>
          <ac:spMkLst>
            <pc:docMk/>
            <pc:sldMk cId="4120481681" sldId="270"/>
            <ac:spMk id="3" creationId="{79263BB5-7BAD-C253-DE61-347B0019D8E0}"/>
          </ac:spMkLst>
        </pc:spChg>
      </pc:sldChg>
      <pc:sldChg chg="modSp mod modTransition">
        <pc:chgData name="Alfred Smith" userId="3c60a3631c0db8ad" providerId="LiveId" clId="{89547807-BFC7-4768-A102-6C9C2939CBDE}" dt="2023-01-12T13:32:33.308" v="50"/>
        <pc:sldMkLst>
          <pc:docMk/>
          <pc:sldMk cId="939110669" sldId="271"/>
        </pc:sldMkLst>
        <pc:spChg chg="mod">
          <ac:chgData name="Alfred Smith" userId="3c60a3631c0db8ad" providerId="LiveId" clId="{89547807-BFC7-4768-A102-6C9C2939CBDE}" dt="2023-01-12T13:30:14.504" v="30"/>
          <ac:spMkLst>
            <pc:docMk/>
            <pc:sldMk cId="939110669" sldId="271"/>
            <ac:spMk id="2" creationId="{F314F6E8-088D-097B-B491-7DE9322DE79E}"/>
          </ac:spMkLst>
        </pc:spChg>
      </pc:sldChg>
      <pc:sldChg chg="modSp mod modTransition">
        <pc:chgData name="Alfred Smith" userId="3c60a3631c0db8ad" providerId="LiveId" clId="{89547807-BFC7-4768-A102-6C9C2939CBDE}" dt="2023-01-12T13:32:33.308" v="50"/>
        <pc:sldMkLst>
          <pc:docMk/>
          <pc:sldMk cId="4024569785" sldId="272"/>
        </pc:sldMkLst>
        <pc:spChg chg="mod">
          <ac:chgData name="Alfred Smith" userId="3c60a3631c0db8ad" providerId="LiveId" clId="{89547807-BFC7-4768-A102-6C9C2939CBDE}" dt="2023-01-12T13:30:23.307" v="31"/>
          <ac:spMkLst>
            <pc:docMk/>
            <pc:sldMk cId="4024569785" sldId="272"/>
            <ac:spMk id="2" creationId="{E31660A5-D088-0DC6-BE59-3C5B23B65393}"/>
          </ac:spMkLst>
        </pc:spChg>
      </pc:sldChg>
      <pc:sldChg chg="modSp mod modTransition">
        <pc:chgData name="Alfred Smith" userId="3c60a3631c0db8ad" providerId="LiveId" clId="{89547807-BFC7-4768-A102-6C9C2939CBDE}" dt="2023-01-12T13:32:33.308" v="50"/>
        <pc:sldMkLst>
          <pc:docMk/>
          <pc:sldMk cId="487179600" sldId="273"/>
        </pc:sldMkLst>
        <pc:spChg chg="mod">
          <ac:chgData name="Alfred Smith" userId="3c60a3631c0db8ad" providerId="LiveId" clId="{89547807-BFC7-4768-A102-6C9C2939CBDE}" dt="2023-01-12T13:30:28.264" v="32"/>
          <ac:spMkLst>
            <pc:docMk/>
            <pc:sldMk cId="487179600" sldId="273"/>
            <ac:spMk id="2" creationId="{4803528C-4658-C3A6-C53D-9074CDF59470}"/>
          </ac:spMkLst>
        </pc:spChg>
      </pc:sldChg>
      <pc:sldChg chg="modSp mod modTransition">
        <pc:chgData name="Alfred Smith" userId="3c60a3631c0db8ad" providerId="LiveId" clId="{89547807-BFC7-4768-A102-6C9C2939CBDE}" dt="2023-01-12T13:32:33.308" v="50"/>
        <pc:sldMkLst>
          <pc:docMk/>
          <pc:sldMk cId="2168401200" sldId="274"/>
        </pc:sldMkLst>
        <pc:spChg chg="mod">
          <ac:chgData name="Alfred Smith" userId="3c60a3631c0db8ad" providerId="LiveId" clId="{89547807-BFC7-4768-A102-6C9C2939CBDE}" dt="2023-01-12T13:30:35.898" v="33"/>
          <ac:spMkLst>
            <pc:docMk/>
            <pc:sldMk cId="2168401200" sldId="274"/>
            <ac:spMk id="2" creationId="{5938FB8D-0CB5-B9EB-A9F9-1E36769EF3D7}"/>
          </ac:spMkLst>
        </pc:spChg>
      </pc:sldChg>
      <pc:sldChg chg="modSp mod modTransition">
        <pc:chgData name="Alfred Smith" userId="3c60a3631c0db8ad" providerId="LiveId" clId="{89547807-BFC7-4768-A102-6C9C2939CBDE}" dt="2023-01-12T13:32:33.308" v="50"/>
        <pc:sldMkLst>
          <pc:docMk/>
          <pc:sldMk cId="2996969115" sldId="275"/>
        </pc:sldMkLst>
        <pc:spChg chg="mod">
          <ac:chgData name="Alfred Smith" userId="3c60a3631c0db8ad" providerId="LiveId" clId="{89547807-BFC7-4768-A102-6C9C2939CBDE}" dt="2023-01-12T13:30:41.676" v="34"/>
          <ac:spMkLst>
            <pc:docMk/>
            <pc:sldMk cId="2996969115" sldId="275"/>
            <ac:spMk id="2" creationId="{ED9C9435-9628-0FFF-7D3D-088C5320975C}"/>
          </ac:spMkLst>
        </pc:spChg>
      </pc:sldChg>
      <pc:sldChg chg="modSp mod modTransition">
        <pc:chgData name="Alfred Smith" userId="3c60a3631c0db8ad" providerId="LiveId" clId="{89547807-BFC7-4768-A102-6C9C2939CBDE}" dt="2023-01-12T13:32:33.308" v="50"/>
        <pc:sldMkLst>
          <pc:docMk/>
          <pc:sldMk cId="2390376940" sldId="276"/>
        </pc:sldMkLst>
        <pc:spChg chg="mod">
          <ac:chgData name="Alfred Smith" userId="3c60a3631c0db8ad" providerId="LiveId" clId="{89547807-BFC7-4768-A102-6C9C2939CBDE}" dt="2023-01-12T13:30:46.288" v="35"/>
          <ac:spMkLst>
            <pc:docMk/>
            <pc:sldMk cId="2390376940" sldId="276"/>
            <ac:spMk id="3" creationId="{AD86A5D2-6CC6-6DBC-7D4E-75F36FB6A5D4}"/>
          </ac:spMkLst>
        </pc:spChg>
      </pc:sldChg>
      <pc:sldChg chg="modSp mod modTransition">
        <pc:chgData name="Alfred Smith" userId="3c60a3631c0db8ad" providerId="LiveId" clId="{89547807-BFC7-4768-A102-6C9C2939CBDE}" dt="2023-01-12T13:32:33.308" v="50"/>
        <pc:sldMkLst>
          <pc:docMk/>
          <pc:sldMk cId="4265919077" sldId="277"/>
        </pc:sldMkLst>
        <pc:spChg chg="mod">
          <ac:chgData name="Alfred Smith" userId="3c60a3631c0db8ad" providerId="LiveId" clId="{89547807-BFC7-4768-A102-6C9C2939CBDE}" dt="2023-01-12T13:30:54.982" v="36"/>
          <ac:spMkLst>
            <pc:docMk/>
            <pc:sldMk cId="4265919077" sldId="277"/>
            <ac:spMk id="2" creationId="{04B7BF72-D3EF-CA4A-8971-BBFF8C16AFAE}"/>
          </ac:spMkLst>
        </pc:spChg>
      </pc:sldChg>
      <pc:sldChg chg="modSp mod modTransition">
        <pc:chgData name="Alfred Smith" userId="3c60a3631c0db8ad" providerId="LiveId" clId="{89547807-BFC7-4768-A102-6C9C2939CBDE}" dt="2023-01-12T13:32:33.308" v="50"/>
        <pc:sldMkLst>
          <pc:docMk/>
          <pc:sldMk cId="210266664" sldId="278"/>
        </pc:sldMkLst>
        <pc:spChg chg="mod">
          <ac:chgData name="Alfred Smith" userId="3c60a3631c0db8ad" providerId="LiveId" clId="{89547807-BFC7-4768-A102-6C9C2939CBDE}" dt="2023-01-12T13:31:01.324" v="37"/>
          <ac:spMkLst>
            <pc:docMk/>
            <pc:sldMk cId="210266664" sldId="278"/>
            <ac:spMk id="2" creationId="{3353C23B-6599-CD3F-BEEB-3F5A6499B535}"/>
          </ac:spMkLst>
        </pc:spChg>
      </pc:sldChg>
      <pc:sldChg chg="modSp mod modTransition">
        <pc:chgData name="Alfred Smith" userId="3c60a3631c0db8ad" providerId="LiveId" clId="{89547807-BFC7-4768-A102-6C9C2939CBDE}" dt="2023-01-12T13:32:33.308" v="50"/>
        <pc:sldMkLst>
          <pc:docMk/>
          <pc:sldMk cId="888433145" sldId="279"/>
        </pc:sldMkLst>
        <pc:spChg chg="mod">
          <ac:chgData name="Alfred Smith" userId="3c60a3631c0db8ad" providerId="LiveId" clId="{89547807-BFC7-4768-A102-6C9C2939CBDE}" dt="2023-01-12T13:31:07.134" v="38"/>
          <ac:spMkLst>
            <pc:docMk/>
            <pc:sldMk cId="888433145" sldId="279"/>
            <ac:spMk id="2" creationId="{46587686-3AAF-87D3-EFB3-B4F8E269BD82}"/>
          </ac:spMkLst>
        </pc:spChg>
      </pc:sldChg>
      <pc:sldChg chg="modSp mod modTransition">
        <pc:chgData name="Alfred Smith" userId="3c60a3631c0db8ad" providerId="LiveId" clId="{89547807-BFC7-4768-A102-6C9C2939CBDE}" dt="2023-01-12T13:32:33.308" v="50"/>
        <pc:sldMkLst>
          <pc:docMk/>
          <pc:sldMk cId="791300187" sldId="280"/>
        </pc:sldMkLst>
        <pc:spChg chg="mod">
          <ac:chgData name="Alfred Smith" userId="3c60a3631c0db8ad" providerId="LiveId" clId="{89547807-BFC7-4768-A102-6C9C2939CBDE}" dt="2023-01-12T13:31:15.995" v="39"/>
          <ac:spMkLst>
            <pc:docMk/>
            <pc:sldMk cId="791300187" sldId="280"/>
            <ac:spMk id="2" creationId="{B8730955-1345-1D99-7264-3B71F15B0187}"/>
          </ac:spMkLst>
        </pc:spChg>
      </pc:sldChg>
      <pc:sldChg chg="addSp delSp modSp mod modTransition modAnim">
        <pc:chgData name="Alfred Smith" userId="3c60a3631c0db8ad" providerId="LiveId" clId="{89547807-BFC7-4768-A102-6C9C2939CBDE}" dt="2023-01-12T13:35:06.802" v="83"/>
        <pc:sldMkLst>
          <pc:docMk/>
          <pc:sldMk cId="113998658" sldId="283"/>
        </pc:sldMkLst>
        <pc:spChg chg="add mod">
          <ac:chgData name="Alfred Smith" userId="3c60a3631c0db8ad" providerId="LiveId" clId="{89547807-BFC7-4768-A102-6C9C2939CBDE}" dt="2023-01-12T13:35:06.802" v="83"/>
          <ac:spMkLst>
            <pc:docMk/>
            <pc:sldMk cId="113998658" sldId="283"/>
            <ac:spMk id="2" creationId="{615320F5-5069-1C72-42ED-C76326381CB6}"/>
          </ac:spMkLst>
        </pc:spChg>
        <pc:spChg chg="del">
          <ac:chgData name="Alfred Smith" userId="3c60a3631c0db8ad" providerId="LiveId" clId="{89547807-BFC7-4768-A102-6C9C2939CBDE}" dt="2023-01-12T13:33:28.898" v="60" actId="478"/>
          <ac:spMkLst>
            <pc:docMk/>
            <pc:sldMk cId="113998658" sldId="283"/>
            <ac:spMk id="3" creationId="{A58184BD-88F1-BA02-40C1-D8403D0EEC0D}"/>
          </ac:spMkLst>
        </pc:spChg>
        <pc:picChg chg="del">
          <ac:chgData name="Alfred Smith" userId="3c60a3631c0db8ad" providerId="LiveId" clId="{89547807-BFC7-4768-A102-6C9C2939CBDE}" dt="2023-01-12T13:32:33.308" v="50"/>
          <ac:picMkLst>
            <pc:docMk/>
            <pc:sldMk cId="113998658" sldId="283"/>
            <ac:picMk id="8" creationId="{9BF9841C-3F20-5E06-C09D-FDC74D60807C}"/>
          </ac:picMkLst>
        </pc:picChg>
      </pc:sldChg>
      <pc:sldChg chg="modSp mod modTransition">
        <pc:chgData name="Alfred Smith" userId="3c60a3631c0db8ad" providerId="LiveId" clId="{89547807-BFC7-4768-A102-6C9C2939CBDE}" dt="2023-01-12T13:32:33.308" v="50"/>
        <pc:sldMkLst>
          <pc:docMk/>
          <pc:sldMk cId="693838891" sldId="284"/>
        </pc:sldMkLst>
        <pc:spChg chg="mod">
          <ac:chgData name="Alfred Smith" userId="3c60a3631c0db8ad" providerId="LiveId" clId="{89547807-BFC7-4768-A102-6C9C2939CBDE}" dt="2023-01-12T13:31:19.827" v="40"/>
          <ac:spMkLst>
            <pc:docMk/>
            <pc:sldMk cId="693838891" sldId="284"/>
            <ac:spMk id="2" creationId="{79018A65-B072-6886-7623-337E8813546B}"/>
          </ac:spMkLst>
        </pc:spChg>
      </pc:sldChg>
      <pc:sldChg chg="addSp delSp modSp mod modTransition modAnim">
        <pc:chgData name="Alfred Smith" userId="3c60a3631c0db8ad" providerId="LiveId" clId="{89547807-BFC7-4768-A102-6C9C2939CBDE}" dt="2023-01-12T13:35:09.234" v="84"/>
        <pc:sldMkLst>
          <pc:docMk/>
          <pc:sldMk cId="1878700836" sldId="285"/>
        </pc:sldMkLst>
        <pc:spChg chg="add mod">
          <ac:chgData name="Alfred Smith" userId="3c60a3631c0db8ad" providerId="LiveId" clId="{89547807-BFC7-4768-A102-6C9C2939CBDE}" dt="2023-01-12T13:35:09.234" v="84"/>
          <ac:spMkLst>
            <pc:docMk/>
            <pc:sldMk cId="1878700836" sldId="285"/>
            <ac:spMk id="2" creationId="{47810D10-CEF1-E975-9028-0BE3B67CF610}"/>
          </ac:spMkLst>
        </pc:spChg>
        <pc:spChg chg="del">
          <ac:chgData name="Alfred Smith" userId="3c60a3631c0db8ad" providerId="LiveId" clId="{89547807-BFC7-4768-A102-6C9C2939CBDE}" dt="2023-01-12T13:33:26.348" v="59" actId="478"/>
          <ac:spMkLst>
            <pc:docMk/>
            <pc:sldMk cId="1878700836" sldId="285"/>
            <ac:spMk id="3" creationId="{A58184BD-88F1-BA02-40C1-D8403D0EEC0D}"/>
          </ac:spMkLst>
        </pc:spChg>
        <pc:picChg chg="del">
          <ac:chgData name="Alfred Smith" userId="3c60a3631c0db8ad" providerId="LiveId" clId="{89547807-BFC7-4768-A102-6C9C2939CBDE}" dt="2023-01-12T13:32:33.308" v="50"/>
          <ac:picMkLst>
            <pc:docMk/>
            <pc:sldMk cId="1878700836" sldId="285"/>
            <ac:picMk id="7" creationId="{5179F005-ED25-8207-185D-5DAC94A3D201}"/>
          </ac:picMkLst>
        </pc:picChg>
      </pc:sldChg>
      <pc:sldChg chg="modSp mod modTransition">
        <pc:chgData name="Alfred Smith" userId="3c60a3631c0db8ad" providerId="LiveId" clId="{89547807-BFC7-4768-A102-6C9C2939CBDE}" dt="2023-01-12T13:32:33.308" v="50"/>
        <pc:sldMkLst>
          <pc:docMk/>
          <pc:sldMk cId="1266497401" sldId="286"/>
        </pc:sldMkLst>
        <pc:spChg chg="mod">
          <ac:chgData name="Alfred Smith" userId="3c60a3631c0db8ad" providerId="LiveId" clId="{89547807-BFC7-4768-A102-6C9C2939CBDE}" dt="2023-01-12T13:31:24.280" v="41"/>
          <ac:spMkLst>
            <pc:docMk/>
            <pc:sldMk cId="1266497401" sldId="286"/>
            <ac:spMk id="2" creationId="{04686E9C-EA6F-2CCC-E3FE-51857DF947D2}"/>
          </ac:spMkLst>
        </pc:spChg>
      </pc:sldChg>
      <pc:sldChg chg="addSp delSp modSp mod modTransition modAnim">
        <pc:chgData name="Alfred Smith" userId="3c60a3631c0db8ad" providerId="LiveId" clId="{89547807-BFC7-4768-A102-6C9C2939CBDE}" dt="2023-01-12T13:35:12.097" v="85"/>
        <pc:sldMkLst>
          <pc:docMk/>
          <pc:sldMk cId="2003438285" sldId="287"/>
        </pc:sldMkLst>
        <pc:spChg chg="add mod">
          <ac:chgData name="Alfred Smith" userId="3c60a3631c0db8ad" providerId="LiveId" clId="{89547807-BFC7-4768-A102-6C9C2939CBDE}" dt="2023-01-12T13:35:12.097" v="85"/>
          <ac:spMkLst>
            <pc:docMk/>
            <pc:sldMk cId="2003438285" sldId="287"/>
            <ac:spMk id="2" creationId="{DCED0FF5-9CDF-3256-8A5D-876A55BF06D2}"/>
          </ac:spMkLst>
        </pc:spChg>
        <pc:spChg chg="del">
          <ac:chgData name="Alfred Smith" userId="3c60a3631c0db8ad" providerId="LiveId" clId="{89547807-BFC7-4768-A102-6C9C2939CBDE}" dt="2023-01-12T13:33:23.812" v="58" actId="478"/>
          <ac:spMkLst>
            <pc:docMk/>
            <pc:sldMk cId="2003438285" sldId="287"/>
            <ac:spMk id="3" creationId="{A58184BD-88F1-BA02-40C1-D8403D0EEC0D}"/>
          </ac:spMkLst>
        </pc:spChg>
        <pc:picChg chg="del">
          <ac:chgData name="Alfred Smith" userId="3c60a3631c0db8ad" providerId="LiveId" clId="{89547807-BFC7-4768-A102-6C9C2939CBDE}" dt="2023-01-12T13:32:33.308" v="50"/>
          <ac:picMkLst>
            <pc:docMk/>
            <pc:sldMk cId="2003438285" sldId="287"/>
            <ac:picMk id="11" creationId="{B6C46A25-1404-88CD-E84E-9AC491C357F4}"/>
          </ac:picMkLst>
        </pc:picChg>
      </pc:sldChg>
      <pc:sldChg chg="modSp mod modTransition">
        <pc:chgData name="Alfred Smith" userId="3c60a3631c0db8ad" providerId="LiveId" clId="{89547807-BFC7-4768-A102-6C9C2939CBDE}" dt="2023-01-12T13:32:33.308" v="50"/>
        <pc:sldMkLst>
          <pc:docMk/>
          <pc:sldMk cId="3658293048" sldId="288"/>
        </pc:sldMkLst>
        <pc:spChg chg="mod">
          <ac:chgData name="Alfred Smith" userId="3c60a3631c0db8ad" providerId="LiveId" clId="{89547807-BFC7-4768-A102-6C9C2939CBDE}" dt="2023-01-12T13:31:37.738" v="42"/>
          <ac:spMkLst>
            <pc:docMk/>
            <pc:sldMk cId="3658293048" sldId="288"/>
            <ac:spMk id="2" creationId="{7A848155-77A7-F3A7-E041-1551D32A5234}"/>
          </ac:spMkLst>
        </pc:spChg>
      </pc:sldChg>
      <pc:sldChg chg="addSp delSp modSp mod modTransition modAnim">
        <pc:chgData name="Alfred Smith" userId="3c60a3631c0db8ad" providerId="LiveId" clId="{89547807-BFC7-4768-A102-6C9C2939CBDE}" dt="2023-01-12T13:35:14.290" v="86"/>
        <pc:sldMkLst>
          <pc:docMk/>
          <pc:sldMk cId="2479430244" sldId="289"/>
        </pc:sldMkLst>
        <pc:spChg chg="add mod">
          <ac:chgData name="Alfred Smith" userId="3c60a3631c0db8ad" providerId="LiveId" clId="{89547807-BFC7-4768-A102-6C9C2939CBDE}" dt="2023-01-12T13:35:14.290" v="86"/>
          <ac:spMkLst>
            <pc:docMk/>
            <pc:sldMk cId="2479430244" sldId="289"/>
            <ac:spMk id="2" creationId="{6513164B-656A-D88B-ECB8-BF8E5E05E35A}"/>
          </ac:spMkLst>
        </pc:spChg>
        <pc:spChg chg="del">
          <ac:chgData name="Alfred Smith" userId="3c60a3631c0db8ad" providerId="LiveId" clId="{89547807-BFC7-4768-A102-6C9C2939CBDE}" dt="2023-01-12T13:33:16.590" v="57" actId="478"/>
          <ac:spMkLst>
            <pc:docMk/>
            <pc:sldMk cId="2479430244" sldId="289"/>
            <ac:spMk id="3" creationId="{A58184BD-88F1-BA02-40C1-D8403D0EEC0D}"/>
          </ac:spMkLst>
        </pc:spChg>
        <pc:picChg chg="del">
          <ac:chgData name="Alfred Smith" userId="3c60a3631c0db8ad" providerId="LiveId" clId="{89547807-BFC7-4768-A102-6C9C2939CBDE}" dt="2023-01-12T13:32:33.308" v="50"/>
          <ac:picMkLst>
            <pc:docMk/>
            <pc:sldMk cId="2479430244" sldId="289"/>
            <ac:picMk id="6" creationId="{4C6B9A92-001A-2E20-6DE6-38882879A36B}"/>
          </ac:picMkLst>
        </pc:picChg>
      </pc:sldChg>
      <pc:sldChg chg="modSp mod modTransition">
        <pc:chgData name="Alfred Smith" userId="3c60a3631c0db8ad" providerId="LiveId" clId="{89547807-BFC7-4768-A102-6C9C2939CBDE}" dt="2023-01-12T13:32:33.308" v="50"/>
        <pc:sldMkLst>
          <pc:docMk/>
          <pc:sldMk cId="4125401493" sldId="290"/>
        </pc:sldMkLst>
        <pc:spChg chg="mod">
          <ac:chgData name="Alfred Smith" userId="3c60a3631c0db8ad" providerId="LiveId" clId="{89547807-BFC7-4768-A102-6C9C2939CBDE}" dt="2023-01-12T13:31:42.959" v="43"/>
          <ac:spMkLst>
            <pc:docMk/>
            <pc:sldMk cId="4125401493" sldId="290"/>
            <ac:spMk id="2" creationId="{6C8DB99E-60C9-7D00-4543-516926EE8756}"/>
          </ac:spMkLst>
        </pc:spChg>
      </pc:sldChg>
      <pc:sldChg chg="addSp delSp modSp mod modTransition modAnim">
        <pc:chgData name="Alfred Smith" userId="3c60a3631c0db8ad" providerId="LiveId" clId="{89547807-BFC7-4768-A102-6C9C2939CBDE}" dt="2023-01-12T13:35:16.568" v="87"/>
        <pc:sldMkLst>
          <pc:docMk/>
          <pc:sldMk cId="2690489995" sldId="291"/>
        </pc:sldMkLst>
        <pc:spChg chg="del">
          <ac:chgData name="Alfred Smith" userId="3c60a3631c0db8ad" providerId="LiveId" clId="{89547807-BFC7-4768-A102-6C9C2939CBDE}" dt="2023-01-12T13:33:13.948" v="56" actId="478"/>
          <ac:spMkLst>
            <pc:docMk/>
            <pc:sldMk cId="2690489995" sldId="291"/>
            <ac:spMk id="3" creationId="{A58184BD-88F1-BA02-40C1-D8403D0EEC0D}"/>
          </ac:spMkLst>
        </pc:spChg>
        <pc:spChg chg="add mod">
          <ac:chgData name="Alfred Smith" userId="3c60a3631c0db8ad" providerId="LiveId" clId="{89547807-BFC7-4768-A102-6C9C2939CBDE}" dt="2023-01-12T13:35:16.568" v="87"/>
          <ac:spMkLst>
            <pc:docMk/>
            <pc:sldMk cId="2690489995" sldId="291"/>
            <ac:spMk id="5" creationId="{040D1FC5-90E9-5BFF-0D45-8C0A2E460675}"/>
          </ac:spMkLst>
        </pc:spChg>
        <pc:picChg chg="del">
          <ac:chgData name="Alfred Smith" userId="3c60a3631c0db8ad" providerId="LiveId" clId="{89547807-BFC7-4768-A102-6C9C2939CBDE}" dt="2023-01-12T13:32:33.308" v="50"/>
          <ac:picMkLst>
            <pc:docMk/>
            <pc:sldMk cId="2690489995" sldId="291"/>
            <ac:picMk id="2" creationId="{2576B8B6-FC76-24A4-1A0B-3BCA0DDECF89}"/>
          </ac:picMkLst>
        </pc:picChg>
      </pc:sldChg>
      <pc:sldChg chg="modSp mod modTransition">
        <pc:chgData name="Alfred Smith" userId="3c60a3631c0db8ad" providerId="LiveId" clId="{89547807-BFC7-4768-A102-6C9C2939CBDE}" dt="2023-01-12T13:32:33.308" v="50"/>
        <pc:sldMkLst>
          <pc:docMk/>
          <pc:sldMk cId="3591948318" sldId="292"/>
        </pc:sldMkLst>
        <pc:spChg chg="mod">
          <ac:chgData name="Alfred Smith" userId="3c60a3631c0db8ad" providerId="LiveId" clId="{89547807-BFC7-4768-A102-6C9C2939CBDE}" dt="2023-01-12T13:31:47.697" v="44"/>
          <ac:spMkLst>
            <pc:docMk/>
            <pc:sldMk cId="3591948318" sldId="292"/>
            <ac:spMk id="2" creationId="{06A18738-8877-5A17-BC53-F18D91B484F1}"/>
          </ac:spMkLst>
        </pc:spChg>
      </pc:sldChg>
      <pc:sldChg chg="addSp delSp modSp mod modTransition modAnim">
        <pc:chgData name="Alfred Smith" userId="3c60a3631c0db8ad" providerId="LiveId" clId="{89547807-BFC7-4768-A102-6C9C2939CBDE}" dt="2023-01-12T13:35:18.771" v="88"/>
        <pc:sldMkLst>
          <pc:docMk/>
          <pc:sldMk cId="1275334718" sldId="293"/>
        </pc:sldMkLst>
        <pc:spChg chg="del">
          <ac:chgData name="Alfred Smith" userId="3c60a3631c0db8ad" providerId="LiveId" clId="{89547807-BFC7-4768-A102-6C9C2939CBDE}" dt="2023-01-12T13:33:09.054" v="55" actId="478"/>
          <ac:spMkLst>
            <pc:docMk/>
            <pc:sldMk cId="1275334718" sldId="293"/>
            <ac:spMk id="3" creationId="{A58184BD-88F1-BA02-40C1-D8403D0EEC0D}"/>
          </ac:spMkLst>
        </pc:spChg>
        <pc:spChg chg="add mod">
          <ac:chgData name="Alfred Smith" userId="3c60a3631c0db8ad" providerId="LiveId" clId="{89547807-BFC7-4768-A102-6C9C2939CBDE}" dt="2023-01-12T13:35:18.771" v="88"/>
          <ac:spMkLst>
            <pc:docMk/>
            <pc:sldMk cId="1275334718" sldId="293"/>
            <ac:spMk id="5" creationId="{EE675528-EAAB-4E46-9536-9781BF2DBEB0}"/>
          </ac:spMkLst>
        </pc:spChg>
        <pc:picChg chg="del">
          <ac:chgData name="Alfred Smith" userId="3c60a3631c0db8ad" providerId="LiveId" clId="{89547807-BFC7-4768-A102-6C9C2939CBDE}" dt="2023-01-12T13:32:33.308" v="50"/>
          <ac:picMkLst>
            <pc:docMk/>
            <pc:sldMk cId="1275334718" sldId="293"/>
            <ac:picMk id="2" creationId="{27C7128C-79F5-6F71-35F8-2C73F41A0D47}"/>
          </ac:picMkLst>
        </pc:picChg>
      </pc:sldChg>
      <pc:sldChg chg="modSp mod modTransition">
        <pc:chgData name="Alfred Smith" userId="3c60a3631c0db8ad" providerId="LiveId" clId="{89547807-BFC7-4768-A102-6C9C2939CBDE}" dt="2023-01-12T13:32:33.308" v="50"/>
        <pc:sldMkLst>
          <pc:docMk/>
          <pc:sldMk cId="4060954487" sldId="294"/>
        </pc:sldMkLst>
        <pc:spChg chg="mod">
          <ac:chgData name="Alfred Smith" userId="3c60a3631c0db8ad" providerId="LiveId" clId="{89547807-BFC7-4768-A102-6C9C2939CBDE}" dt="2023-01-12T13:31:52.657" v="45"/>
          <ac:spMkLst>
            <pc:docMk/>
            <pc:sldMk cId="4060954487" sldId="294"/>
            <ac:spMk id="2" creationId="{6C69B1C9-C5EB-0ECD-FE5E-B63C32E14B4A}"/>
          </ac:spMkLst>
        </pc:spChg>
      </pc:sldChg>
      <pc:sldChg chg="addSp delSp modSp mod modTransition modAnim">
        <pc:chgData name="Alfred Smith" userId="3c60a3631c0db8ad" providerId="LiveId" clId="{89547807-BFC7-4768-A102-6C9C2939CBDE}" dt="2023-01-12T13:35:21.771" v="89"/>
        <pc:sldMkLst>
          <pc:docMk/>
          <pc:sldMk cId="4159014259" sldId="295"/>
        </pc:sldMkLst>
        <pc:spChg chg="add mod">
          <ac:chgData name="Alfred Smith" userId="3c60a3631c0db8ad" providerId="LiveId" clId="{89547807-BFC7-4768-A102-6C9C2939CBDE}" dt="2023-01-12T13:35:21.771" v="89"/>
          <ac:spMkLst>
            <pc:docMk/>
            <pc:sldMk cId="4159014259" sldId="295"/>
            <ac:spMk id="2" creationId="{4DD0E5CF-3280-9203-0188-771225E2C8EC}"/>
          </ac:spMkLst>
        </pc:spChg>
        <pc:spChg chg="del">
          <ac:chgData name="Alfred Smith" userId="3c60a3631c0db8ad" providerId="LiveId" clId="{89547807-BFC7-4768-A102-6C9C2939CBDE}" dt="2023-01-12T13:33:00.170" v="54" actId="478"/>
          <ac:spMkLst>
            <pc:docMk/>
            <pc:sldMk cId="4159014259" sldId="295"/>
            <ac:spMk id="3" creationId="{A58184BD-88F1-BA02-40C1-D8403D0EEC0D}"/>
          </ac:spMkLst>
        </pc:spChg>
        <pc:picChg chg="del">
          <ac:chgData name="Alfred Smith" userId="3c60a3631c0db8ad" providerId="LiveId" clId="{89547807-BFC7-4768-A102-6C9C2939CBDE}" dt="2023-01-12T13:32:33.308" v="50"/>
          <ac:picMkLst>
            <pc:docMk/>
            <pc:sldMk cId="4159014259" sldId="295"/>
            <ac:picMk id="5" creationId="{FBA5E221-6DA7-CCDC-83BE-1D106D215575}"/>
          </ac:picMkLst>
        </pc:picChg>
      </pc:sldChg>
      <pc:sldChg chg="modSp mod modTransition">
        <pc:chgData name="Alfred Smith" userId="3c60a3631c0db8ad" providerId="LiveId" clId="{89547807-BFC7-4768-A102-6C9C2939CBDE}" dt="2023-01-12T13:32:33.308" v="50"/>
        <pc:sldMkLst>
          <pc:docMk/>
          <pc:sldMk cId="2102894120" sldId="296"/>
        </pc:sldMkLst>
        <pc:spChg chg="mod">
          <ac:chgData name="Alfred Smith" userId="3c60a3631c0db8ad" providerId="LiveId" clId="{89547807-BFC7-4768-A102-6C9C2939CBDE}" dt="2023-01-12T13:31:56.513" v="46"/>
          <ac:spMkLst>
            <pc:docMk/>
            <pc:sldMk cId="2102894120" sldId="296"/>
            <ac:spMk id="2" creationId="{4C889A85-38A9-D495-AA3E-0AD9B0E686A3}"/>
          </ac:spMkLst>
        </pc:spChg>
      </pc:sldChg>
      <pc:sldChg chg="addSp delSp modSp mod modTransition modAnim">
        <pc:chgData name="Alfred Smith" userId="3c60a3631c0db8ad" providerId="LiveId" clId="{89547807-BFC7-4768-A102-6C9C2939CBDE}" dt="2023-01-12T13:35:24.113" v="90"/>
        <pc:sldMkLst>
          <pc:docMk/>
          <pc:sldMk cId="2720359067" sldId="297"/>
        </pc:sldMkLst>
        <pc:spChg chg="add mod">
          <ac:chgData name="Alfred Smith" userId="3c60a3631c0db8ad" providerId="LiveId" clId="{89547807-BFC7-4768-A102-6C9C2939CBDE}" dt="2023-01-12T13:35:24.113" v="90"/>
          <ac:spMkLst>
            <pc:docMk/>
            <pc:sldMk cId="2720359067" sldId="297"/>
            <ac:spMk id="2" creationId="{3E59F203-8719-0D5E-C5C6-D5B0A7969CBE}"/>
          </ac:spMkLst>
        </pc:spChg>
        <pc:spChg chg="del">
          <ac:chgData name="Alfred Smith" userId="3c60a3631c0db8ad" providerId="LiveId" clId="{89547807-BFC7-4768-A102-6C9C2939CBDE}" dt="2023-01-12T13:32:58.387" v="53" actId="478"/>
          <ac:spMkLst>
            <pc:docMk/>
            <pc:sldMk cId="2720359067" sldId="297"/>
            <ac:spMk id="3" creationId="{A58184BD-88F1-BA02-40C1-D8403D0EEC0D}"/>
          </ac:spMkLst>
        </pc:spChg>
        <pc:picChg chg="del">
          <ac:chgData name="Alfred Smith" userId="3c60a3631c0db8ad" providerId="LiveId" clId="{89547807-BFC7-4768-A102-6C9C2939CBDE}" dt="2023-01-12T13:32:33.308" v="50"/>
          <ac:picMkLst>
            <pc:docMk/>
            <pc:sldMk cId="2720359067" sldId="297"/>
            <ac:picMk id="9" creationId="{97D49126-2EB5-C41E-76FB-1C25CF4DE897}"/>
          </ac:picMkLst>
        </pc:picChg>
      </pc:sldChg>
      <pc:sldChg chg="modSp mod modTransition">
        <pc:chgData name="Alfred Smith" userId="3c60a3631c0db8ad" providerId="LiveId" clId="{89547807-BFC7-4768-A102-6C9C2939CBDE}" dt="2023-01-12T13:32:33.308" v="50"/>
        <pc:sldMkLst>
          <pc:docMk/>
          <pc:sldMk cId="2376892163" sldId="298"/>
        </pc:sldMkLst>
        <pc:spChg chg="mod">
          <ac:chgData name="Alfred Smith" userId="3c60a3631c0db8ad" providerId="LiveId" clId="{89547807-BFC7-4768-A102-6C9C2939CBDE}" dt="2023-01-12T13:32:00.728" v="47"/>
          <ac:spMkLst>
            <pc:docMk/>
            <pc:sldMk cId="2376892163" sldId="298"/>
            <ac:spMk id="2" creationId="{63AA8812-A1B5-9F6B-C6CD-FDA186727B34}"/>
          </ac:spMkLst>
        </pc:spChg>
      </pc:sldChg>
      <pc:sldChg chg="addSp delSp modSp mod modTransition modAnim">
        <pc:chgData name="Alfred Smith" userId="3c60a3631c0db8ad" providerId="LiveId" clId="{89547807-BFC7-4768-A102-6C9C2939CBDE}" dt="2023-01-12T13:35:27.463" v="91"/>
        <pc:sldMkLst>
          <pc:docMk/>
          <pc:sldMk cId="719844646" sldId="299"/>
        </pc:sldMkLst>
        <pc:spChg chg="add mod">
          <ac:chgData name="Alfred Smith" userId="3c60a3631c0db8ad" providerId="LiveId" clId="{89547807-BFC7-4768-A102-6C9C2939CBDE}" dt="2023-01-12T13:35:27.463" v="91"/>
          <ac:spMkLst>
            <pc:docMk/>
            <pc:sldMk cId="719844646" sldId="299"/>
            <ac:spMk id="2" creationId="{5BB7F731-DAF7-BF5F-6FF1-07A7074547C6}"/>
          </ac:spMkLst>
        </pc:spChg>
        <pc:spChg chg="del">
          <ac:chgData name="Alfred Smith" userId="3c60a3631c0db8ad" providerId="LiveId" clId="{89547807-BFC7-4768-A102-6C9C2939CBDE}" dt="2023-01-12T13:32:56.084" v="52" actId="478"/>
          <ac:spMkLst>
            <pc:docMk/>
            <pc:sldMk cId="719844646" sldId="299"/>
            <ac:spMk id="3" creationId="{A58184BD-88F1-BA02-40C1-D8403D0EEC0D}"/>
          </ac:spMkLst>
        </pc:spChg>
        <pc:picChg chg="del">
          <ac:chgData name="Alfred Smith" userId="3c60a3631c0db8ad" providerId="LiveId" clId="{89547807-BFC7-4768-A102-6C9C2939CBDE}" dt="2023-01-12T13:32:33.308" v="50"/>
          <ac:picMkLst>
            <pc:docMk/>
            <pc:sldMk cId="719844646" sldId="299"/>
            <ac:picMk id="6" creationId="{3AD16DBD-7E89-0729-50F1-EC8AAC89B2C7}"/>
          </ac:picMkLst>
        </pc:picChg>
      </pc:sldChg>
      <pc:sldChg chg="modSp mod modTransition">
        <pc:chgData name="Alfred Smith" userId="3c60a3631c0db8ad" providerId="LiveId" clId="{89547807-BFC7-4768-A102-6C9C2939CBDE}" dt="2023-01-12T13:32:33.308" v="50"/>
        <pc:sldMkLst>
          <pc:docMk/>
          <pc:sldMk cId="319475530" sldId="300"/>
        </pc:sldMkLst>
        <pc:spChg chg="mod">
          <ac:chgData name="Alfred Smith" userId="3c60a3631c0db8ad" providerId="LiveId" clId="{89547807-BFC7-4768-A102-6C9C2939CBDE}" dt="2023-01-12T13:32:05.806" v="48"/>
          <ac:spMkLst>
            <pc:docMk/>
            <pc:sldMk cId="319475530" sldId="300"/>
            <ac:spMk id="2" creationId="{9C62A95C-750A-4671-755A-7F681B0BFD3E}"/>
          </ac:spMkLst>
        </pc:spChg>
      </pc:sldChg>
      <pc:sldChg chg="addSp delSp modSp mod modTransition modAnim">
        <pc:chgData name="Alfred Smith" userId="3c60a3631c0db8ad" providerId="LiveId" clId="{89547807-BFC7-4768-A102-6C9C2939CBDE}" dt="2023-01-12T13:35:29.888" v="92"/>
        <pc:sldMkLst>
          <pc:docMk/>
          <pc:sldMk cId="977203014" sldId="301"/>
        </pc:sldMkLst>
        <pc:spChg chg="add mod">
          <ac:chgData name="Alfred Smith" userId="3c60a3631c0db8ad" providerId="LiveId" clId="{89547807-BFC7-4768-A102-6C9C2939CBDE}" dt="2023-01-12T13:35:29.888" v="92"/>
          <ac:spMkLst>
            <pc:docMk/>
            <pc:sldMk cId="977203014" sldId="301"/>
            <ac:spMk id="2" creationId="{05582E0A-1CDF-335E-C308-92540DE2FC2F}"/>
          </ac:spMkLst>
        </pc:spChg>
        <pc:spChg chg="del">
          <ac:chgData name="Alfred Smith" userId="3c60a3631c0db8ad" providerId="LiveId" clId="{89547807-BFC7-4768-A102-6C9C2939CBDE}" dt="2023-01-12T13:32:47.469" v="51" actId="478"/>
          <ac:spMkLst>
            <pc:docMk/>
            <pc:sldMk cId="977203014" sldId="301"/>
            <ac:spMk id="3" creationId="{A58184BD-88F1-BA02-40C1-D8403D0EEC0D}"/>
          </ac:spMkLst>
        </pc:spChg>
        <pc:picChg chg="del">
          <ac:chgData name="Alfred Smith" userId="3c60a3631c0db8ad" providerId="LiveId" clId="{89547807-BFC7-4768-A102-6C9C2939CBDE}" dt="2023-01-12T13:32:33.308" v="50"/>
          <ac:picMkLst>
            <pc:docMk/>
            <pc:sldMk cId="977203014" sldId="301"/>
            <ac:picMk id="8" creationId="{1D43EBD9-CD2A-EDCC-2A09-26D458844173}"/>
          </ac:picMkLst>
        </pc:picChg>
      </pc:sldChg>
      <pc:sldChg chg="modSp mod modTransition">
        <pc:chgData name="Alfred Smith" userId="3c60a3631c0db8ad" providerId="LiveId" clId="{89547807-BFC7-4768-A102-6C9C2939CBDE}" dt="2023-01-12T13:32:33.308" v="50"/>
        <pc:sldMkLst>
          <pc:docMk/>
          <pc:sldMk cId="3063142920" sldId="302"/>
        </pc:sldMkLst>
        <pc:spChg chg="mod">
          <ac:chgData name="Alfred Smith" userId="3c60a3631c0db8ad" providerId="LiveId" clId="{89547807-BFC7-4768-A102-6C9C2939CBDE}" dt="2023-01-12T13:32:10.499" v="49"/>
          <ac:spMkLst>
            <pc:docMk/>
            <pc:sldMk cId="3063142920" sldId="302"/>
            <ac:spMk id="2" creationId="{120C5B8A-655B-C364-D2CE-312ACE82DDB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36 </a:t>
            </a:r>
            <a:r>
              <a:rPr lang="en-IN" sz="1200" b="1" i="0" u="none" strike="noStrike" baseline="0" dirty="0">
                <a:latin typeface="TimesNewRomanPS-BoldMT"/>
              </a:rPr>
              <a:t>Legion</a:t>
            </a:r>
          </a:p>
          <a:p>
            <a:pPr algn="l"/>
            <a:r>
              <a:rPr lang="en-IN" sz="1200" b="0" i="0" u="none" strike="noStrike" baseline="0" dirty="0">
                <a:latin typeface="TimesNewRomanPSMT"/>
              </a:rPr>
              <a:t>1. Legion - Matt 8:28-34; Mark 5:1-20; Luke 8:26-39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2. Woman touching Jesus’ cloak &amp; Jairus’ daughter - Matthew 9:18-26; Mark 5:21-</a:t>
            </a:r>
          </a:p>
          <a:p>
            <a:pPr algn="l"/>
            <a:r>
              <a:rPr lang="en-IN" sz="1200" b="0" i="0" u="none" strike="noStrike" baseline="0" dirty="0">
                <a:latin typeface="TimesNewRomanPSMT"/>
              </a:rPr>
              <a:t>43; Luke 8:40-56 (Top)</a:t>
            </a:r>
          </a:p>
          <a:p>
            <a:pPr algn="l"/>
            <a:r>
              <a:rPr lang="en-US" sz="1200" b="0" i="0" u="none" strike="noStrike" baseline="0" dirty="0">
                <a:latin typeface="TimesNewRomanPSMT"/>
              </a:rPr>
              <a:t>3. John Beheaded - Matt 14:1-12; Mark 6:14-29; Luke 9:7-9 (Right Bottom)</a:t>
            </a:r>
          </a:p>
          <a:p>
            <a:pPr algn="l"/>
            <a:r>
              <a:rPr lang="en-US" sz="1200" b="0" i="0" u="none" strike="noStrike" baseline="0" dirty="0">
                <a:latin typeface="TimesNewRomanPSMT"/>
              </a:rPr>
              <a:t>4. 1st Miracle with loaves - Matt 14:13-21; Mark 6:30-44;luke 9:10-17; John 6:1-15</a:t>
            </a:r>
          </a:p>
          <a:p>
            <a:pPr algn="l"/>
            <a:r>
              <a:rPr lang="en-IN" sz="1200" b="0" i="0" u="none" strike="noStrike" baseline="0" dirty="0">
                <a:latin typeface="TimesNewRomanPSMT"/>
              </a:rPr>
              <a:t>(Left Bottom)</a:t>
            </a:r>
          </a:p>
          <a:p>
            <a:pPr algn="l"/>
            <a:r>
              <a:rPr lang="en-US" sz="1200" b="0" i="0" u="none" strike="noStrike" baseline="0" dirty="0">
                <a:latin typeface="TimesNewRomanPSMT"/>
              </a:rPr>
              <a:t>5. Jesus walks on Water - Matt 14:22-33; Mark 6:45-52; John 6:16-21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36-2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880BD5-B768-BFAB-4C94-E2B098A55F26}"/>
              </a:ext>
            </a:extLst>
          </p:cNvPr>
          <p:cNvPicPr>
            <a:picLocks noChangeAspect="1"/>
          </p:cNvPicPr>
          <p:nvPr/>
        </p:nvPicPr>
        <p:blipFill>
          <a:blip r:embed="rId2"/>
          <a:stretch>
            <a:fillRect/>
          </a:stretch>
        </p:blipFill>
        <p:spPr>
          <a:xfrm>
            <a:off x="0" y="-837417"/>
            <a:ext cx="12192000" cy="7695417"/>
          </a:xfrm>
          <a:prstGeom prst="rect">
            <a:avLst/>
          </a:prstGeom>
        </p:spPr>
      </p:pic>
      <p:sp>
        <p:nvSpPr>
          <p:cNvPr id="2" name="TextBox 1">
            <a:extLst>
              <a:ext uri="{FF2B5EF4-FFF2-40B4-BE49-F238E27FC236}">
                <a16:creationId xmlns:a16="http://schemas.microsoft.com/office/drawing/2014/main" id="{4803528C-4658-C3A6-C53D-9074CDF59470}"/>
              </a:ext>
            </a:extLst>
          </p:cNvPr>
          <p:cNvSpPr txBox="1"/>
          <p:nvPr/>
        </p:nvSpPr>
        <p:spPr>
          <a:xfrm>
            <a:off x="9471433" y="48786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ArialMT"/>
              </a:rPr>
              <a:t>24He went with him, and a great multitude followed him, and they pressed upon him on all sides. </a:t>
            </a:r>
            <a:endParaRPr lang="en-IN" dirty="0"/>
          </a:p>
        </p:txBody>
      </p:sp>
      <p:sp>
        <p:nvSpPr>
          <p:cNvPr id="5" name="TextBox 4">
            <a:extLst>
              <a:ext uri="{FF2B5EF4-FFF2-40B4-BE49-F238E27FC236}">
                <a16:creationId xmlns:a16="http://schemas.microsoft.com/office/drawing/2014/main" id="{7300A6BB-E5E5-BC36-7225-CC802DBB6192}"/>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657E8-F4B7-BA42-67C9-5AED1DBF839F}"/>
              </a:ext>
            </a:extLst>
          </p:cNvPr>
          <p:cNvPicPr>
            <a:picLocks noChangeAspect="1"/>
          </p:cNvPicPr>
          <p:nvPr/>
        </p:nvPicPr>
        <p:blipFill>
          <a:blip r:embed="rId2"/>
          <a:stretch>
            <a:fillRect/>
          </a:stretch>
        </p:blipFill>
        <p:spPr>
          <a:xfrm>
            <a:off x="-853291" y="1"/>
            <a:ext cx="13045291" cy="6858000"/>
          </a:xfrm>
          <a:prstGeom prst="rect">
            <a:avLst/>
          </a:prstGeom>
        </p:spPr>
      </p:pic>
      <p:sp>
        <p:nvSpPr>
          <p:cNvPr id="2" name="TextBox 1">
            <a:extLst>
              <a:ext uri="{FF2B5EF4-FFF2-40B4-BE49-F238E27FC236}">
                <a16:creationId xmlns:a16="http://schemas.microsoft.com/office/drawing/2014/main" id="{5938FB8D-0CB5-B9EB-A9F9-1E36769EF3D7}"/>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b="0" i="0" dirty="0">
                <a:solidFill>
                  <a:srgbClr val="121212"/>
                </a:solidFill>
                <a:effectLst/>
                <a:latin typeface="ArialMT"/>
              </a:rPr>
              <a:t>25A certain woman who had a discharge of blood for twelve years, </a:t>
            </a:r>
            <a:endParaRPr lang="en-IN" dirty="0"/>
          </a:p>
        </p:txBody>
      </p:sp>
      <p:sp>
        <p:nvSpPr>
          <p:cNvPr id="2" name="TextBox 1">
            <a:extLst>
              <a:ext uri="{FF2B5EF4-FFF2-40B4-BE49-F238E27FC236}">
                <a16:creationId xmlns:a16="http://schemas.microsoft.com/office/drawing/2014/main" id="{1B458E6C-AE2A-771D-F66B-1C533F2D93BF}"/>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C8CDE2-66BC-B3F2-ACE9-FB0D8C0C48AE}"/>
              </a:ext>
            </a:extLst>
          </p:cNvPr>
          <p:cNvPicPr>
            <a:picLocks noChangeAspect="1"/>
          </p:cNvPicPr>
          <p:nvPr/>
        </p:nvPicPr>
        <p:blipFill>
          <a:blip r:embed="rId2"/>
          <a:stretch>
            <a:fillRect/>
          </a:stretch>
        </p:blipFill>
        <p:spPr>
          <a:xfrm>
            <a:off x="-575187" y="-25513"/>
            <a:ext cx="12767187" cy="6883513"/>
          </a:xfrm>
          <a:prstGeom prst="rect">
            <a:avLst/>
          </a:prstGeom>
        </p:spPr>
      </p:pic>
      <p:sp>
        <p:nvSpPr>
          <p:cNvPr id="2" name="TextBox 1">
            <a:extLst>
              <a:ext uri="{FF2B5EF4-FFF2-40B4-BE49-F238E27FC236}">
                <a16:creationId xmlns:a16="http://schemas.microsoft.com/office/drawing/2014/main" id="{ED9C9435-9628-0FFF-7D3D-088C5320975C}"/>
              </a:ext>
            </a:extLst>
          </p:cNvPr>
          <p:cNvSpPr txBox="1"/>
          <p:nvPr/>
        </p:nvSpPr>
        <p:spPr>
          <a:xfrm>
            <a:off x="9542871" y="38785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26and had suffered many things by many physicians, and had spent all that she had, and was no better, but rather grew worse, </a:t>
            </a:r>
            <a:endParaRPr lang="en-IN" dirty="0"/>
          </a:p>
        </p:txBody>
      </p:sp>
      <p:sp>
        <p:nvSpPr>
          <p:cNvPr id="2" name="TextBox 1">
            <a:extLst>
              <a:ext uri="{FF2B5EF4-FFF2-40B4-BE49-F238E27FC236}">
                <a16:creationId xmlns:a16="http://schemas.microsoft.com/office/drawing/2014/main" id="{54D0F199-393E-E661-9B9E-0A1900CCBE2C}"/>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77BB6C-1CBE-E528-63E5-9AB2A69949B5}"/>
              </a:ext>
            </a:extLst>
          </p:cNvPr>
          <p:cNvPicPr>
            <a:picLocks noChangeAspect="1"/>
          </p:cNvPicPr>
          <p:nvPr/>
        </p:nvPicPr>
        <p:blipFill>
          <a:blip r:embed="rId2"/>
          <a:stretch>
            <a:fillRect/>
          </a:stretch>
        </p:blipFill>
        <p:spPr>
          <a:xfrm>
            <a:off x="-575187" y="-25513"/>
            <a:ext cx="12767187" cy="6883513"/>
          </a:xfrm>
          <a:prstGeom prst="rect">
            <a:avLst/>
          </a:prstGeom>
        </p:spPr>
      </p:pic>
      <p:sp>
        <p:nvSpPr>
          <p:cNvPr id="3" name="TextBox 2">
            <a:extLst>
              <a:ext uri="{FF2B5EF4-FFF2-40B4-BE49-F238E27FC236}">
                <a16:creationId xmlns:a16="http://schemas.microsoft.com/office/drawing/2014/main" id="{AD86A5D2-6CC6-6DBC-7D4E-75F36FB6A5D4}"/>
              </a:ext>
            </a:extLst>
          </p:cNvPr>
          <p:cNvSpPr txBox="1"/>
          <p:nvPr/>
        </p:nvSpPr>
        <p:spPr>
          <a:xfrm>
            <a:off x="9614308" y="302129"/>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27having heard the things concerning Jesus, came up behind him in the crowd and touched his clothes. 28For she said, “If I just touch his clothes, I will be made well.” </a:t>
            </a:r>
            <a:endParaRPr lang="en-IN" dirty="0"/>
          </a:p>
        </p:txBody>
      </p:sp>
      <p:sp>
        <p:nvSpPr>
          <p:cNvPr id="2" name="TextBox 1">
            <a:extLst>
              <a:ext uri="{FF2B5EF4-FFF2-40B4-BE49-F238E27FC236}">
                <a16:creationId xmlns:a16="http://schemas.microsoft.com/office/drawing/2014/main" id="{E177BF52-6396-5C1B-9A56-7AEDD22BE271}"/>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2A4161-FB15-2C29-9503-B5DBF0132323}"/>
              </a:ext>
            </a:extLst>
          </p:cNvPr>
          <p:cNvPicPr>
            <a:picLocks noChangeAspect="1"/>
          </p:cNvPicPr>
          <p:nvPr/>
        </p:nvPicPr>
        <p:blipFill>
          <a:blip r:embed="rId2"/>
          <a:stretch>
            <a:fillRect/>
          </a:stretch>
        </p:blipFill>
        <p:spPr>
          <a:xfrm>
            <a:off x="0" y="-398678"/>
            <a:ext cx="12192000" cy="7256678"/>
          </a:xfrm>
          <a:prstGeom prst="rect">
            <a:avLst/>
          </a:prstGeom>
        </p:spPr>
      </p:pic>
      <p:sp>
        <p:nvSpPr>
          <p:cNvPr id="2" name="TextBox 1">
            <a:extLst>
              <a:ext uri="{FF2B5EF4-FFF2-40B4-BE49-F238E27FC236}">
                <a16:creationId xmlns:a16="http://schemas.microsoft.com/office/drawing/2014/main" id="{04B7BF72-D3EF-CA4A-8971-BBFF8C16AFAE}"/>
              </a:ext>
            </a:extLst>
          </p:cNvPr>
          <p:cNvSpPr txBox="1"/>
          <p:nvPr/>
        </p:nvSpPr>
        <p:spPr>
          <a:xfrm>
            <a:off x="9814332" y="402142"/>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6000" b="0" i="0" dirty="0">
                <a:solidFill>
                  <a:srgbClr val="121212"/>
                </a:solidFill>
                <a:effectLst/>
                <a:latin typeface="ArialMT"/>
              </a:rPr>
              <a:t>29Immediately the flow of her blood was dried up, and she felt in her body that she was healed of her affliction.</a:t>
            </a:r>
            <a:endParaRPr lang="en-IN" dirty="0"/>
          </a:p>
        </p:txBody>
      </p:sp>
      <p:sp>
        <p:nvSpPr>
          <p:cNvPr id="5" name="TextBox 4">
            <a:extLst>
              <a:ext uri="{FF2B5EF4-FFF2-40B4-BE49-F238E27FC236}">
                <a16:creationId xmlns:a16="http://schemas.microsoft.com/office/drawing/2014/main" id="{C31A545D-6271-D4F5-3407-734EB787CC83}"/>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2421A5-9381-6665-2A8F-DD69B0E789D5}"/>
              </a:ext>
            </a:extLst>
          </p:cNvPr>
          <p:cNvPicPr>
            <a:picLocks noChangeAspect="1"/>
          </p:cNvPicPr>
          <p:nvPr/>
        </p:nvPicPr>
        <p:blipFill>
          <a:blip r:embed="rId2"/>
          <a:stretch>
            <a:fillRect/>
          </a:stretch>
        </p:blipFill>
        <p:spPr>
          <a:xfrm>
            <a:off x="0" y="-1"/>
            <a:ext cx="12192000" cy="7175369"/>
          </a:xfrm>
          <a:prstGeom prst="rect">
            <a:avLst/>
          </a:prstGeom>
        </p:spPr>
      </p:pic>
      <p:sp>
        <p:nvSpPr>
          <p:cNvPr id="4" name="TextBox 3">
            <a:extLst>
              <a:ext uri="{FF2B5EF4-FFF2-40B4-BE49-F238E27FC236}">
                <a16:creationId xmlns:a16="http://schemas.microsoft.com/office/drawing/2014/main" id="{27C4285F-77D9-FD2B-D45F-B0BC7AC55587}"/>
              </a:ext>
            </a:extLst>
          </p:cNvPr>
          <p:cNvSpPr txBox="1"/>
          <p:nvPr/>
        </p:nvSpPr>
        <p:spPr>
          <a:xfrm>
            <a:off x="140969" y="3938155"/>
            <a:ext cx="8776607" cy="2919846"/>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Woman touching Jesus’s cloak and Jairus’ daughter – </a:t>
            </a:r>
          </a:p>
          <a:p>
            <a:pPr algn="l"/>
            <a:r>
              <a:rPr lang="en-US" sz="6000" b="0" i="0" u="none" strike="noStrike" baseline="0" dirty="0">
                <a:solidFill>
                  <a:schemeClr val="bg1"/>
                </a:solidFill>
                <a:latin typeface="TimesNewRomanPSMT"/>
              </a:rPr>
              <a:t>Mark 5:21-</a:t>
            </a:r>
            <a:r>
              <a:rPr lang="en-IN" sz="6000" b="0" i="0" u="none" strike="noStrike" baseline="0" dirty="0">
                <a:solidFill>
                  <a:schemeClr val="bg1"/>
                </a:solidFill>
                <a:latin typeface="TimesNewRomanPSMT"/>
              </a:rPr>
              <a:t>43</a:t>
            </a: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0EDE9-576A-5ADA-F86F-CFEB0AF7984C}"/>
              </a:ext>
            </a:extLst>
          </p:cNvPr>
          <p:cNvPicPr>
            <a:picLocks noChangeAspect="1"/>
          </p:cNvPicPr>
          <p:nvPr/>
        </p:nvPicPr>
        <p:blipFill>
          <a:blip r:embed="rId2"/>
          <a:stretch>
            <a:fillRect/>
          </a:stretch>
        </p:blipFill>
        <p:spPr>
          <a:xfrm>
            <a:off x="-1474662" y="0"/>
            <a:ext cx="13666662" cy="6858000"/>
          </a:xfrm>
          <a:prstGeom prst="rect">
            <a:avLst/>
          </a:prstGeom>
        </p:spPr>
      </p:pic>
      <p:sp>
        <p:nvSpPr>
          <p:cNvPr id="2" name="TextBox 1">
            <a:extLst>
              <a:ext uri="{FF2B5EF4-FFF2-40B4-BE49-F238E27FC236}">
                <a16:creationId xmlns:a16="http://schemas.microsoft.com/office/drawing/2014/main" id="{3353C23B-6599-CD3F-BEEB-3F5A6499B535}"/>
              </a:ext>
            </a:extLst>
          </p:cNvPr>
          <p:cNvSpPr txBox="1"/>
          <p:nvPr/>
        </p:nvSpPr>
        <p:spPr>
          <a:xfrm>
            <a:off x="784633" y="344992"/>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30Immediately Jesus, perceiving in himself that the power had gone out from him, turned around in the crowd and asked, </a:t>
            </a:r>
            <a:r>
              <a:rPr lang="en-US" sz="4400" b="0" i="0" dirty="0">
                <a:solidFill>
                  <a:srgbClr val="FF3D4D"/>
                </a:solidFill>
                <a:effectLst/>
                <a:latin typeface="ArialMT"/>
              </a:rPr>
              <a:t>“Who touched my clothes?”</a:t>
            </a:r>
            <a:endParaRPr lang="en-IN" dirty="0"/>
          </a:p>
        </p:txBody>
      </p:sp>
      <p:sp>
        <p:nvSpPr>
          <p:cNvPr id="2" name="TextBox 1">
            <a:extLst>
              <a:ext uri="{FF2B5EF4-FFF2-40B4-BE49-F238E27FC236}">
                <a16:creationId xmlns:a16="http://schemas.microsoft.com/office/drawing/2014/main" id="{E6183F4E-F4DC-3141-6355-6689228DC17B}"/>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484DB6-D3B6-C0CD-2430-81370D380514}"/>
              </a:ext>
            </a:extLst>
          </p:cNvPr>
          <p:cNvPicPr>
            <a:picLocks noChangeAspect="1"/>
          </p:cNvPicPr>
          <p:nvPr/>
        </p:nvPicPr>
        <p:blipFill>
          <a:blip r:embed="rId2"/>
          <a:stretch>
            <a:fillRect/>
          </a:stretch>
        </p:blipFill>
        <p:spPr>
          <a:xfrm>
            <a:off x="-849443" y="0"/>
            <a:ext cx="13041443" cy="6858000"/>
          </a:xfrm>
          <a:prstGeom prst="rect">
            <a:avLst/>
          </a:prstGeom>
        </p:spPr>
      </p:pic>
      <p:sp>
        <p:nvSpPr>
          <p:cNvPr id="2" name="TextBox 1">
            <a:extLst>
              <a:ext uri="{FF2B5EF4-FFF2-40B4-BE49-F238E27FC236}">
                <a16:creationId xmlns:a16="http://schemas.microsoft.com/office/drawing/2014/main" id="{46587686-3AAF-87D3-EFB3-B4F8E269BD82}"/>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b="0" i="0" dirty="0">
                <a:solidFill>
                  <a:srgbClr val="121212"/>
                </a:solidFill>
                <a:effectLst/>
                <a:latin typeface="ArialMT"/>
              </a:rPr>
              <a:t>31His disciples said to him, “You see the multitude pressing against you, and you say, ‘Who touched me?’”</a:t>
            </a:r>
          </a:p>
          <a:p>
            <a:pPr algn="l"/>
            <a:r>
              <a:rPr lang="en-US" sz="4400" b="0" i="0" dirty="0">
                <a:solidFill>
                  <a:srgbClr val="121212"/>
                </a:solidFill>
                <a:effectLst/>
                <a:latin typeface="ArialMT"/>
              </a:rPr>
              <a:t>32He looked around to see her who had done this thing.</a:t>
            </a:r>
          </a:p>
          <a:p>
            <a:endParaRPr lang="en-IN" sz="4400" dirty="0"/>
          </a:p>
        </p:txBody>
      </p:sp>
      <p:sp>
        <p:nvSpPr>
          <p:cNvPr id="2" name="TextBox 1">
            <a:extLst>
              <a:ext uri="{FF2B5EF4-FFF2-40B4-BE49-F238E27FC236}">
                <a16:creationId xmlns:a16="http://schemas.microsoft.com/office/drawing/2014/main" id="{7BCC0E3D-569B-04BE-7189-550BFB8AD6F9}"/>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0049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D4BDE5-0F68-8393-0951-08F6C04829DA}"/>
              </a:ext>
            </a:extLst>
          </p:cNvPr>
          <p:cNvPicPr>
            <a:picLocks noChangeAspect="1"/>
          </p:cNvPicPr>
          <p:nvPr/>
        </p:nvPicPr>
        <p:blipFill>
          <a:blip r:embed="rId2"/>
          <a:stretch>
            <a:fillRect/>
          </a:stretch>
        </p:blipFill>
        <p:spPr>
          <a:xfrm>
            <a:off x="-1179871" y="-450997"/>
            <a:ext cx="13371871" cy="7308998"/>
          </a:xfrm>
          <a:prstGeom prst="rect">
            <a:avLst/>
          </a:prstGeom>
        </p:spPr>
      </p:pic>
      <p:sp>
        <p:nvSpPr>
          <p:cNvPr id="2" name="TextBox 1">
            <a:extLst>
              <a:ext uri="{FF2B5EF4-FFF2-40B4-BE49-F238E27FC236}">
                <a16:creationId xmlns:a16="http://schemas.microsoft.com/office/drawing/2014/main" id="{B8730955-1345-1D99-7264-3B71F15B0187}"/>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121212"/>
                </a:solidFill>
                <a:latin typeface="Arial" panose="020B0604020202020204" pitchFamily="34" charset="0"/>
              </a:rPr>
              <a:t> </a:t>
            </a:r>
            <a:r>
              <a:rPr lang="en-US" sz="4000" b="0" i="0" dirty="0">
                <a:solidFill>
                  <a:srgbClr val="121212"/>
                </a:solidFill>
                <a:effectLst/>
                <a:latin typeface="ArialMT"/>
              </a:rPr>
              <a:t>33But the woman, fearing and trembling, knowing what had been done to her, came and fell down before him, and told him all the truth.</a:t>
            </a:r>
            <a:endParaRPr lang="en-IN" dirty="0"/>
          </a:p>
        </p:txBody>
      </p:sp>
      <p:sp>
        <p:nvSpPr>
          <p:cNvPr id="2" name="TextBox 1">
            <a:extLst>
              <a:ext uri="{FF2B5EF4-FFF2-40B4-BE49-F238E27FC236}">
                <a16:creationId xmlns:a16="http://schemas.microsoft.com/office/drawing/2014/main" id="{615320F5-5069-1C72-42ED-C76326381CB6}"/>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13998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2C4A6F-A3F6-AE3C-8578-9BE9DFAED279}"/>
              </a:ext>
            </a:extLst>
          </p:cNvPr>
          <p:cNvPicPr>
            <a:picLocks noChangeAspect="1"/>
          </p:cNvPicPr>
          <p:nvPr/>
        </p:nvPicPr>
        <p:blipFill>
          <a:blip r:embed="rId2"/>
          <a:stretch>
            <a:fillRect/>
          </a:stretch>
        </p:blipFill>
        <p:spPr>
          <a:xfrm>
            <a:off x="-156706" y="-206477"/>
            <a:ext cx="12348706" cy="7064477"/>
          </a:xfrm>
          <a:prstGeom prst="rect">
            <a:avLst/>
          </a:prstGeom>
        </p:spPr>
      </p:pic>
      <p:sp>
        <p:nvSpPr>
          <p:cNvPr id="2" name="TextBox 1">
            <a:extLst>
              <a:ext uri="{FF2B5EF4-FFF2-40B4-BE49-F238E27FC236}">
                <a16:creationId xmlns:a16="http://schemas.microsoft.com/office/drawing/2014/main" id="{79018A65-B072-6886-7623-337E8813546B}"/>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93838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34He said to her, </a:t>
            </a:r>
            <a:r>
              <a:rPr lang="en-US" sz="4000" b="0" i="0" dirty="0">
                <a:solidFill>
                  <a:srgbClr val="FF3D4D"/>
                </a:solidFill>
                <a:effectLst/>
                <a:latin typeface="ArialMT"/>
              </a:rPr>
              <a:t>“Daughter, your faith has made you well. Go in peace, and be cured of your disease.”</a:t>
            </a:r>
            <a:endParaRPr lang="en-IN" dirty="0"/>
          </a:p>
        </p:txBody>
      </p:sp>
      <p:sp>
        <p:nvSpPr>
          <p:cNvPr id="2" name="TextBox 1">
            <a:extLst>
              <a:ext uri="{FF2B5EF4-FFF2-40B4-BE49-F238E27FC236}">
                <a16:creationId xmlns:a16="http://schemas.microsoft.com/office/drawing/2014/main" id="{47810D10-CEF1-E975-9028-0BE3B67CF610}"/>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878700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F22889-4C50-1F68-07C7-BC810EB68FF5}"/>
              </a:ext>
            </a:extLst>
          </p:cNvPr>
          <p:cNvPicPr>
            <a:picLocks noChangeAspect="1"/>
          </p:cNvPicPr>
          <p:nvPr/>
        </p:nvPicPr>
        <p:blipFill>
          <a:blip r:embed="rId2"/>
          <a:stretch>
            <a:fillRect/>
          </a:stretch>
        </p:blipFill>
        <p:spPr>
          <a:xfrm>
            <a:off x="0" y="-97347"/>
            <a:ext cx="12192000" cy="6955348"/>
          </a:xfrm>
          <a:prstGeom prst="rect">
            <a:avLst/>
          </a:prstGeom>
        </p:spPr>
      </p:pic>
      <p:sp>
        <p:nvSpPr>
          <p:cNvPr id="2" name="TextBox 1">
            <a:extLst>
              <a:ext uri="{FF2B5EF4-FFF2-40B4-BE49-F238E27FC236}">
                <a16:creationId xmlns:a16="http://schemas.microsoft.com/office/drawing/2014/main" id="{04686E9C-EA6F-2CCC-E3FE-51857DF947D2}"/>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66497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35While he was still speaking, people came from the synagogue ruler’s house, saying, “Your daughter is dead. Why bother the Teacher any more?”</a:t>
            </a:r>
            <a:endParaRPr lang="en-IN" dirty="0"/>
          </a:p>
        </p:txBody>
      </p:sp>
      <p:sp>
        <p:nvSpPr>
          <p:cNvPr id="2" name="TextBox 1">
            <a:extLst>
              <a:ext uri="{FF2B5EF4-FFF2-40B4-BE49-F238E27FC236}">
                <a16:creationId xmlns:a16="http://schemas.microsoft.com/office/drawing/2014/main" id="{DCED0FF5-9CDF-3256-8A5D-876A55BF06D2}"/>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003438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u="none" strike="noStrike" baseline="0" dirty="0">
                <a:latin typeface="TimesNewRomanPSMT"/>
              </a:rPr>
              <a:t>Woman touching Jesus’ cloak and Jairus’ daughter - Matthew 9:18-26; Mark 5:21-</a:t>
            </a:r>
          </a:p>
          <a:p>
            <a:pPr algn="l"/>
            <a:r>
              <a:rPr lang="en-IN" sz="4400" b="0" i="0" u="none" strike="noStrike" baseline="0" dirty="0">
                <a:latin typeface="TimesNewRomanPSMT"/>
              </a:rPr>
              <a:t>43; Luke 8:40-56</a:t>
            </a:r>
          </a:p>
        </p:txBody>
      </p:sp>
      <p:sp>
        <p:nvSpPr>
          <p:cNvPr id="2" name="TextBox 1">
            <a:extLst>
              <a:ext uri="{FF2B5EF4-FFF2-40B4-BE49-F238E27FC236}">
                <a16:creationId xmlns:a16="http://schemas.microsoft.com/office/drawing/2014/main" id="{C3949B7A-6615-3E67-B9AD-A9A6DF5058C3}"/>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CB10D4-F505-F090-5655-6B5620BE6C5B}"/>
              </a:ext>
            </a:extLst>
          </p:cNvPr>
          <p:cNvPicPr>
            <a:picLocks noChangeAspect="1"/>
          </p:cNvPicPr>
          <p:nvPr/>
        </p:nvPicPr>
        <p:blipFill>
          <a:blip r:embed="rId2"/>
          <a:stretch>
            <a:fillRect/>
          </a:stretch>
        </p:blipFill>
        <p:spPr>
          <a:xfrm>
            <a:off x="-580571" y="0"/>
            <a:ext cx="12772571" cy="6858000"/>
          </a:xfrm>
          <a:prstGeom prst="rect">
            <a:avLst/>
          </a:prstGeom>
        </p:spPr>
      </p:pic>
      <p:sp>
        <p:nvSpPr>
          <p:cNvPr id="2" name="TextBox 1">
            <a:extLst>
              <a:ext uri="{FF2B5EF4-FFF2-40B4-BE49-F238E27FC236}">
                <a16:creationId xmlns:a16="http://schemas.microsoft.com/office/drawing/2014/main" id="{7A848155-77A7-F3A7-E041-1551D32A5234}"/>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58293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36But Jesus, when he heard the message spoken, immediately said to the ruler of the synagogue, </a:t>
            </a:r>
            <a:r>
              <a:rPr lang="en-US" sz="4400" b="0" i="0" dirty="0">
                <a:solidFill>
                  <a:srgbClr val="FF3D4D"/>
                </a:solidFill>
                <a:effectLst/>
                <a:latin typeface="ArialMT"/>
              </a:rPr>
              <a:t>“Don’t be afraid, only believe.”</a:t>
            </a:r>
            <a:endParaRPr lang="en-IN" dirty="0"/>
          </a:p>
        </p:txBody>
      </p:sp>
      <p:sp>
        <p:nvSpPr>
          <p:cNvPr id="2" name="TextBox 1">
            <a:extLst>
              <a:ext uri="{FF2B5EF4-FFF2-40B4-BE49-F238E27FC236}">
                <a16:creationId xmlns:a16="http://schemas.microsoft.com/office/drawing/2014/main" id="{6513164B-656A-D88B-ECB8-BF8E5E05E35A}"/>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479430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F91BB0-A3DE-3E7A-5159-54D1DE5D9C3B}"/>
              </a:ext>
            </a:extLst>
          </p:cNvPr>
          <p:cNvPicPr>
            <a:picLocks noChangeAspect="1"/>
          </p:cNvPicPr>
          <p:nvPr/>
        </p:nvPicPr>
        <p:blipFill>
          <a:blip r:embed="rId2"/>
          <a:stretch>
            <a:fillRect/>
          </a:stretch>
        </p:blipFill>
        <p:spPr>
          <a:xfrm flipH="1">
            <a:off x="0" y="0"/>
            <a:ext cx="12649200" cy="6858000"/>
          </a:xfrm>
          <a:prstGeom prst="rect">
            <a:avLst/>
          </a:prstGeom>
        </p:spPr>
      </p:pic>
      <p:sp>
        <p:nvSpPr>
          <p:cNvPr id="2" name="TextBox 1">
            <a:extLst>
              <a:ext uri="{FF2B5EF4-FFF2-40B4-BE49-F238E27FC236}">
                <a16:creationId xmlns:a16="http://schemas.microsoft.com/office/drawing/2014/main" id="{6C8DB99E-60C9-7D00-4543-516926EE8756}"/>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25401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37He allowed no one to follow him except Peter, James, and John the brother of James. 38He came to the synagogue ruler’s house, and he saw an uproar, weeping, and great wailing.</a:t>
            </a:r>
            <a:endParaRPr lang="en-IN" dirty="0"/>
          </a:p>
        </p:txBody>
      </p:sp>
      <p:sp>
        <p:nvSpPr>
          <p:cNvPr id="5" name="TextBox 4">
            <a:extLst>
              <a:ext uri="{FF2B5EF4-FFF2-40B4-BE49-F238E27FC236}">
                <a16:creationId xmlns:a16="http://schemas.microsoft.com/office/drawing/2014/main" id="{040D1FC5-90E9-5BFF-0D45-8C0A2E460675}"/>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690489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C50E70-3E61-558E-014A-2AC3BDFB722C}"/>
              </a:ext>
            </a:extLst>
          </p:cNvPr>
          <p:cNvPicPr>
            <a:picLocks noChangeAspect="1"/>
          </p:cNvPicPr>
          <p:nvPr/>
        </p:nvPicPr>
        <p:blipFill>
          <a:blip r:embed="rId2"/>
          <a:stretch>
            <a:fillRect/>
          </a:stretch>
        </p:blipFill>
        <p:spPr>
          <a:xfrm>
            <a:off x="-461920" y="0"/>
            <a:ext cx="12653920" cy="6858000"/>
          </a:xfrm>
          <a:prstGeom prst="rect">
            <a:avLst/>
          </a:prstGeom>
        </p:spPr>
      </p:pic>
      <p:sp>
        <p:nvSpPr>
          <p:cNvPr id="2" name="TextBox 1">
            <a:extLst>
              <a:ext uri="{FF2B5EF4-FFF2-40B4-BE49-F238E27FC236}">
                <a16:creationId xmlns:a16="http://schemas.microsoft.com/office/drawing/2014/main" id="{06A18738-8877-5A17-BC53-F18D91B484F1}"/>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1948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39When he had entered in, he said to them, </a:t>
            </a:r>
            <a:r>
              <a:rPr lang="en-US" sz="4400" b="0" i="0" dirty="0">
                <a:solidFill>
                  <a:srgbClr val="FF3D4D"/>
                </a:solidFill>
                <a:effectLst/>
                <a:latin typeface="ArialMT"/>
              </a:rPr>
              <a:t>“Why do you make an uproar and weep? The child is not dead, but is asleep.”</a:t>
            </a:r>
            <a:r>
              <a:rPr lang="en-US" sz="4400" dirty="0">
                <a:solidFill>
                  <a:srgbClr val="121212"/>
                </a:solidFill>
                <a:latin typeface="Arial" panose="020B0604020202020204" pitchFamily="34" charset="0"/>
              </a:rPr>
              <a:t> </a:t>
            </a:r>
            <a:endParaRPr lang="en-IN" dirty="0"/>
          </a:p>
        </p:txBody>
      </p:sp>
      <p:sp>
        <p:nvSpPr>
          <p:cNvPr id="5" name="TextBox 4">
            <a:extLst>
              <a:ext uri="{FF2B5EF4-FFF2-40B4-BE49-F238E27FC236}">
                <a16:creationId xmlns:a16="http://schemas.microsoft.com/office/drawing/2014/main" id="{EE675528-EAAB-4E46-9536-9781BF2DBEB0}"/>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275334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8402F6-C5C6-E551-F82F-27DA32A37F8B}"/>
              </a:ext>
            </a:extLst>
          </p:cNvPr>
          <p:cNvPicPr>
            <a:picLocks noChangeAspect="1"/>
          </p:cNvPicPr>
          <p:nvPr/>
        </p:nvPicPr>
        <p:blipFill>
          <a:blip r:embed="rId2"/>
          <a:stretch>
            <a:fillRect/>
          </a:stretch>
        </p:blipFill>
        <p:spPr>
          <a:xfrm>
            <a:off x="0" y="-95729"/>
            <a:ext cx="12192000" cy="6953729"/>
          </a:xfrm>
          <a:prstGeom prst="rect">
            <a:avLst/>
          </a:prstGeom>
        </p:spPr>
      </p:pic>
      <p:sp>
        <p:nvSpPr>
          <p:cNvPr id="2" name="TextBox 1">
            <a:extLst>
              <a:ext uri="{FF2B5EF4-FFF2-40B4-BE49-F238E27FC236}">
                <a16:creationId xmlns:a16="http://schemas.microsoft.com/office/drawing/2014/main" id="{6C69B1C9-C5EB-0ECD-FE5E-B63C32E14B4A}"/>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0954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41Taking the child by the hand, he said to her, </a:t>
            </a:r>
            <a:r>
              <a:rPr lang="en-US" sz="4000" b="0" i="0" dirty="0">
                <a:solidFill>
                  <a:srgbClr val="FF3D4D"/>
                </a:solidFill>
                <a:effectLst/>
                <a:latin typeface="ArialMT"/>
              </a:rPr>
              <a:t>“Talitha </a:t>
            </a:r>
            <a:r>
              <a:rPr lang="en-US" sz="4000" b="0" i="0" dirty="0" err="1">
                <a:solidFill>
                  <a:srgbClr val="FF3D4D"/>
                </a:solidFill>
                <a:effectLst/>
                <a:latin typeface="ArialMT"/>
              </a:rPr>
              <a:t>cumi</a:t>
            </a:r>
            <a:r>
              <a:rPr lang="en-US" sz="4000" b="0" i="0" dirty="0">
                <a:solidFill>
                  <a:srgbClr val="FF3D4D"/>
                </a:solidFill>
                <a:effectLst/>
                <a:latin typeface="ArialMT"/>
              </a:rPr>
              <a:t>!” </a:t>
            </a:r>
            <a:r>
              <a:rPr lang="en-US" sz="4000" b="0" i="0" dirty="0">
                <a:solidFill>
                  <a:srgbClr val="121212"/>
                </a:solidFill>
                <a:effectLst/>
                <a:latin typeface="ArialMT"/>
              </a:rPr>
              <a:t>which means, being interpreted, </a:t>
            </a:r>
            <a:r>
              <a:rPr lang="en-US" sz="4000" b="0" i="0" dirty="0">
                <a:solidFill>
                  <a:srgbClr val="FF3D4D"/>
                </a:solidFill>
                <a:effectLst/>
                <a:latin typeface="ArialMT"/>
              </a:rPr>
              <a:t>“Girl, I tell you, get up!” </a:t>
            </a:r>
            <a:endParaRPr lang="en-IN" dirty="0"/>
          </a:p>
        </p:txBody>
      </p:sp>
      <p:sp>
        <p:nvSpPr>
          <p:cNvPr id="2" name="TextBox 1">
            <a:extLst>
              <a:ext uri="{FF2B5EF4-FFF2-40B4-BE49-F238E27FC236}">
                <a16:creationId xmlns:a16="http://schemas.microsoft.com/office/drawing/2014/main" id="{4DD0E5CF-3280-9203-0188-771225E2C8EC}"/>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159014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13C0F7-5158-D8F1-39C2-3237CAAF71A0}"/>
              </a:ext>
            </a:extLst>
          </p:cNvPr>
          <p:cNvPicPr>
            <a:picLocks noChangeAspect="1"/>
          </p:cNvPicPr>
          <p:nvPr/>
        </p:nvPicPr>
        <p:blipFill>
          <a:blip r:embed="rId2"/>
          <a:stretch>
            <a:fillRect/>
          </a:stretch>
        </p:blipFill>
        <p:spPr>
          <a:xfrm>
            <a:off x="-365342" y="0"/>
            <a:ext cx="12557342" cy="6858000"/>
          </a:xfrm>
          <a:prstGeom prst="rect">
            <a:avLst/>
          </a:prstGeom>
        </p:spPr>
      </p:pic>
      <p:sp>
        <p:nvSpPr>
          <p:cNvPr id="2" name="TextBox 1">
            <a:extLst>
              <a:ext uri="{FF2B5EF4-FFF2-40B4-BE49-F238E27FC236}">
                <a16:creationId xmlns:a16="http://schemas.microsoft.com/office/drawing/2014/main" id="{4C889A85-38A9-D495-AA3E-0AD9B0E686A3}"/>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894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41</a:t>
            </a:r>
            <a:r>
              <a:rPr lang="en-US" sz="4400" dirty="0">
                <a:solidFill>
                  <a:srgbClr val="121212"/>
                </a:solidFill>
                <a:latin typeface="Arial" panose="020B0604020202020204" pitchFamily="34" charset="0"/>
              </a:rPr>
              <a:t>He took her by the hand. Then he said to her, “</a:t>
            </a:r>
            <a:r>
              <a:rPr lang="en-US" sz="4400" i="1" dirty="0">
                <a:solidFill>
                  <a:srgbClr val="121212"/>
                </a:solidFill>
                <a:latin typeface="Arial" panose="020B0604020202020204" pitchFamily="34" charset="0"/>
              </a:rPr>
              <a:t>Talitha </a:t>
            </a:r>
            <a:r>
              <a:rPr lang="en-US" sz="4400" i="1" dirty="0" err="1">
                <a:solidFill>
                  <a:srgbClr val="121212"/>
                </a:solidFill>
                <a:latin typeface="Arial" panose="020B0604020202020204" pitchFamily="34" charset="0"/>
              </a:rPr>
              <a:t>koum</a:t>
            </a:r>
            <a:r>
              <a:rPr lang="en-US" sz="4400" i="1" dirty="0">
                <a:solidFill>
                  <a:srgbClr val="121212"/>
                </a:solidFill>
                <a:latin typeface="Arial" panose="020B0604020202020204" pitchFamily="34" charset="0"/>
              </a:rPr>
              <a:t>!</a:t>
            </a:r>
            <a:r>
              <a:rPr lang="en-US" sz="4400" dirty="0">
                <a:solidFill>
                  <a:srgbClr val="121212"/>
                </a:solidFill>
                <a:latin typeface="Arial" panose="020B0604020202020204" pitchFamily="34" charset="0"/>
              </a:rPr>
              <a:t>” This means, “Little girl, I say to you, get up!”</a:t>
            </a:r>
            <a:endParaRPr lang="en-IN" dirty="0"/>
          </a:p>
        </p:txBody>
      </p:sp>
      <p:sp>
        <p:nvSpPr>
          <p:cNvPr id="2" name="TextBox 1">
            <a:extLst>
              <a:ext uri="{FF2B5EF4-FFF2-40B4-BE49-F238E27FC236}">
                <a16:creationId xmlns:a16="http://schemas.microsoft.com/office/drawing/2014/main" id="{3E59F203-8719-0D5E-C5C6-D5B0A7969CB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720359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CA28D8-11AC-08F4-1A4D-CA3348E2DC05}"/>
              </a:ext>
            </a:extLst>
          </p:cNvPr>
          <p:cNvPicPr>
            <a:picLocks noChangeAspect="1"/>
          </p:cNvPicPr>
          <p:nvPr/>
        </p:nvPicPr>
        <p:blipFill>
          <a:blip r:embed="rId2"/>
          <a:stretch>
            <a:fillRect/>
          </a:stretch>
        </p:blipFill>
        <p:spPr>
          <a:xfrm>
            <a:off x="0" y="-1"/>
            <a:ext cx="12192000" cy="7175369"/>
          </a:xfrm>
          <a:prstGeom prst="rect">
            <a:avLst/>
          </a:prstGeom>
        </p:spPr>
      </p:pic>
      <p:sp>
        <p:nvSpPr>
          <p:cNvPr id="3" name="TextBox 2">
            <a:extLst>
              <a:ext uri="{FF2B5EF4-FFF2-40B4-BE49-F238E27FC236}">
                <a16:creationId xmlns:a16="http://schemas.microsoft.com/office/drawing/2014/main" id="{79263BB5-7BAD-C253-DE61-347B0019D8E0}"/>
              </a:ext>
            </a:extLst>
          </p:cNvPr>
          <p:cNvSpPr txBox="1"/>
          <p:nvPr/>
        </p:nvSpPr>
        <p:spPr>
          <a:xfrm>
            <a:off x="140969" y="3938155"/>
            <a:ext cx="8776607" cy="2919846"/>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Woman touching Jesus’s cloak and Jairus’ daughter – </a:t>
            </a:r>
          </a:p>
          <a:p>
            <a:pPr algn="l"/>
            <a:r>
              <a:rPr lang="en-US" sz="6000" b="0" i="0" u="none" strike="noStrike" baseline="0" dirty="0">
                <a:solidFill>
                  <a:schemeClr val="bg1"/>
                </a:solidFill>
                <a:latin typeface="TimesNewRomanPSMT"/>
              </a:rPr>
              <a:t>Mark 5:21-</a:t>
            </a:r>
            <a:r>
              <a:rPr lang="en-IN" sz="6000" b="0" i="0" u="none" strike="noStrike" baseline="0" dirty="0">
                <a:solidFill>
                  <a:schemeClr val="bg1"/>
                </a:solidFill>
                <a:latin typeface="TimesNewRomanPSMT"/>
              </a:rPr>
              <a:t>43</a:t>
            </a: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5E147C-3FB6-63CC-BF96-D8B4381838DB}"/>
              </a:ext>
            </a:extLst>
          </p:cNvPr>
          <p:cNvPicPr>
            <a:picLocks noChangeAspect="1"/>
          </p:cNvPicPr>
          <p:nvPr/>
        </p:nvPicPr>
        <p:blipFill>
          <a:blip r:embed="rId2"/>
          <a:stretch>
            <a:fillRect/>
          </a:stretch>
        </p:blipFill>
        <p:spPr>
          <a:xfrm>
            <a:off x="0" y="-434646"/>
            <a:ext cx="12309987" cy="7292646"/>
          </a:xfrm>
          <a:prstGeom prst="rect">
            <a:avLst/>
          </a:prstGeom>
        </p:spPr>
      </p:pic>
      <p:sp>
        <p:nvSpPr>
          <p:cNvPr id="2" name="TextBox 1">
            <a:extLst>
              <a:ext uri="{FF2B5EF4-FFF2-40B4-BE49-F238E27FC236}">
                <a16:creationId xmlns:a16="http://schemas.microsoft.com/office/drawing/2014/main" id="{63AA8812-A1B5-9F6B-C6CD-FDA186727B34}"/>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76892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42Immediately the girl rose up and walked, for she was twelve years old. They were amazed with great amazement. </a:t>
            </a:r>
            <a:endParaRPr lang="en-IN" dirty="0"/>
          </a:p>
        </p:txBody>
      </p:sp>
      <p:sp>
        <p:nvSpPr>
          <p:cNvPr id="2" name="TextBox 1">
            <a:extLst>
              <a:ext uri="{FF2B5EF4-FFF2-40B4-BE49-F238E27FC236}">
                <a16:creationId xmlns:a16="http://schemas.microsoft.com/office/drawing/2014/main" id="{5BB7F731-DAF7-BF5F-6FF1-07A7074547C6}"/>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7198446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4620A9-0EBD-EA97-75CB-89308FBB3257}"/>
              </a:ext>
            </a:extLst>
          </p:cNvPr>
          <p:cNvPicPr>
            <a:picLocks noChangeAspect="1"/>
          </p:cNvPicPr>
          <p:nvPr/>
        </p:nvPicPr>
        <p:blipFill>
          <a:blip r:embed="rId2"/>
          <a:stretch>
            <a:fillRect/>
          </a:stretch>
        </p:blipFill>
        <p:spPr>
          <a:xfrm>
            <a:off x="0" y="-178179"/>
            <a:ext cx="12192000" cy="7036179"/>
          </a:xfrm>
          <a:prstGeom prst="rect">
            <a:avLst/>
          </a:prstGeom>
        </p:spPr>
      </p:pic>
      <p:sp>
        <p:nvSpPr>
          <p:cNvPr id="2" name="TextBox 1">
            <a:extLst>
              <a:ext uri="{FF2B5EF4-FFF2-40B4-BE49-F238E27FC236}">
                <a16:creationId xmlns:a16="http://schemas.microsoft.com/office/drawing/2014/main" id="{9C62A95C-750A-4671-755A-7F681B0BFD3E}"/>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475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ArialMT"/>
              </a:rPr>
              <a:t>43He strictly ordered them that no one should know this, and commanded that something should be given to her to eat.</a:t>
            </a:r>
            <a:endParaRPr lang="en-IN" dirty="0"/>
          </a:p>
        </p:txBody>
      </p:sp>
      <p:sp>
        <p:nvSpPr>
          <p:cNvPr id="2" name="TextBox 1">
            <a:extLst>
              <a:ext uri="{FF2B5EF4-FFF2-40B4-BE49-F238E27FC236}">
                <a16:creationId xmlns:a16="http://schemas.microsoft.com/office/drawing/2014/main" id="{05582E0A-1CDF-335E-C308-92540DE2FC2F}"/>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977203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D185C3-A413-C19C-C365-8614899F28C9}"/>
              </a:ext>
            </a:extLst>
          </p:cNvPr>
          <p:cNvPicPr>
            <a:picLocks noChangeAspect="1"/>
          </p:cNvPicPr>
          <p:nvPr/>
        </p:nvPicPr>
        <p:blipFill>
          <a:blip r:embed="rId2"/>
          <a:stretch>
            <a:fillRect/>
          </a:stretch>
        </p:blipFill>
        <p:spPr>
          <a:xfrm>
            <a:off x="-137652" y="1"/>
            <a:ext cx="12329652" cy="6858000"/>
          </a:xfrm>
          <a:prstGeom prst="rect">
            <a:avLst/>
          </a:prstGeom>
        </p:spPr>
      </p:pic>
      <p:sp>
        <p:nvSpPr>
          <p:cNvPr id="2" name="TextBox 1">
            <a:extLst>
              <a:ext uri="{FF2B5EF4-FFF2-40B4-BE49-F238E27FC236}">
                <a16:creationId xmlns:a16="http://schemas.microsoft.com/office/drawing/2014/main" id="{120C5B8A-655B-C364-D2CE-312ACE82DDB2}"/>
              </a:ext>
            </a:extLst>
          </p:cNvPr>
          <p:cNvSpPr txBox="1"/>
          <p:nvPr/>
        </p:nvSpPr>
        <p:spPr>
          <a:xfrm>
            <a:off x="9814334" y="473579"/>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63142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t> </a:t>
            </a:r>
            <a:r>
              <a:rPr lang="en-US" sz="4000" dirty="0">
                <a:solidFill>
                  <a:srgbClr val="121212"/>
                </a:solidFill>
                <a:latin typeface="Arial" panose="020B0604020202020204" pitchFamily="34" charset="0"/>
              </a:rPr>
              <a:t>Mark 5:</a:t>
            </a:r>
            <a:r>
              <a:rPr lang="en-US" sz="4000" b="0" i="0" dirty="0">
                <a:solidFill>
                  <a:srgbClr val="121212"/>
                </a:solidFill>
                <a:effectLst/>
                <a:latin typeface="ArialMT"/>
              </a:rPr>
              <a:t>21When Jesus had crossed back over in the boat to the other side, a great multitude was gathered to him; and he was by the sea. </a:t>
            </a:r>
            <a:endParaRPr lang="en-US" sz="4000" dirty="0">
              <a:solidFill>
                <a:srgbClr val="121212"/>
              </a:solidFill>
              <a:latin typeface="Arial" panose="020B0604020202020204" pitchFamily="34" charset="0"/>
            </a:endParaRPr>
          </a:p>
        </p:txBody>
      </p:sp>
      <p:sp>
        <p:nvSpPr>
          <p:cNvPr id="2" name="TextBox 1">
            <a:extLst>
              <a:ext uri="{FF2B5EF4-FFF2-40B4-BE49-F238E27FC236}">
                <a16:creationId xmlns:a16="http://schemas.microsoft.com/office/drawing/2014/main" id="{A45873AF-08F0-E784-BA40-9AAFD21FBA66}"/>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2B2EF9-EC8F-1FF5-89AD-27C0C62194BA}"/>
              </a:ext>
            </a:extLst>
          </p:cNvPr>
          <p:cNvPicPr>
            <a:picLocks noChangeAspect="1"/>
          </p:cNvPicPr>
          <p:nvPr/>
        </p:nvPicPr>
        <p:blipFill>
          <a:blip r:embed="rId2"/>
          <a:stretch>
            <a:fillRect/>
          </a:stretch>
        </p:blipFill>
        <p:spPr>
          <a:xfrm>
            <a:off x="0" y="-302007"/>
            <a:ext cx="12192000" cy="7160008"/>
          </a:xfrm>
          <a:prstGeom prst="rect">
            <a:avLst/>
          </a:prstGeom>
        </p:spPr>
      </p:pic>
      <p:sp>
        <p:nvSpPr>
          <p:cNvPr id="2" name="TextBox 1">
            <a:extLst>
              <a:ext uri="{FF2B5EF4-FFF2-40B4-BE49-F238E27FC236}">
                <a16:creationId xmlns:a16="http://schemas.microsoft.com/office/drawing/2014/main" id="{F314F6E8-088D-097B-B491-7DE9322DE79E}"/>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ArialMT"/>
              </a:rPr>
              <a:t>22Behold, one of the rulers of the synagogue, Jairus by name, came; and seeing him, he fell at his feet </a:t>
            </a:r>
            <a:endParaRPr lang="en-IN" dirty="0"/>
          </a:p>
        </p:txBody>
      </p:sp>
      <p:sp>
        <p:nvSpPr>
          <p:cNvPr id="2" name="TextBox 1">
            <a:extLst>
              <a:ext uri="{FF2B5EF4-FFF2-40B4-BE49-F238E27FC236}">
                <a16:creationId xmlns:a16="http://schemas.microsoft.com/office/drawing/2014/main" id="{7531666D-1BEA-5941-B6CE-C8633F7DEF5A}"/>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14DC4B-A15B-F055-B8F0-83144AAD16C2}"/>
              </a:ext>
            </a:extLst>
          </p:cNvPr>
          <p:cNvPicPr>
            <a:picLocks noChangeAspect="1"/>
          </p:cNvPicPr>
          <p:nvPr/>
        </p:nvPicPr>
        <p:blipFill>
          <a:blip r:embed="rId2"/>
          <a:stretch>
            <a:fillRect/>
          </a:stretch>
        </p:blipFill>
        <p:spPr>
          <a:xfrm>
            <a:off x="0" y="-360368"/>
            <a:ext cx="12192000" cy="7218368"/>
          </a:xfrm>
          <a:prstGeom prst="rect">
            <a:avLst/>
          </a:prstGeom>
        </p:spPr>
      </p:pic>
      <p:sp>
        <p:nvSpPr>
          <p:cNvPr id="2" name="TextBox 1">
            <a:extLst>
              <a:ext uri="{FF2B5EF4-FFF2-40B4-BE49-F238E27FC236}">
                <a16:creationId xmlns:a16="http://schemas.microsoft.com/office/drawing/2014/main" id="{E31660A5-D088-0DC6-BE59-3C5B23B65393}"/>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23and begged him much, saying, “My little daughter is at the point of death. Please come and lay your hands on her, that she may be made healthy, and live.”</a:t>
            </a:r>
            <a:endParaRPr lang="en-IN" dirty="0"/>
          </a:p>
        </p:txBody>
      </p:sp>
      <p:sp>
        <p:nvSpPr>
          <p:cNvPr id="2" name="TextBox 1">
            <a:extLst>
              <a:ext uri="{FF2B5EF4-FFF2-40B4-BE49-F238E27FC236}">
                <a16:creationId xmlns:a16="http://schemas.microsoft.com/office/drawing/2014/main" id="{66DAB193-960C-232B-3E71-34AC0E316E62}"/>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817</Words>
  <Application>Microsoft Office PowerPoint</Application>
  <PresentationFormat>Widescreen</PresentationFormat>
  <Paragraphs>61</Paragraphs>
  <Slides>44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ArialMT</vt:lpstr>
      <vt:lpstr>Calibri</vt:lpstr>
      <vt:lpstr>Calibri Light</vt:lpstr>
      <vt:lpstr>Microsoft Himalaya</vt:lpstr>
      <vt:lpstr>TimesNewRomanPS-BoldMT</vt:lpstr>
      <vt:lpstr>TimesNewRomanPSMT</vt:lpstr>
      <vt:lpstr>Office Theme</vt:lpstr>
      <vt:lpstr>36-2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6</cp:revision>
  <dcterms:created xsi:type="dcterms:W3CDTF">2022-09-30T06:26:14Z</dcterms:created>
  <dcterms:modified xsi:type="dcterms:W3CDTF">2023-01-25T14:46:42Z</dcterms:modified>
</cp:coreProperties>
</file>