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70" r:id="rId5"/>
    <p:sldId id="260" r:id="rId6"/>
    <p:sldId id="271" r:id="rId7"/>
    <p:sldId id="261" r:id="rId8"/>
    <p:sldId id="272" r:id="rId9"/>
    <p:sldId id="263" r:id="rId10"/>
    <p:sldId id="274" r:id="rId11"/>
    <p:sldId id="264" r:id="rId12"/>
    <p:sldId id="275" r:id="rId13"/>
    <p:sldId id="266" r:id="rId14"/>
    <p:sldId id="277" r:id="rId15"/>
    <p:sldId id="267" r:id="rId16"/>
    <p:sldId id="278" r:id="rId17"/>
    <p:sldId id="268" r:id="rId18"/>
    <p:sldId id="276" r:id="rId19"/>
    <p:sldId id="269" r:id="rId20"/>
    <p:sldId id="280"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1" autoAdjust="0"/>
    <p:restoredTop sz="93945" autoAdjust="0"/>
  </p:normalViewPr>
  <p:slideViewPr>
    <p:cSldViewPr snapToGrid="0">
      <p:cViewPr varScale="1">
        <p:scale>
          <a:sx n="60" d="100"/>
          <a:sy n="60" d="100"/>
        </p:scale>
        <p:origin x="7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F0CC975C-F4B1-4596-8BCF-A7025FD4679D}"/>
    <pc:docChg chg="custSel modSld">
      <pc:chgData name="Alfred Smith" userId="3c60a3631c0db8ad" providerId="LiveId" clId="{F0CC975C-F4B1-4596-8BCF-A7025FD4679D}" dt="2023-01-13T10:22:47.926" v="36" actId="20577"/>
      <pc:docMkLst>
        <pc:docMk/>
      </pc:docMkLst>
      <pc:sldChg chg="delSp modTransition modAnim">
        <pc:chgData name="Alfred Smith" userId="3c60a3631c0db8ad" providerId="LiveId" clId="{F0CC975C-F4B1-4596-8BCF-A7025FD4679D}" dt="2023-01-13T10:11:55.900" v="14"/>
        <pc:sldMkLst>
          <pc:docMk/>
          <pc:sldMk cId="1499918570" sldId="257"/>
        </pc:sldMkLst>
        <pc:picChg chg="del">
          <ac:chgData name="Alfred Smith" userId="3c60a3631c0db8ad" providerId="LiveId" clId="{F0CC975C-F4B1-4596-8BCF-A7025FD4679D}" dt="2023-01-13T10:11:55.900" v="14"/>
          <ac:picMkLst>
            <pc:docMk/>
            <pc:sldMk cId="1499918570" sldId="257"/>
            <ac:picMk id="4" creationId="{72105FAA-F5B7-5A8F-3FD1-72B4D1198733}"/>
          </ac:picMkLst>
        </pc:picChg>
      </pc:sldChg>
      <pc:sldChg chg="addSp delSp modSp mod modTransition">
        <pc:chgData name="Alfred Smith" userId="3c60a3631c0db8ad" providerId="LiveId" clId="{F0CC975C-F4B1-4596-8BCF-A7025FD4679D}" dt="2023-01-13T10:11:55.900" v="14"/>
        <pc:sldMkLst>
          <pc:docMk/>
          <pc:sldMk cId="3788111665" sldId="258"/>
        </pc:sldMkLst>
        <pc:spChg chg="del">
          <ac:chgData name="Alfred Smith" userId="3c60a3631c0db8ad" providerId="LiveId" clId="{F0CC975C-F4B1-4596-8BCF-A7025FD4679D}" dt="2023-01-13T10:09:04.476" v="0" actId="478"/>
          <ac:spMkLst>
            <pc:docMk/>
            <pc:sldMk cId="3788111665" sldId="258"/>
            <ac:spMk id="2" creationId="{68A16169-DC7E-0578-F10A-B12F351120A9}"/>
          </ac:spMkLst>
        </pc:spChg>
        <pc:spChg chg="add mod">
          <ac:chgData name="Alfred Smith" userId="3c60a3631c0db8ad" providerId="LiveId" clId="{F0CC975C-F4B1-4596-8BCF-A7025FD4679D}" dt="2023-01-13T10:10:26.325" v="4"/>
          <ac:spMkLst>
            <pc:docMk/>
            <pc:sldMk cId="3788111665" sldId="258"/>
            <ac:spMk id="4" creationId="{58614676-5734-AEE2-B6C9-7A42B0DF2728}"/>
          </ac:spMkLst>
        </pc:spChg>
      </pc:sldChg>
      <pc:sldChg chg="delSp mod modTransition modAnim">
        <pc:chgData name="Alfred Smith" userId="3c60a3631c0db8ad" providerId="LiveId" clId="{F0CC975C-F4B1-4596-8BCF-A7025FD4679D}" dt="2023-01-13T10:13:08.061" v="25" actId="478"/>
        <pc:sldMkLst>
          <pc:docMk/>
          <pc:sldMk cId="454763615" sldId="259"/>
        </pc:sldMkLst>
        <pc:spChg chg="del">
          <ac:chgData name="Alfred Smith" userId="3c60a3631c0db8ad" providerId="LiveId" clId="{F0CC975C-F4B1-4596-8BCF-A7025FD4679D}" dt="2023-01-13T10:13:08.061" v="25" actId="478"/>
          <ac:spMkLst>
            <pc:docMk/>
            <pc:sldMk cId="454763615" sldId="259"/>
            <ac:spMk id="3" creationId="{A58184BD-88F1-BA02-40C1-D8403D0EEC0D}"/>
          </ac:spMkLst>
        </pc:spChg>
        <pc:picChg chg="del">
          <ac:chgData name="Alfred Smith" userId="3c60a3631c0db8ad" providerId="LiveId" clId="{F0CC975C-F4B1-4596-8BCF-A7025FD4679D}" dt="2023-01-13T10:11:55.900" v="14"/>
          <ac:picMkLst>
            <pc:docMk/>
            <pc:sldMk cId="454763615" sldId="259"/>
            <ac:picMk id="2" creationId="{48ECA326-67E9-2EA6-C3BB-DCD92EAE8DD5}"/>
          </ac:picMkLst>
        </pc:picChg>
      </pc:sldChg>
      <pc:sldChg chg="addSp delSp modSp mod modTransition modAnim">
        <pc:chgData name="Alfred Smith" userId="3c60a3631c0db8ad" providerId="LiveId" clId="{F0CC975C-F4B1-4596-8BCF-A7025FD4679D}" dt="2023-01-13T10:22:47.926" v="36" actId="20577"/>
        <pc:sldMkLst>
          <pc:docMk/>
          <pc:sldMk cId="2346136586" sldId="260"/>
        </pc:sldMkLst>
        <pc:spChg chg="add mod">
          <ac:chgData name="Alfred Smith" userId="3c60a3631c0db8ad" providerId="LiveId" clId="{F0CC975C-F4B1-4596-8BCF-A7025FD4679D}" dt="2023-01-13T10:13:31.631" v="26"/>
          <ac:spMkLst>
            <pc:docMk/>
            <pc:sldMk cId="2346136586" sldId="260"/>
            <ac:spMk id="2" creationId="{4A6E82AD-07B3-5D0F-A338-042079AD3596}"/>
          </ac:spMkLst>
        </pc:spChg>
        <pc:spChg chg="del">
          <ac:chgData name="Alfred Smith" userId="3c60a3631c0db8ad" providerId="LiveId" clId="{F0CC975C-F4B1-4596-8BCF-A7025FD4679D}" dt="2023-01-13T10:13:04.648" v="24" actId="478"/>
          <ac:spMkLst>
            <pc:docMk/>
            <pc:sldMk cId="2346136586" sldId="260"/>
            <ac:spMk id="3" creationId="{A58184BD-88F1-BA02-40C1-D8403D0EEC0D}"/>
          </ac:spMkLst>
        </pc:spChg>
        <pc:spChg chg="mod">
          <ac:chgData name="Alfred Smith" userId="3c60a3631c0db8ad" providerId="LiveId" clId="{F0CC975C-F4B1-4596-8BCF-A7025FD4679D}" dt="2023-01-13T10:22:47.926" v="36" actId="20577"/>
          <ac:spMkLst>
            <pc:docMk/>
            <pc:sldMk cId="2346136586" sldId="260"/>
            <ac:spMk id="4" creationId="{EE2AC625-9141-A801-F431-DD5F79396320}"/>
          </ac:spMkLst>
        </pc:spChg>
        <pc:picChg chg="del">
          <ac:chgData name="Alfred Smith" userId="3c60a3631c0db8ad" providerId="LiveId" clId="{F0CC975C-F4B1-4596-8BCF-A7025FD4679D}" dt="2023-01-13T10:11:55.900" v="14"/>
          <ac:picMkLst>
            <pc:docMk/>
            <pc:sldMk cId="2346136586" sldId="260"/>
            <ac:picMk id="5" creationId="{1689EF2E-30DC-1E45-8548-CAF13242FC69}"/>
          </ac:picMkLst>
        </pc:picChg>
      </pc:sldChg>
      <pc:sldChg chg="addSp delSp modSp mod modTransition modAnim">
        <pc:chgData name="Alfred Smith" userId="3c60a3631c0db8ad" providerId="LiveId" clId="{F0CC975C-F4B1-4596-8BCF-A7025FD4679D}" dt="2023-01-13T10:13:33.666" v="27"/>
        <pc:sldMkLst>
          <pc:docMk/>
          <pc:sldMk cId="4037329247" sldId="261"/>
        </pc:sldMkLst>
        <pc:spChg chg="del">
          <ac:chgData name="Alfred Smith" userId="3c60a3631c0db8ad" providerId="LiveId" clId="{F0CC975C-F4B1-4596-8BCF-A7025FD4679D}" dt="2023-01-13T10:13:02.155" v="23" actId="478"/>
          <ac:spMkLst>
            <pc:docMk/>
            <pc:sldMk cId="4037329247" sldId="261"/>
            <ac:spMk id="3" creationId="{A58184BD-88F1-BA02-40C1-D8403D0EEC0D}"/>
          </ac:spMkLst>
        </pc:spChg>
        <pc:spChg chg="add mod">
          <ac:chgData name="Alfred Smith" userId="3c60a3631c0db8ad" providerId="LiveId" clId="{F0CC975C-F4B1-4596-8BCF-A7025FD4679D}" dt="2023-01-13T10:13:33.666" v="27"/>
          <ac:spMkLst>
            <pc:docMk/>
            <pc:sldMk cId="4037329247" sldId="261"/>
            <ac:spMk id="5" creationId="{4F12E318-B829-B890-B10A-A9BA67899DAB}"/>
          </ac:spMkLst>
        </pc:spChg>
        <pc:picChg chg="del">
          <ac:chgData name="Alfred Smith" userId="3c60a3631c0db8ad" providerId="LiveId" clId="{F0CC975C-F4B1-4596-8BCF-A7025FD4679D}" dt="2023-01-13T10:11:55.900" v="14"/>
          <ac:picMkLst>
            <pc:docMk/>
            <pc:sldMk cId="4037329247" sldId="261"/>
            <ac:picMk id="2" creationId="{7033E554-9B42-5AA4-4110-6A49D2E4AD54}"/>
          </ac:picMkLst>
        </pc:picChg>
      </pc:sldChg>
      <pc:sldChg chg="addSp delSp modSp mod modTransition modAnim">
        <pc:chgData name="Alfred Smith" userId="3c60a3631c0db8ad" providerId="LiveId" clId="{F0CC975C-F4B1-4596-8BCF-A7025FD4679D}" dt="2023-01-13T10:13:35.536" v="28"/>
        <pc:sldMkLst>
          <pc:docMk/>
          <pc:sldMk cId="641208035" sldId="263"/>
        </pc:sldMkLst>
        <pc:spChg chg="del">
          <ac:chgData name="Alfred Smith" userId="3c60a3631c0db8ad" providerId="LiveId" clId="{F0CC975C-F4B1-4596-8BCF-A7025FD4679D}" dt="2023-01-13T10:12:58.868" v="22" actId="478"/>
          <ac:spMkLst>
            <pc:docMk/>
            <pc:sldMk cId="641208035" sldId="263"/>
            <ac:spMk id="3" creationId="{A58184BD-88F1-BA02-40C1-D8403D0EEC0D}"/>
          </ac:spMkLst>
        </pc:spChg>
        <pc:spChg chg="add mod">
          <ac:chgData name="Alfred Smith" userId="3c60a3631c0db8ad" providerId="LiveId" clId="{F0CC975C-F4B1-4596-8BCF-A7025FD4679D}" dt="2023-01-13T10:13:35.536" v="28"/>
          <ac:spMkLst>
            <pc:docMk/>
            <pc:sldMk cId="641208035" sldId="263"/>
            <ac:spMk id="5" creationId="{69401F46-E05F-A6F0-EF3F-7E3ACE43587D}"/>
          </ac:spMkLst>
        </pc:spChg>
        <pc:picChg chg="del">
          <ac:chgData name="Alfred Smith" userId="3c60a3631c0db8ad" providerId="LiveId" clId="{F0CC975C-F4B1-4596-8BCF-A7025FD4679D}" dt="2023-01-13T10:11:55.900" v="14"/>
          <ac:picMkLst>
            <pc:docMk/>
            <pc:sldMk cId="641208035" sldId="263"/>
            <ac:picMk id="2" creationId="{8E3DAA0D-E7A0-8B74-34B0-E2ECA92F901C}"/>
          </ac:picMkLst>
        </pc:picChg>
      </pc:sldChg>
      <pc:sldChg chg="addSp delSp modSp mod modTransition modAnim">
        <pc:chgData name="Alfred Smith" userId="3c60a3631c0db8ad" providerId="LiveId" clId="{F0CC975C-F4B1-4596-8BCF-A7025FD4679D}" dt="2023-01-13T10:13:38.706" v="29"/>
        <pc:sldMkLst>
          <pc:docMk/>
          <pc:sldMk cId="4044745628" sldId="264"/>
        </pc:sldMkLst>
        <pc:spChg chg="add mod">
          <ac:chgData name="Alfred Smith" userId="3c60a3631c0db8ad" providerId="LiveId" clId="{F0CC975C-F4B1-4596-8BCF-A7025FD4679D}" dt="2023-01-13T10:13:38.706" v="29"/>
          <ac:spMkLst>
            <pc:docMk/>
            <pc:sldMk cId="4044745628" sldId="264"/>
            <ac:spMk id="2" creationId="{060B1516-EBE3-8A57-0D0C-0F3EBEF2AAF8}"/>
          </ac:spMkLst>
        </pc:spChg>
        <pc:spChg chg="del">
          <ac:chgData name="Alfred Smith" userId="3c60a3631c0db8ad" providerId="LiveId" clId="{F0CC975C-F4B1-4596-8BCF-A7025FD4679D}" dt="2023-01-13T10:12:54.021" v="21" actId="478"/>
          <ac:spMkLst>
            <pc:docMk/>
            <pc:sldMk cId="4044745628" sldId="264"/>
            <ac:spMk id="3" creationId="{A58184BD-88F1-BA02-40C1-D8403D0EEC0D}"/>
          </ac:spMkLst>
        </pc:spChg>
        <pc:picChg chg="del">
          <ac:chgData name="Alfred Smith" userId="3c60a3631c0db8ad" providerId="LiveId" clId="{F0CC975C-F4B1-4596-8BCF-A7025FD4679D}" dt="2023-01-13T10:11:55.900" v="14"/>
          <ac:picMkLst>
            <pc:docMk/>
            <pc:sldMk cId="4044745628" sldId="264"/>
            <ac:picMk id="12" creationId="{14F1539A-8A2F-AE77-4915-448624684DC5}"/>
          </ac:picMkLst>
        </pc:picChg>
      </pc:sldChg>
      <pc:sldChg chg="addSp delSp modSp mod modTransition modAnim">
        <pc:chgData name="Alfred Smith" userId="3c60a3631c0db8ad" providerId="LiveId" clId="{F0CC975C-F4B1-4596-8BCF-A7025FD4679D}" dt="2023-01-13T10:13:43.652" v="30"/>
        <pc:sldMkLst>
          <pc:docMk/>
          <pc:sldMk cId="3575870363" sldId="266"/>
        </pc:sldMkLst>
        <pc:spChg chg="add mod">
          <ac:chgData name="Alfred Smith" userId="3c60a3631c0db8ad" providerId="LiveId" clId="{F0CC975C-F4B1-4596-8BCF-A7025FD4679D}" dt="2023-01-13T10:13:43.652" v="30"/>
          <ac:spMkLst>
            <pc:docMk/>
            <pc:sldMk cId="3575870363" sldId="266"/>
            <ac:spMk id="2" creationId="{352E7D05-AB44-991A-8EDE-FCD5592B8A55}"/>
          </ac:spMkLst>
        </pc:spChg>
        <pc:spChg chg="del">
          <ac:chgData name="Alfred Smith" userId="3c60a3631c0db8ad" providerId="LiveId" clId="{F0CC975C-F4B1-4596-8BCF-A7025FD4679D}" dt="2023-01-13T10:12:46.864" v="20" actId="478"/>
          <ac:spMkLst>
            <pc:docMk/>
            <pc:sldMk cId="3575870363" sldId="266"/>
            <ac:spMk id="3" creationId="{A58184BD-88F1-BA02-40C1-D8403D0EEC0D}"/>
          </ac:spMkLst>
        </pc:spChg>
        <pc:picChg chg="del">
          <ac:chgData name="Alfred Smith" userId="3c60a3631c0db8ad" providerId="LiveId" clId="{F0CC975C-F4B1-4596-8BCF-A7025FD4679D}" dt="2023-01-13T10:11:55.900" v="14"/>
          <ac:picMkLst>
            <pc:docMk/>
            <pc:sldMk cId="3575870363" sldId="266"/>
            <ac:picMk id="10" creationId="{88C7B89B-4361-242A-9919-69BCC3F950F4}"/>
          </ac:picMkLst>
        </pc:picChg>
      </pc:sldChg>
      <pc:sldChg chg="addSp delSp modSp mod modTransition modAnim">
        <pc:chgData name="Alfred Smith" userId="3c60a3631c0db8ad" providerId="LiveId" clId="{F0CC975C-F4B1-4596-8BCF-A7025FD4679D}" dt="2023-01-13T10:13:46.759" v="31"/>
        <pc:sldMkLst>
          <pc:docMk/>
          <pc:sldMk cId="4017137865" sldId="267"/>
        </pc:sldMkLst>
        <pc:spChg chg="add mod">
          <ac:chgData name="Alfred Smith" userId="3c60a3631c0db8ad" providerId="LiveId" clId="{F0CC975C-F4B1-4596-8BCF-A7025FD4679D}" dt="2023-01-13T10:13:46.759" v="31"/>
          <ac:spMkLst>
            <pc:docMk/>
            <pc:sldMk cId="4017137865" sldId="267"/>
            <ac:spMk id="2" creationId="{225348EE-87F7-D28E-8E7A-309E83BAC21B}"/>
          </ac:spMkLst>
        </pc:spChg>
        <pc:spChg chg="del">
          <ac:chgData name="Alfred Smith" userId="3c60a3631c0db8ad" providerId="LiveId" clId="{F0CC975C-F4B1-4596-8BCF-A7025FD4679D}" dt="2023-01-13T10:12:44.165" v="19" actId="478"/>
          <ac:spMkLst>
            <pc:docMk/>
            <pc:sldMk cId="4017137865" sldId="267"/>
            <ac:spMk id="3" creationId="{A58184BD-88F1-BA02-40C1-D8403D0EEC0D}"/>
          </ac:spMkLst>
        </pc:spChg>
        <pc:picChg chg="del">
          <ac:chgData name="Alfred Smith" userId="3c60a3631c0db8ad" providerId="LiveId" clId="{F0CC975C-F4B1-4596-8BCF-A7025FD4679D}" dt="2023-01-13T10:11:55.900" v="14"/>
          <ac:picMkLst>
            <pc:docMk/>
            <pc:sldMk cId="4017137865" sldId="267"/>
            <ac:picMk id="5" creationId="{B374703E-6F90-5A48-FAE2-A26E529F2791}"/>
          </ac:picMkLst>
        </pc:picChg>
      </pc:sldChg>
      <pc:sldChg chg="addSp delSp modSp mod modTransition modAnim">
        <pc:chgData name="Alfred Smith" userId="3c60a3631c0db8ad" providerId="LiveId" clId="{F0CC975C-F4B1-4596-8BCF-A7025FD4679D}" dt="2023-01-13T10:13:49.808" v="32"/>
        <pc:sldMkLst>
          <pc:docMk/>
          <pc:sldMk cId="3137811553" sldId="268"/>
        </pc:sldMkLst>
        <pc:spChg chg="add mod">
          <ac:chgData name="Alfred Smith" userId="3c60a3631c0db8ad" providerId="LiveId" clId="{F0CC975C-F4B1-4596-8BCF-A7025FD4679D}" dt="2023-01-13T10:13:49.808" v="32"/>
          <ac:spMkLst>
            <pc:docMk/>
            <pc:sldMk cId="3137811553" sldId="268"/>
            <ac:spMk id="2" creationId="{BE029803-A461-CD43-BE51-C3C20220206A}"/>
          </ac:spMkLst>
        </pc:spChg>
        <pc:spChg chg="del">
          <ac:chgData name="Alfred Smith" userId="3c60a3631c0db8ad" providerId="LiveId" clId="{F0CC975C-F4B1-4596-8BCF-A7025FD4679D}" dt="2023-01-13T10:12:40.912" v="18" actId="478"/>
          <ac:spMkLst>
            <pc:docMk/>
            <pc:sldMk cId="3137811553" sldId="268"/>
            <ac:spMk id="3" creationId="{A58184BD-88F1-BA02-40C1-D8403D0EEC0D}"/>
          </ac:spMkLst>
        </pc:spChg>
        <pc:picChg chg="del">
          <ac:chgData name="Alfred Smith" userId="3c60a3631c0db8ad" providerId="LiveId" clId="{F0CC975C-F4B1-4596-8BCF-A7025FD4679D}" dt="2023-01-13T10:11:55.900" v="14"/>
          <ac:picMkLst>
            <pc:docMk/>
            <pc:sldMk cId="3137811553" sldId="268"/>
            <ac:picMk id="7" creationId="{D8D0A76B-97EB-E3BA-52CC-9ADD7569A709}"/>
          </ac:picMkLst>
        </pc:picChg>
      </pc:sldChg>
      <pc:sldChg chg="addSp delSp modSp mod modTransition modAnim">
        <pc:chgData name="Alfred Smith" userId="3c60a3631c0db8ad" providerId="LiveId" clId="{F0CC975C-F4B1-4596-8BCF-A7025FD4679D}" dt="2023-01-13T10:13:52.961" v="33"/>
        <pc:sldMkLst>
          <pc:docMk/>
          <pc:sldMk cId="100491716" sldId="269"/>
        </pc:sldMkLst>
        <pc:spChg chg="add mod">
          <ac:chgData name="Alfred Smith" userId="3c60a3631c0db8ad" providerId="LiveId" clId="{F0CC975C-F4B1-4596-8BCF-A7025FD4679D}" dt="2023-01-13T10:13:52.961" v="33"/>
          <ac:spMkLst>
            <pc:docMk/>
            <pc:sldMk cId="100491716" sldId="269"/>
            <ac:spMk id="2" creationId="{38B7CD2A-906D-9782-A8B1-B6E1A9AE27F6}"/>
          </ac:spMkLst>
        </pc:spChg>
        <pc:spChg chg="del mod">
          <ac:chgData name="Alfred Smith" userId="3c60a3631c0db8ad" providerId="LiveId" clId="{F0CC975C-F4B1-4596-8BCF-A7025FD4679D}" dt="2023-01-13T10:12:26.476" v="17" actId="478"/>
          <ac:spMkLst>
            <pc:docMk/>
            <pc:sldMk cId="100491716" sldId="269"/>
            <ac:spMk id="3" creationId="{A58184BD-88F1-BA02-40C1-D8403D0EEC0D}"/>
          </ac:spMkLst>
        </pc:spChg>
        <pc:picChg chg="del">
          <ac:chgData name="Alfred Smith" userId="3c60a3631c0db8ad" providerId="LiveId" clId="{F0CC975C-F4B1-4596-8BCF-A7025FD4679D}" dt="2023-01-13T10:11:55.900" v="14"/>
          <ac:picMkLst>
            <pc:docMk/>
            <pc:sldMk cId="100491716" sldId="269"/>
            <ac:picMk id="6" creationId="{8BF49C89-8C18-A3FB-9AA2-9D1F4DD2C8D7}"/>
          </ac:picMkLst>
        </pc:picChg>
      </pc:sldChg>
      <pc:sldChg chg="modSp mod modTransition">
        <pc:chgData name="Alfred Smith" userId="3c60a3631c0db8ad" providerId="LiveId" clId="{F0CC975C-F4B1-4596-8BCF-A7025FD4679D}" dt="2023-01-13T10:11:55.900" v="14"/>
        <pc:sldMkLst>
          <pc:docMk/>
          <pc:sldMk cId="4120481681" sldId="270"/>
        </pc:sldMkLst>
        <pc:spChg chg="mod">
          <ac:chgData name="Alfred Smith" userId="3c60a3631c0db8ad" providerId="LiveId" clId="{F0CC975C-F4B1-4596-8BCF-A7025FD4679D}" dt="2023-01-13T10:10:02.927" v="3" actId="255"/>
          <ac:spMkLst>
            <pc:docMk/>
            <pc:sldMk cId="4120481681" sldId="270"/>
            <ac:spMk id="3" creationId="{784FDFA4-88EC-5B30-F9C0-5591DFF6E6D7}"/>
          </ac:spMkLst>
        </pc:spChg>
      </pc:sldChg>
      <pc:sldChg chg="modSp mod modTransition">
        <pc:chgData name="Alfred Smith" userId="3c60a3631c0db8ad" providerId="LiveId" clId="{F0CC975C-F4B1-4596-8BCF-A7025FD4679D}" dt="2023-01-13T10:11:55.900" v="14"/>
        <pc:sldMkLst>
          <pc:docMk/>
          <pc:sldMk cId="939110669" sldId="271"/>
        </pc:sldMkLst>
        <pc:spChg chg="mod">
          <ac:chgData name="Alfred Smith" userId="3c60a3631c0db8ad" providerId="LiveId" clId="{F0CC975C-F4B1-4596-8BCF-A7025FD4679D}" dt="2023-01-13T10:10:53.071" v="5"/>
          <ac:spMkLst>
            <pc:docMk/>
            <pc:sldMk cId="939110669" sldId="271"/>
            <ac:spMk id="2" creationId="{CCBB6BDD-26E8-38E6-249D-E56948FAD987}"/>
          </ac:spMkLst>
        </pc:spChg>
      </pc:sldChg>
      <pc:sldChg chg="modSp mod modTransition">
        <pc:chgData name="Alfred Smith" userId="3c60a3631c0db8ad" providerId="LiveId" clId="{F0CC975C-F4B1-4596-8BCF-A7025FD4679D}" dt="2023-01-13T10:11:55.900" v="14"/>
        <pc:sldMkLst>
          <pc:docMk/>
          <pc:sldMk cId="4024569785" sldId="272"/>
        </pc:sldMkLst>
        <pc:spChg chg="mod">
          <ac:chgData name="Alfred Smith" userId="3c60a3631c0db8ad" providerId="LiveId" clId="{F0CC975C-F4B1-4596-8BCF-A7025FD4679D}" dt="2023-01-13T10:10:57.927" v="6"/>
          <ac:spMkLst>
            <pc:docMk/>
            <pc:sldMk cId="4024569785" sldId="272"/>
            <ac:spMk id="2" creationId="{B0E717E3-E049-C566-DF34-BEB30A8EBB07}"/>
          </ac:spMkLst>
        </pc:spChg>
      </pc:sldChg>
      <pc:sldChg chg="modSp mod modTransition">
        <pc:chgData name="Alfred Smith" userId="3c60a3631c0db8ad" providerId="LiveId" clId="{F0CC975C-F4B1-4596-8BCF-A7025FD4679D}" dt="2023-01-13T10:11:55.900" v="14"/>
        <pc:sldMkLst>
          <pc:docMk/>
          <pc:sldMk cId="2168401200" sldId="274"/>
        </pc:sldMkLst>
        <pc:spChg chg="mod">
          <ac:chgData name="Alfred Smith" userId="3c60a3631c0db8ad" providerId="LiveId" clId="{F0CC975C-F4B1-4596-8BCF-A7025FD4679D}" dt="2023-01-13T10:11:03.054" v="7"/>
          <ac:spMkLst>
            <pc:docMk/>
            <pc:sldMk cId="2168401200" sldId="274"/>
            <ac:spMk id="2" creationId="{592B1810-38BB-0C37-B702-FEF714DFCE54}"/>
          </ac:spMkLst>
        </pc:spChg>
      </pc:sldChg>
      <pc:sldChg chg="modSp mod modTransition">
        <pc:chgData name="Alfred Smith" userId="3c60a3631c0db8ad" providerId="LiveId" clId="{F0CC975C-F4B1-4596-8BCF-A7025FD4679D}" dt="2023-01-13T10:11:55.900" v="14"/>
        <pc:sldMkLst>
          <pc:docMk/>
          <pc:sldMk cId="2996969115" sldId="275"/>
        </pc:sldMkLst>
        <pc:spChg chg="mod">
          <ac:chgData name="Alfred Smith" userId="3c60a3631c0db8ad" providerId="LiveId" clId="{F0CC975C-F4B1-4596-8BCF-A7025FD4679D}" dt="2023-01-13T10:11:10.236" v="8"/>
          <ac:spMkLst>
            <pc:docMk/>
            <pc:sldMk cId="2996969115" sldId="275"/>
            <ac:spMk id="2" creationId="{87D4FCFB-F718-3347-6286-DE75C109664D}"/>
          </ac:spMkLst>
        </pc:spChg>
      </pc:sldChg>
      <pc:sldChg chg="modSp mod modTransition">
        <pc:chgData name="Alfred Smith" userId="3c60a3631c0db8ad" providerId="LiveId" clId="{F0CC975C-F4B1-4596-8BCF-A7025FD4679D}" dt="2023-01-13T10:11:55.900" v="14"/>
        <pc:sldMkLst>
          <pc:docMk/>
          <pc:sldMk cId="1076335118" sldId="276"/>
        </pc:sldMkLst>
        <pc:spChg chg="mod">
          <ac:chgData name="Alfred Smith" userId="3c60a3631c0db8ad" providerId="LiveId" clId="{F0CC975C-F4B1-4596-8BCF-A7025FD4679D}" dt="2023-01-13T10:11:29.070" v="11"/>
          <ac:spMkLst>
            <pc:docMk/>
            <pc:sldMk cId="1076335118" sldId="276"/>
            <ac:spMk id="2" creationId="{80D42983-8F2B-2183-56F3-AE44CF69399D}"/>
          </ac:spMkLst>
        </pc:spChg>
      </pc:sldChg>
      <pc:sldChg chg="modSp mod modTransition">
        <pc:chgData name="Alfred Smith" userId="3c60a3631c0db8ad" providerId="LiveId" clId="{F0CC975C-F4B1-4596-8BCF-A7025FD4679D}" dt="2023-01-13T10:11:55.900" v="14"/>
        <pc:sldMkLst>
          <pc:docMk/>
          <pc:sldMk cId="4265919077" sldId="277"/>
        </pc:sldMkLst>
        <pc:spChg chg="mod">
          <ac:chgData name="Alfred Smith" userId="3c60a3631c0db8ad" providerId="LiveId" clId="{F0CC975C-F4B1-4596-8BCF-A7025FD4679D}" dt="2023-01-13T10:11:19.152" v="9"/>
          <ac:spMkLst>
            <pc:docMk/>
            <pc:sldMk cId="4265919077" sldId="277"/>
            <ac:spMk id="6" creationId="{76B768AE-B049-3339-33A4-FB02C198002C}"/>
          </ac:spMkLst>
        </pc:spChg>
      </pc:sldChg>
      <pc:sldChg chg="modSp mod modTransition">
        <pc:chgData name="Alfred Smith" userId="3c60a3631c0db8ad" providerId="LiveId" clId="{F0CC975C-F4B1-4596-8BCF-A7025FD4679D}" dt="2023-01-13T10:11:55.900" v="14"/>
        <pc:sldMkLst>
          <pc:docMk/>
          <pc:sldMk cId="210266664" sldId="278"/>
        </pc:sldMkLst>
        <pc:spChg chg="mod">
          <ac:chgData name="Alfred Smith" userId="3c60a3631c0db8ad" providerId="LiveId" clId="{F0CC975C-F4B1-4596-8BCF-A7025FD4679D}" dt="2023-01-13T10:11:23.553" v="10"/>
          <ac:spMkLst>
            <pc:docMk/>
            <pc:sldMk cId="210266664" sldId="278"/>
            <ac:spMk id="4" creationId="{ED628613-5A79-054A-A44B-4450B8A658B4}"/>
          </ac:spMkLst>
        </pc:spChg>
      </pc:sldChg>
      <pc:sldChg chg="modSp mod modTransition">
        <pc:chgData name="Alfred Smith" userId="3c60a3631c0db8ad" providerId="LiveId" clId="{F0CC975C-F4B1-4596-8BCF-A7025FD4679D}" dt="2023-01-13T10:11:55.900" v="14"/>
        <pc:sldMkLst>
          <pc:docMk/>
          <pc:sldMk cId="791300187" sldId="280"/>
        </pc:sldMkLst>
        <pc:spChg chg="mod">
          <ac:chgData name="Alfred Smith" userId="3c60a3631c0db8ad" providerId="LiveId" clId="{F0CC975C-F4B1-4596-8BCF-A7025FD4679D}" dt="2023-01-13T10:11:34.360" v="12"/>
          <ac:spMkLst>
            <pc:docMk/>
            <pc:sldMk cId="791300187" sldId="280"/>
            <ac:spMk id="4" creationId="{D12BA38C-D202-96F8-9088-8528FB398ECD}"/>
          </ac:spMkLst>
        </pc:spChg>
      </pc:sldChg>
      <pc:sldChg chg="addSp delSp modSp mod modTransition modAnim">
        <pc:chgData name="Alfred Smith" userId="3c60a3631c0db8ad" providerId="LiveId" clId="{F0CC975C-F4B1-4596-8BCF-A7025FD4679D}" dt="2023-01-13T10:13:55.387" v="34"/>
        <pc:sldMkLst>
          <pc:docMk/>
          <pc:sldMk cId="4248603229" sldId="283"/>
        </pc:sldMkLst>
        <pc:spChg chg="add mod">
          <ac:chgData name="Alfred Smith" userId="3c60a3631c0db8ad" providerId="LiveId" clId="{F0CC975C-F4B1-4596-8BCF-A7025FD4679D}" dt="2023-01-13T10:13:55.387" v="34"/>
          <ac:spMkLst>
            <pc:docMk/>
            <pc:sldMk cId="4248603229" sldId="283"/>
            <ac:spMk id="2" creationId="{B0BB886D-23BC-EE74-F68E-9A92B2E22E34}"/>
          </ac:spMkLst>
        </pc:spChg>
        <pc:spChg chg="del">
          <ac:chgData name="Alfred Smith" userId="3c60a3631c0db8ad" providerId="LiveId" clId="{F0CC975C-F4B1-4596-8BCF-A7025FD4679D}" dt="2023-01-13T10:12:13.769" v="15" actId="478"/>
          <ac:spMkLst>
            <pc:docMk/>
            <pc:sldMk cId="4248603229" sldId="283"/>
            <ac:spMk id="3" creationId="{A58184BD-88F1-BA02-40C1-D8403D0EEC0D}"/>
          </ac:spMkLst>
        </pc:spChg>
        <pc:picChg chg="del">
          <ac:chgData name="Alfred Smith" userId="3c60a3631c0db8ad" providerId="LiveId" clId="{F0CC975C-F4B1-4596-8BCF-A7025FD4679D}" dt="2023-01-13T10:11:55.900" v="14"/>
          <ac:picMkLst>
            <pc:docMk/>
            <pc:sldMk cId="4248603229" sldId="283"/>
            <ac:picMk id="5" creationId="{7F6984F5-80FE-F947-D3B7-E9C61EA2F387}"/>
          </ac:picMkLst>
        </pc:picChg>
      </pc:sldChg>
      <pc:sldChg chg="modSp mod modTransition">
        <pc:chgData name="Alfred Smith" userId="3c60a3631c0db8ad" providerId="LiveId" clId="{F0CC975C-F4B1-4596-8BCF-A7025FD4679D}" dt="2023-01-13T10:11:55.900" v="14"/>
        <pc:sldMkLst>
          <pc:docMk/>
          <pc:sldMk cId="1398695221" sldId="284"/>
        </pc:sldMkLst>
        <pc:spChg chg="mod">
          <ac:chgData name="Alfred Smith" userId="3c60a3631c0db8ad" providerId="LiveId" clId="{F0CC975C-F4B1-4596-8BCF-A7025FD4679D}" dt="2023-01-13T10:11:38.771" v="13"/>
          <ac:spMkLst>
            <pc:docMk/>
            <pc:sldMk cId="1398695221" sldId="284"/>
            <ac:spMk id="3" creationId="{66C60E72-0E06-0154-F762-DD50E49046A5}"/>
          </ac:spMkLst>
        </pc:spChg>
      </pc:sldChg>
    </pc:docChg>
  </pc:docChgLst>
  <pc:docChgLst>
    <pc:chgData name="Alfred Smith" userId="3c60a3631c0db8ad" providerId="LiveId" clId="{530768B6-8710-426E-A4B3-18C9BF563DFD}"/>
    <pc:docChg chg="modSld">
      <pc:chgData name="Alfred Smith" userId="3c60a3631c0db8ad" providerId="LiveId" clId="{530768B6-8710-426E-A4B3-18C9BF563DFD}" dt="2023-01-25T14:46:33.559" v="0"/>
      <pc:docMkLst>
        <pc:docMk/>
      </pc:docMkLst>
      <pc:sldChg chg="modSp mod">
        <pc:chgData name="Alfred Smith" userId="3c60a3631c0db8ad" providerId="LiveId" clId="{530768B6-8710-426E-A4B3-18C9BF563DFD}" dt="2023-01-25T14:46:33.559" v="0"/>
        <pc:sldMkLst>
          <pc:docMk/>
          <pc:sldMk cId="1499918570" sldId="257"/>
        </pc:sldMkLst>
        <pc:spChg chg="mod">
          <ac:chgData name="Alfred Smith" userId="3c60a3631c0db8ad" providerId="LiveId" clId="{530768B6-8710-426E-A4B3-18C9BF563DFD}" dt="2023-01-25T14:46:33.559" v="0"/>
          <ac:spMkLst>
            <pc:docMk/>
            <pc:sldMk cId="1499918570" sldId="257"/>
            <ac:spMk id="3" creationId="{0228937D-0D81-2DA1-1C55-FD99B23FE1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25-01-2023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36 </a:t>
            </a:r>
            <a:r>
              <a:rPr lang="en-IN" sz="1200" b="1" i="0" u="none" strike="noStrike" baseline="0" dirty="0">
                <a:latin typeface="TimesNewRomanPS-BoldMT"/>
              </a:rPr>
              <a:t>Legion</a:t>
            </a:r>
          </a:p>
          <a:p>
            <a:pPr algn="l"/>
            <a:r>
              <a:rPr lang="en-IN" sz="1200" b="0" i="0" u="none" strike="noStrike" baseline="0" dirty="0">
                <a:latin typeface="TimesNewRomanPSMT"/>
              </a:rPr>
              <a:t>1. Legion - Matt 8:28-34; Mark 5:1-20; Luke 8:26-39 (Left </a:t>
            </a:r>
            <a:r>
              <a:rPr lang="en-IN" sz="1200" b="0" i="0" u="none" strike="noStrike" baseline="0" dirty="0" err="1">
                <a:latin typeface="TimesNewRomanPSMT"/>
              </a:rPr>
              <a:t>Center</a:t>
            </a:r>
            <a:r>
              <a:rPr lang="en-IN" sz="1200" b="0" i="0" u="none" strike="noStrike" baseline="0" dirty="0">
                <a:latin typeface="TimesNewRomanPSMT"/>
              </a:rPr>
              <a:t>)</a:t>
            </a:r>
          </a:p>
          <a:p>
            <a:pPr algn="l"/>
            <a:r>
              <a:rPr lang="en-US" sz="1200" b="0" i="0" u="none" strike="noStrike" baseline="0" dirty="0">
                <a:latin typeface="TimesNewRomanPSMT"/>
              </a:rPr>
              <a:t>2. Woman touching Jesus’ cloak &amp; Jairus’ daughter - Matthew 9:18-26; Mark 5:21-</a:t>
            </a:r>
          </a:p>
          <a:p>
            <a:pPr algn="l"/>
            <a:r>
              <a:rPr lang="en-IN" sz="1200" b="0" i="0" u="none" strike="noStrike" baseline="0" dirty="0">
                <a:latin typeface="TimesNewRomanPSMT"/>
              </a:rPr>
              <a:t>43; Luke 8:40-56 (Top)</a:t>
            </a:r>
          </a:p>
          <a:p>
            <a:pPr algn="l"/>
            <a:r>
              <a:rPr lang="en-US" sz="1200" b="0" i="0" u="none" strike="noStrike" baseline="0" dirty="0">
                <a:latin typeface="TimesNewRomanPSMT"/>
              </a:rPr>
              <a:t>3. John Beheaded - Matt 14:1-12; Mark 6:14-29; Luke 9:7-9 (Right Bottom)</a:t>
            </a:r>
          </a:p>
          <a:p>
            <a:pPr algn="l"/>
            <a:r>
              <a:rPr lang="en-US" sz="1200" b="0" i="0" u="none" strike="noStrike" baseline="0" dirty="0">
                <a:latin typeface="TimesNewRomanPSMT"/>
              </a:rPr>
              <a:t>4. 1st Miracle with loaves - Matt 14:13-21; Mark 6:30-44;luke 9:10-17; John 6:1-15</a:t>
            </a:r>
          </a:p>
          <a:p>
            <a:pPr algn="l"/>
            <a:r>
              <a:rPr lang="en-IN" sz="1200" b="0" i="0" u="none" strike="noStrike" baseline="0" dirty="0">
                <a:latin typeface="TimesNewRomanPSMT"/>
              </a:rPr>
              <a:t>(Left Bottom)</a:t>
            </a:r>
          </a:p>
          <a:p>
            <a:pPr algn="l"/>
            <a:r>
              <a:rPr lang="en-US" sz="1200" b="0" i="0" u="none" strike="noStrike" baseline="0" dirty="0">
                <a:latin typeface="TimesNewRomanPSMT"/>
              </a:rPr>
              <a:t>5. Jesus walks on Water - Matt 14:22-33; Mark 6:45-52; John 6:16-21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36-3</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a:t>ShareAlike </a:t>
            </a:r>
            <a:r>
              <a:rPr lang="en-US" dirty="0"/>
              <a:t>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93C40F-80AF-2312-0CDD-75EDB2587FBF}"/>
              </a:ext>
            </a:extLst>
          </p:cNvPr>
          <p:cNvPicPr>
            <a:picLocks noChangeAspect="1"/>
          </p:cNvPicPr>
          <p:nvPr/>
        </p:nvPicPr>
        <p:blipFill>
          <a:blip r:embed="rId2"/>
          <a:stretch>
            <a:fillRect/>
          </a:stretch>
        </p:blipFill>
        <p:spPr>
          <a:xfrm>
            <a:off x="1" y="-183837"/>
            <a:ext cx="12192000" cy="7041837"/>
          </a:xfrm>
          <a:prstGeom prst="rect">
            <a:avLst/>
          </a:prstGeom>
        </p:spPr>
      </p:pic>
      <p:sp>
        <p:nvSpPr>
          <p:cNvPr id="2" name="TextBox 1">
            <a:extLst>
              <a:ext uri="{FF2B5EF4-FFF2-40B4-BE49-F238E27FC236}">
                <a16:creationId xmlns:a16="http://schemas.microsoft.com/office/drawing/2014/main" id="{592B1810-38BB-0C37-B702-FEF714DFCE54}"/>
              </a:ext>
            </a:extLst>
          </p:cNvPr>
          <p:cNvSpPr txBox="1"/>
          <p:nvPr/>
        </p:nvSpPr>
        <p:spPr>
          <a:xfrm>
            <a:off x="498883" y="330704"/>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6:21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840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b="0" i="0" dirty="0">
                <a:solidFill>
                  <a:srgbClr val="121212"/>
                </a:solidFill>
                <a:effectLst/>
                <a:latin typeface="ArialMT"/>
              </a:rPr>
              <a:t>22When the daughter of Herodias herself came in and danced, she pleased Herod and those sitting with him. The king said to the young lady, “Ask me whatever you want, and I will give it to you.”</a:t>
            </a:r>
            <a:endParaRPr lang="en-US" sz="4400" dirty="0">
              <a:solidFill>
                <a:srgbClr val="121212"/>
              </a:solidFill>
              <a:latin typeface="Arial" panose="020B0604020202020204" pitchFamily="34" charset="0"/>
            </a:endParaRPr>
          </a:p>
          <a:p>
            <a:endParaRPr lang="en-IN" dirty="0"/>
          </a:p>
        </p:txBody>
      </p:sp>
      <p:sp>
        <p:nvSpPr>
          <p:cNvPr id="2" name="TextBox 1">
            <a:extLst>
              <a:ext uri="{FF2B5EF4-FFF2-40B4-BE49-F238E27FC236}">
                <a16:creationId xmlns:a16="http://schemas.microsoft.com/office/drawing/2014/main" id="{060B1516-EBE3-8A57-0D0C-0F3EBEF2AAF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4474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83DF2-0B95-E04C-279D-FEB7DE5CBA10}"/>
              </a:ext>
            </a:extLst>
          </p:cNvPr>
          <p:cNvPicPr>
            <a:picLocks noChangeAspect="1"/>
          </p:cNvPicPr>
          <p:nvPr/>
        </p:nvPicPr>
        <p:blipFill>
          <a:blip r:embed="rId2"/>
          <a:stretch>
            <a:fillRect/>
          </a:stretch>
        </p:blipFill>
        <p:spPr>
          <a:xfrm flipH="1">
            <a:off x="0" y="-1137723"/>
            <a:ext cx="14014580" cy="7995724"/>
          </a:xfrm>
          <a:prstGeom prst="rect">
            <a:avLst/>
          </a:prstGeom>
        </p:spPr>
      </p:pic>
      <p:sp>
        <p:nvSpPr>
          <p:cNvPr id="2" name="TextBox 1">
            <a:extLst>
              <a:ext uri="{FF2B5EF4-FFF2-40B4-BE49-F238E27FC236}">
                <a16:creationId xmlns:a16="http://schemas.microsoft.com/office/drawing/2014/main" id="{87D4FCFB-F718-3347-6286-DE75C109664D}"/>
              </a:ext>
            </a:extLst>
          </p:cNvPr>
          <p:cNvSpPr txBox="1"/>
          <p:nvPr/>
        </p:nvSpPr>
        <p:spPr>
          <a:xfrm>
            <a:off x="9885478" y="46133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6:22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9696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IN" dirty="0"/>
              <a:t> </a:t>
            </a:r>
            <a:r>
              <a:rPr lang="en-US" sz="4800" b="0" i="0" dirty="0">
                <a:solidFill>
                  <a:srgbClr val="121212"/>
                </a:solidFill>
                <a:effectLst/>
                <a:latin typeface="ArialMT"/>
              </a:rPr>
              <a:t>24She went out and said to her mother, “What shall I ask?”</a:t>
            </a:r>
          </a:p>
          <a:p>
            <a:pPr algn="l"/>
            <a:r>
              <a:rPr lang="en-US" sz="4800" b="0" i="0" dirty="0">
                <a:solidFill>
                  <a:srgbClr val="121212"/>
                </a:solidFill>
                <a:effectLst/>
                <a:latin typeface="ArialMT"/>
              </a:rPr>
              <a:t>She said, “The head of John the Baptizer.”</a:t>
            </a:r>
          </a:p>
          <a:p>
            <a:endParaRPr lang="en-IN" dirty="0"/>
          </a:p>
        </p:txBody>
      </p:sp>
      <p:sp>
        <p:nvSpPr>
          <p:cNvPr id="2" name="TextBox 1">
            <a:extLst>
              <a:ext uri="{FF2B5EF4-FFF2-40B4-BE49-F238E27FC236}">
                <a16:creationId xmlns:a16="http://schemas.microsoft.com/office/drawing/2014/main" id="{352E7D05-AB44-991A-8EDE-FCD5592B8A5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57587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015B1F-1812-9797-4F4D-29FAE616D068}"/>
              </a:ext>
            </a:extLst>
          </p:cNvPr>
          <p:cNvPicPr>
            <a:picLocks noChangeAspect="1"/>
          </p:cNvPicPr>
          <p:nvPr/>
        </p:nvPicPr>
        <p:blipFill>
          <a:blip r:embed="rId2"/>
          <a:stretch>
            <a:fillRect/>
          </a:stretch>
        </p:blipFill>
        <p:spPr>
          <a:xfrm flipH="1">
            <a:off x="0" y="-237010"/>
            <a:ext cx="12192000" cy="7095010"/>
          </a:xfrm>
          <a:prstGeom prst="rect">
            <a:avLst/>
          </a:prstGeom>
        </p:spPr>
      </p:pic>
      <p:sp>
        <p:nvSpPr>
          <p:cNvPr id="6" name="TextBox 5">
            <a:extLst>
              <a:ext uri="{FF2B5EF4-FFF2-40B4-BE49-F238E27FC236}">
                <a16:creationId xmlns:a16="http://schemas.microsoft.com/office/drawing/2014/main" id="{76B768AE-B049-3339-33A4-FB02C198002C}"/>
              </a:ext>
            </a:extLst>
          </p:cNvPr>
          <p:cNvSpPr txBox="1"/>
          <p:nvPr/>
        </p:nvSpPr>
        <p:spPr>
          <a:xfrm>
            <a:off x="217529" y="344772"/>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6:24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26591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121212"/>
                </a:solidFill>
                <a:effectLst/>
                <a:latin typeface="ArialMT"/>
              </a:rPr>
              <a:t>25She came in immediately with haste to the king and requested, “I want you to give me right now the head of John the Baptizer on a platter.”</a:t>
            </a:r>
            <a:endParaRPr lang="en-IN" dirty="0"/>
          </a:p>
        </p:txBody>
      </p:sp>
      <p:sp>
        <p:nvSpPr>
          <p:cNvPr id="2" name="TextBox 1">
            <a:extLst>
              <a:ext uri="{FF2B5EF4-FFF2-40B4-BE49-F238E27FC236}">
                <a16:creationId xmlns:a16="http://schemas.microsoft.com/office/drawing/2014/main" id="{225348EE-87F7-D28E-8E7A-309E83BAC21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1713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A8681-E2DC-F8EB-1F0B-DD8449BCCA33}"/>
              </a:ext>
            </a:extLst>
          </p:cNvPr>
          <p:cNvPicPr>
            <a:picLocks noChangeAspect="1"/>
          </p:cNvPicPr>
          <p:nvPr/>
        </p:nvPicPr>
        <p:blipFill>
          <a:blip r:embed="rId2"/>
          <a:stretch>
            <a:fillRect/>
          </a:stretch>
        </p:blipFill>
        <p:spPr>
          <a:xfrm>
            <a:off x="1" y="-227791"/>
            <a:ext cx="12192000" cy="7085791"/>
          </a:xfrm>
          <a:prstGeom prst="rect">
            <a:avLst/>
          </a:prstGeom>
        </p:spPr>
      </p:pic>
      <p:sp>
        <p:nvSpPr>
          <p:cNvPr id="4" name="TextBox 3">
            <a:extLst>
              <a:ext uri="{FF2B5EF4-FFF2-40B4-BE49-F238E27FC236}">
                <a16:creationId xmlns:a16="http://schemas.microsoft.com/office/drawing/2014/main" id="{ED628613-5A79-054A-A44B-4450B8A658B4}"/>
              </a:ext>
            </a:extLst>
          </p:cNvPr>
          <p:cNvSpPr txBox="1"/>
          <p:nvPr/>
        </p:nvSpPr>
        <p:spPr>
          <a:xfrm>
            <a:off x="498883" y="330704"/>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6:25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026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121212"/>
                </a:solidFill>
                <a:effectLst/>
                <a:latin typeface="ArialMT"/>
              </a:rPr>
              <a:t>26The king was exceedingly sorry, but for the sake of his oaths and of his dinner guests, he didn’t wish to refuse her.</a:t>
            </a:r>
            <a:endParaRPr lang="en-IN" dirty="0"/>
          </a:p>
        </p:txBody>
      </p:sp>
      <p:sp>
        <p:nvSpPr>
          <p:cNvPr id="2" name="TextBox 1">
            <a:extLst>
              <a:ext uri="{FF2B5EF4-FFF2-40B4-BE49-F238E27FC236}">
                <a16:creationId xmlns:a16="http://schemas.microsoft.com/office/drawing/2014/main" id="{BE029803-A461-CD43-BE51-C3C20220206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13781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E5729-BF14-AC70-0B4B-7CFCD3AC3E14}"/>
              </a:ext>
            </a:extLst>
          </p:cNvPr>
          <p:cNvPicPr>
            <a:picLocks noChangeAspect="1"/>
          </p:cNvPicPr>
          <p:nvPr/>
        </p:nvPicPr>
        <p:blipFill>
          <a:blip r:embed="rId2"/>
          <a:stretch>
            <a:fillRect/>
          </a:stretch>
        </p:blipFill>
        <p:spPr>
          <a:xfrm>
            <a:off x="0" y="0"/>
            <a:ext cx="12192000" cy="6983484"/>
          </a:xfrm>
          <a:prstGeom prst="rect">
            <a:avLst/>
          </a:prstGeom>
        </p:spPr>
      </p:pic>
      <p:sp>
        <p:nvSpPr>
          <p:cNvPr id="2" name="TextBox 1">
            <a:extLst>
              <a:ext uri="{FF2B5EF4-FFF2-40B4-BE49-F238E27FC236}">
                <a16:creationId xmlns:a16="http://schemas.microsoft.com/office/drawing/2014/main" id="{80D42983-8F2B-2183-56F3-AE44CF69399D}"/>
              </a:ext>
            </a:extLst>
          </p:cNvPr>
          <p:cNvSpPr txBox="1"/>
          <p:nvPr/>
        </p:nvSpPr>
        <p:spPr>
          <a:xfrm>
            <a:off x="498883" y="330704"/>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6:26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07633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3600" dirty="0"/>
              <a:t> 2</a:t>
            </a:r>
            <a:r>
              <a:rPr lang="en-US" sz="3600" b="0" i="0" dirty="0">
                <a:solidFill>
                  <a:srgbClr val="121212"/>
                </a:solidFill>
                <a:effectLst/>
                <a:latin typeface="ArialMT"/>
              </a:rPr>
              <a:t>7Immediately the king sent out a soldier of his guard and commanded to bring John’s head; and he went and beheaded him in the prison, 28and brought his head on a platter, and gave it to the young lady; and the young lady gave it to her mother.</a:t>
            </a:r>
            <a:endParaRPr lang="en-IN" sz="1400" dirty="0"/>
          </a:p>
        </p:txBody>
      </p:sp>
      <p:sp>
        <p:nvSpPr>
          <p:cNvPr id="2" name="TextBox 1">
            <a:extLst>
              <a:ext uri="{FF2B5EF4-FFF2-40B4-BE49-F238E27FC236}">
                <a16:creationId xmlns:a16="http://schemas.microsoft.com/office/drawing/2014/main" id="{38B7CD2A-906D-9782-A8B1-B6E1A9AE27F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049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AD83AC-13E6-0DC3-6447-AF0B850A6BC9}"/>
              </a:ext>
            </a:extLst>
          </p:cNvPr>
          <p:cNvPicPr>
            <a:picLocks noChangeAspect="1"/>
          </p:cNvPicPr>
          <p:nvPr/>
        </p:nvPicPr>
        <p:blipFill>
          <a:blip r:embed="rId2"/>
          <a:stretch>
            <a:fillRect/>
          </a:stretch>
        </p:blipFill>
        <p:spPr>
          <a:xfrm>
            <a:off x="0" y="-462222"/>
            <a:ext cx="12192000" cy="7320222"/>
          </a:xfrm>
          <a:prstGeom prst="rect">
            <a:avLst/>
          </a:prstGeom>
        </p:spPr>
      </p:pic>
      <p:sp>
        <p:nvSpPr>
          <p:cNvPr id="4" name="TextBox 3">
            <a:extLst>
              <a:ext uri="{FF2B5EF4-FFF2-40B4-BE49-F238E27FC236}">
                <a16:creationId xmlns:a16="http://schemas.microsoft.com/office/drawing/2014/main" id="{58614676-5734-AEE2-B6C9-7A42B0DF2728}"/>
              </a:ext>
            </a:extLst>
          </p:cNvPr>
          <p:cNvSpPr txBox="1"/>
          <p:nvPr/>
        </p:nvSpPr>
        <p:spPr>
          <a:xfrm>
            <a:off x="273698" y="166254"/>
            <a:ext cx="6096000" cy="4088505"/>
          </a:xfrm>
          <a:prstGeom prst="rect">
            <a:avLst/>
          </a:prstGeom>
          <a:noFill/>
        </p:spPr>
        <p:txBody>
          <a:bodyPr wrap="square" rtlCol="0">
            <a:noAutofit/>
          </a:bodyPr>
          <a:lstStyle/>
          <a:p>
            <a:pPr algn="ctr"/>
            <a:r>
              <a:rPr lang="en-IN" sz="6000" dirty="0">
                <a:solidFill>
                  <a:schemeClr val="bg1"/>
                </a:solidFill>
              </a:rPr>
              <a:t> </a:t>
            </a:r>
            <a:r>
              <a:rPr lang="en-US" sz="6000" b="0" i="0" u="none" strike="noStrike" baseline="0" dirty="0">
                <a:solidFill>
                  <a:schemeClr val="bg1"/>
                </a:solidFill>
                <a:latin typeface="TimesNewRomanPSMT"/>
              </a:rPr>
              <a:t>John Beheaded - Matt 14:1-12; Mark 6:14-29; Luke 9:7-9</a:t>
            </a:r>
            <a:endParaRPr lang="en-IN" sz="6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1DBEC-9F0F-9C8A-CBDB-287F6317B077}"/>
              </a:ext>
            </a:extLst>
          </p:cNvPr>
          <p:cNvPicPr>
            <a:picLocks noChangeAspect="1"/>
          </p:cNvPicPr>
          <p:nvPr/>
        </p:nvPicPr>
        <p:blipFill>
          <a:blip r:embed="rId2"/>
          <a:stretch>
            <a:fillRect/>
          </a:stretch>
        </p:blipFill>
        <p:spPr>
          <a:xfrm>
            <a:off x="-1201939" y="0"/>
            <a:ext cx="13393939" cy="6858000"/>
          </a:xfrm>
          <a:prstGeom prst="rect">
            <a:avLst/>
          </a:prstGeom>
        </p:spPr>
      </p:pic>
      <p:sp>
        <p:nvSpPr>
          <p:cNvPr id="4" name="TextBox 3">
            <a:extLst>
              <a:ext uri="{FF2B5EF4-FFF2-40B4-BE49-F238E27FC236}">
                <a16:creationId xmlns:a16="http://schemas.microsoft.com/office/drawing/2014/main" id="{D12BA38C-D202-96F8-9088-8528FB398ECD}"/>
              </a:ext>
            </a:extLst>
          </p:cNvPr>
          <p:cNvSpPr txBox="1"/>
          <p:nvPr/>
        </p:nvSpPr>
        <p:spPr>
          <a:xfrm>
            <a:off x="498883" y="330704"/>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6:27,28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9130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b="0" i="0" dirty="0">
                <a:solidFill>
                  <a:srgbClr val="121212"/>
                </a:solidFill>
                <a:effectLst/>
                <a:latin typeface="ArialMT"/>
              </a:rPr>
              <a:t>29When his disciples heard this, they came and took up his corpse and laid it in a tomb.</a:t>
            </a:r>
            <a:endParaRPr lang="en-IN" dirty="0"/>
          </a:p>
        </p:txBody>
      </p:sp>
      <p:sp>
        <p:nvSpPr>
          <p:cNvPr id="2" name="TextBox 1">
            <a:extLst>
              <a:ext uri="{FF2B5EF4-FFF2-40B4-BE49-F238E27FC236}">
                <a16:creationId xmlns:a16="http://schemas.microsoft.com/office/drawing/2014/main" id="{B0BB886D-23BC-EE74-F68E-9A92B2E22E3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24860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9896D4-7327-72AA-02F5-B3704C5FC226}"/>
              </a:ext>
            </a:extLst>
          </p:cNvPr>
          <p:cNvPicPr>
            <a:picLocks noChangeAspect="1"/>
          </p:cNvPicPr>
          <p:nvPr/>
        </p:nvPicPr>
        <p:blipFill>
          <a:blip r:embed="rId2"/>
          <a:stretch>
            <a:fillRect/>
          </a:stretch>
        </p:blipFill>
        <p:spPr>
          <a:xfrm>
            <a:off x="0" y="-462222"/>
            <a:ext cx="12192000" cy="7320222"/>
          </a:xfrm>
          <a:prstGeom prst="rect">
            <a:avLst/>
          </a:prstGeom>
        </p:spPr>
      </p:pic>
      <p:sp>
        <p:nvSpPr>
          <p:cNvPr id="3" name="TextBox 2">
            <a:extLst>
              <a:ext uri="{FF2B5EF4-FFF2-40B4-BE49-F238E27FC236}">
                <a16:creationId xmlns:a16="http://schemas.microsoft.com/office/drawing/2014/main" id="{66C60E72-0E06-0154-F762-DD50E49046A5}"/>
              </a:ext>
            </a:extLst>
          </p:cNvPr>
          <p:cNvSpPr txBox="1"/>
          <p:nvPr/>
        </p:nvSpPr>
        <p:spPr>
          <a:xfrm>
            <a:off x="498883" y="330704"/>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6:29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39869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800" b="0" i="0" u="none" strike="noStrike" baseline="0" dirty="0">
                <a:latin typeface="TimesNewRomanPSMT"/>
              </a:rPr>
              <a:t>3. John Beheaded - Matt 14:1-12; Mark 6:14-29; Luke 9:7-9 (Right Bottom)</a:t>
            </a:r>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9E1CCA-8434-6881-F975-4A094511B937}"/>
              </a:ext>
            </a:extLst>
          </p:cNvPr>
          <p:cNvPicPr>
            <a:picLocks noChangeAspect="1"/>
          </p:cNvPicPr>
          <p:nvPr/>
        </p:nvPicPr>
        <p:blipFill>
          <a:blip r:embed="rId2"/>
          <a:stretch>
            <a:fillRect/>
          </a:stretch>
        </p:blipFill>
        <p:spPr>
          <a:xfrm>
            <a:off x="0" y="-462222"/>
            <a:ext cx="12192000" cy="7320222"/>
          </a:xfrm>
          <a:prstGeom prst="rect">
            <a:avLst/>
          </a:prstGeom>
        </p:spPr>
      </p:pic>
      <p:sp>
        <p:nvSpPr>
          <p:cNvPr id="3" name="TextBox 2">
            <a:extLst>
              <a:ext uri="{FF2B5EF4-FFF2-40B4-BE49-F238E27FC236}">
                <a16:creationId xmlns:a16="http://schemas.microsoft.com/office/drawing/2014/main" id="{784FDFA4-88EC-5B30-F9C0-5591DFF6E6D7}"/>
              </a:ext>
            </a:extLst>
          </p:cNvPr>
          <p:cNvSpPr txBox="1"/>
          <p:nvPr/>
        </p:nvSpPr>
        <p:spPr>
          <a:xfrm>
            <a:off x="273698" y="166254"/>
            <a:ext cx="6096000" cy="4088505"/>
          </a:xfrm>
          <a:prstGeom prst="rect">
            <a:avLst/>
          </a:prstGeom>
          <a:noFill/>
        </p:spPr>
        <p:txBody>
          <a:bodyPr wrap="square" rtlCol="0">
            <a:noAutofit/>
          </a:bodyPr>
          <a:lstStyle/>
          <a:p>
            <a:pPr algn="ctr"/>
            <a:r>
              <a:rPr lang="en-IN" sz="6000" dirty="0">
                <a:solidFill>
                  <a:schemeClr val="bg1"/>
                </a:solidFill>
              </a:rPr>
              <a:t> </a:t>
            </a:r>
            <a:r>
              <a:rPr lang="en-US" sz="6000" b="0" i="0" u="none" strike="noStrike" baseline="0" dirty="0">
                <a:solidFill>
                  <a:schemeClr val="bg1"/>
                </a:solidFill>
                <a:latin typeface="TimesNewRomanPSMT"/>
              </a:rPr>
              <a:t>John Beheaded - Matt 14:1-12; Mark 6:14-29; Luke 9:7-9</a:t>
            </a:r>
            <a:endParaRPr lang="en-IN" sz="6000" dirty="0">
              <a:solidFill>
                <a:schemeClr val="bg1"/>
              </a:solidFill>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3200" dirty="0"/>
              <a:t> (Herod was the king. He gave orders to have John the Baptist arrested)</a:t>
            </a:r>
          </a:p>
          <a:p>
            <a:r>
              <a:rPr lang="en-US" sz="3200">
                <a:solidFill>
                  <a:srgbClr val="121212"/>
                </a:solidFill>
                <a:latin typeface="Arial" panose="020B0604020202020204" pitchFamily="34" charset="0"/>
              </a:rPr>
              <a:t> Mark6:</a:t>
            </a:r>
            <a:r>
              <a:rPr lang="en-IN" sz="3200" b="0" i="0">
                <a:solidFill>
                  <a:srgbClr val="777A7B"/>
                </a:solidFill>
                <a:effectLst/>
                <a:latin typeface="Arial" panose="020B0604020202020204" pitchFamily="34" charset="0"/>
              </a:rPr>
              <a:t>17</a:t>
            </a:r>
            <a:r>
              <a:rPr lang="en-US" sz="3200" b="0" i="0" dirty="0">
                <a:solidFill>
                  <a:srgbClr val="121212"/>
                </a:solidFill>
                <a:effectLst/>
                <a:latin typeface="ArialMT"/>
              </a:rPr>
              <a:t>For Herod himself had sent out and arrested John and bound him in prison for the sake of Herodias, his brother Philip’s wife, for he had married her. 18For John had said to Herod, “It is not lawful for you to have your brother’s wife.” </a:t>
            </a:r>
            <a:endParaRPr lang="en-IN" sz="3200" dirty="0"/>
          </a:p>
        </p:txBody>
      </p:sp>
      <p:sp>
        <p:nvSpPr>
          <p:cNvPr id="2" name="TextBox 1">
            <a:extLst>
              <a:ext uri="{FF2B5EF4-FFF2-40B4-BE49-F238E27FC236}">
                <a16:creationId xmlns:a16="http://schemas.microsoft.com/office/drawing/2014/main" id="{4A6E82AD-07B3-5D0F-A338-042079AD3596}"/>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9EDA7-31C2-5BAB-B36B-3009A3C7E00B}"/>
              </a:ext>
            </a:extLst>
          </p:cNvPr>
          <p:cNvPicPr>
            <a:picLocks noChangeAspect="1"/>
          </p:cNvPicPr>
          <p:nvPr/>
        </p:nvPicPr>
        <p:blipFill>
          <a:blip r:embed="rId2"/>
          <a:stretch>
            <a:fillRect/>
          </a:stretch>
        </p:blipFill>
        <p:spPr>
          <a:xfrm>
            <a:off x="-587619" y="0"/>
            <a:ext cx="12779619" cy="6858000"/>
          </a:xfrm>
          <a:prstGeom prst="rect">
            <a:avLst/>
          </a:prstGeom>
        </p:spPr>
      </p:pic>
      <p:sp>
        <p:nvSpPr>
          <p:cNvPr id="2" name="TextBox 1">
            <a:extLst>
              <a:ext uri="{FF2B5EF4-FFF2-40B4-BE49-F238E27FC236}">
                <a16:creationId xmlns:a16="http://schemas.microsoft.com/office/drawing/2014/main" id="{CCBB6BDD-26E8-38E6-249D-E56948FAD987}"/>
              </a:ext>
            </a:extLst>
          </p:cNvPr>
          <p:cNvSpPr txBox="1"/>
          <p:nvPr/>
        </p:nvSpPr>
        <p:spPr>
          <a:xfrm>
            <a:off x="498883" y="330704"/>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6:17,18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dirty="0">
                <a:solidFill>
                  <a:srgbClr val="121212"/>
                </a:solidFill>
                <a:effectLst/>
                <a:latin typeface="ArialMT"/>
              </a:rPr>
              <a:t>19Herodias set herself against him and desired to kill him, but she couldn’t, 20for Herod feared John, knowing that he was a righteous and holy man, and kept him safe. When he heard him, he did many things, and he heard him gladly.</a:t>
            </a:r>
            <a:endParaRPr lang="en-IN" sz="3600" dirty="0"/>
          </a:p>
        </p:txBody>
      </p:sp>
      <p:sp>
        <p:nvSpPr>
          <p:cNvPr id="5" name="TextBox 4">
            <a:extLst>
              <a:ext uri="{FF2B5EF4-FFF2-40B4-BE49-F238E27FC236}">
                <a16:creationId xmlns:a16="http://schemas.microsoft.com/office/drawing/2014/main" id="{4F12E318-B829-B890-B10A-A9BA67899DAB}"/>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E14D5B-76CD-1176-1BAD-F0D008D1F7A1}"/>
              </a:ext>
            </a:extLst>
          </p:cNvPr>
          <p:cNvPicPr>
            <a:picLocks noChangeAspect="1"/>
          </p:cNvPicPr>
          <p:nvPr/>
        </p:nvPicPr>
        <p:blipFill>
          <a:blip r:embed="rId2"/>
          <a:stretch>
            <a:fillRect/>
          </a:stretch>
        </p:blipFill>
        <p:spPr>
          <a:xfrm>
            <a:off x="-448235" y="1"/>
            <a:ext cx="12640235" cy="6858000"/>
          </a:xfrm>
          <a:prstGeom prst="rect">
            <a:avLst/>
          </a:prstGeom>
        </p:spPr>
      </p:pic>
      <p:sp>
        <p:nvSpPr>
          <p:cNvPr id="2" name="TextBox 1">
            <a:extLst>
              <a:ext uri="{FF2B5EF4-FFF2-40B4-BE49-F238E27FC236}">
                <a16:creationId xmlns:a16="http://schemas.microsoft.com/office/drawing/2014/main" id="{B0E717E3-E049-C566-DF34-BEB30A8EBB07}"/>
              </a:ext>
            </a:extLst>
          </p:cNvPr>
          <p:cNvSpPr txBox="1"/>
          <p:nvPr/>
        </p:nvSpPr>
        <p:spPr>
          <a:xfrm>
            <a:off x="498883" y="330704"/>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6:19,20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b="0" i="0" dirty="0">
                <a:solidFill>
                  <a:srgbClr val="121212"/>
                </a:solidFill>
                <a:effectLst/>
                <a:latin typeface="ArialMT"/>
              </a:rPr>
              <a:t>21Then a convenient day came when Herod on his birthday made a supper for his nobles, the high officers, and the chief men of Galilee. </a:t>
            </a:r>
            <a:endParaRPr lang="en-IN" dirty="0"/>
          </a:p>
        </p:txBody>
      </p:sp>
      <p:sp>
        <p:nvSpPr>
          <p:cNvPr id="5" name="TextBox 4">
            <a:extLst>
              <a:ext uri="{FF2B5EF4-FFF2-40B4-BE49-F238E27FC236}">
                <a16:creationId xmlns:a16="http://schemas.microsoft.com/office/drawing/2014/main" id="{69401F46-E05F-A6F0-EF3F-7E3ACE43587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4120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569</Words>
  <Application>Microsoft Office PowerPoint</Application>
  <PresentationFormat>Widescreen</PresentationFormat>
  <Paragraphs>46</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ArialMT</vt:lpstr>
      <vt:lpstr>Calibri</vt:lpstr>
      <vt:lpstr>Calibri Light</vt:lpstr>
      <vt:lpstr>Microsoft Himalaya</vt:lpstr>
      <vt:lpstr>TimesNewRomanPS-BoldMT</vt:lpstr>
      <vt:lpstr>TimesNewRomanPSMT</vt:lpstr>
      <vt:lpstr>Office Theme</vt:lpstr>
      <vt:lpstr>36-3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5</cp:revision>
  <dcterms:created xsi:type="dcterms:W3CDTF">2022-09-30T06:26:14Z</dcterms:created>
  <dcterms:modified xsi:type="dcterms:W3CDTF">2023-01-25T14:46:35Z</dcterms:modified>
</cp:coreProperties>
</file>