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9" r:id="rId21"/>
    <p:sldId id="268"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556" autoAdjust="0"/>
    <p:restoredTop sz="87103" autoAdjust="0"/>
  </p:normalViewPr>
  <p:slideViewPr>
    <p:cSldViewPr snapToGrid="0">
      <p:cViewPr varScale="1">
        <p:scale>
          <a:sx n="51" d="100"/>
          <a:sy n="51" d="100"/>
        </p:scale>
        <p:origin x="108"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1CDAFC3-5372-4FBB-8420-A2861F97F25C}"/>
    <pc:docChg chg="undo custSel modSld">
      <pc:chgData name="Alfred Smith" userId="3c60a3631c0db8ad" providerId="LiveId" clId="{F1CDAFC3-5372-4FBB-8420-A2861F97F25C}" dt="2023-01-13T10:40:24.093" v="111"/>
      <pc:docMkLst>
        <pc:docMk/>
      </pc:docMkLst>
      <pc:sldChg chg="delSp modTransition modAnim">
        <pc:chgData name="Alfred Smith" userId="3c60a3631c0db8ad" providerId="LiveId" clId="{F1CDAFC3-5372-4FBB-8420-A2861F97F25C}" dt="2023-01-13T10:38:45.222" v="91"/>
        <pc:sldMkLst>
          <pc:docMk/>
          <pc:sldMk cId="1499918570" sldId="257"/>
        </pc:sldMkLst>
        <pc:picChg chg="del">
          <ac:chgData name="Alfred Smith" userId="3c60a3631c0db8ad" providerId="LiveId" clId="{F1CDAFC3-5372-4FBB-8420-A2861F97F25C}" dt="2023-01-13T10:38:45.222" v="91"/>
          <ac:picMkLst>
            <pc:docMk/>
            <pc:sldMk cId="1499918570" sldId="257"/>
            <ac:picMk id="4" creationId="{DF3BF834-E76A-EDC2-D009-B3ECBCA53303}"/>
          </ac:picMkLst>
        </pc:picChg>
      </pc:sldChg>
      <pc:sldChg chg="addSp delSp modSp mod modTransition">
        <pc:chgData name="Alfred Smith" userId="3c60a3631c0db8ad" providerId="LiveId" clId="{F1CDAFC3-5372-4FBB-8420-A2861F97F25C}" dt="2023-01-13T10:38:45.222" v="91"/>
        <pc:sldMkLst>
          <pc:docMk/>
          <pc:sldMk cId="3788111665" sldId="258"/>
        </pc:sldMkLst>
        <pc:spChg chg="add mod">
          <ac:chgData name="Alfred Smith" userId="3c60a3631c0db8ad" providerId="LiveId" clId="{F1CDAFC3-5372-4FBB-8420-A2861F97F25C}" dt="2023-01-13T10:33:50.542" v="11"/>
          <ac:spMkLst>
            <pc:docMk/>
            <pc:sldMk cId="3788111665" sldId="258"/>
            <ac:spMk id="3" creationId="{F3DC26E9-7CFB-EF37-851E-1AB1F13463EB}"/>
          </ac:spMkLst>
        </pc:spChg>
        <pc:spChg chg="del">
          <ac:chgData name="Alfred Smith" userId="3c60a3631c0db8ad" providerId="LiveId" clId="{F1CDAFC3-5372-4FBB-8420-A2861F97F25C}" dt="2023-01-13T10:32:08.037" v="0" actId="478"/>
          <ac:spMkLst>
            <pc:docMk/>
            <pc:sldMk cId="3788111665" sldId="258"/>
            <ac:spMk id="6" creationId="{01808409-2C6F-A571-6ED8-8859F73D6CF5}"/>
          </ac:spMkLst>
        </pc:spChg>
      </pc:sldChg>
      <pc:sldChg chg="addSp delSp modSp mod modTransition modAnim">
        <pc:chgData name="Alfred Smith" userId="3c60a3631c0db8ad" providerId="LiveId" clId="{F1CDAFC3-5372-4FBB-8420-A2861F97F25C}" dt="2023-01-13T10:40:08.301" v="102"/>
        <pc:sldMkLst>
          <pc:docMk/>
          <pc:sldMk cId="454763615" sldId="259"/>
        </pc:sldMkLst>
        <pc:spChg chg="del">
          <ac:chgData name="Alfred Smith" userId="3c60a3631c0db8ad" providerId="LiveId" clId="{F1CDAFC3-5372-4FBB-8420-A2861F97F25C}" dt="2023-01-13T10:39:31.637" v="101" actId="478"/>
          <ac:spMkLst>
            <pc:docMk/>
            <pc:sldMk cId="454763615" sldId="259"/>
            <ac:spMk id="3" creationId="{A58184BD-88F1-BA02-40C1-D8403D0EEC0D}"/>
          </ac:spMkLst>
        </pc:spChg>
        <pc:spChg chg="mod">
          <ac:chgData name="Alfred Smith" userId="3c60a3631c0db8ad" providerId="LiveId" clId="{F1CDAFC3-5372-4FBB-8420-A2861F97F25C}" dt="2023-01-13T10:32:38.430" v="5" actId="20577"/>
          <ac:spMkLst>
            <pc:docMk/>
            <pc:sldMk cId="454763615" sldId="259"/>
            <ac:spMk id="4" creationId="{EE2AC625-9141-A801-F431-DD5F79396320}"/>
          </ac:spMkLst>
        </pc:spChg>
        <pc:spChg chg="add mod">
          <ac:chgData name="Alfred Smith" userId="3c60a3631c0db8ad" providerId="LiveId" clId="{F1CDAFC3-5372-4FBB-8420-A2861F97F25C}" dt="2023-01-13T10:40:08.301" v="102"/>
          <ac:spMkLst>
            <pc:docMk/>
            <pc:sldMk cId="454763615" sldId="259"/>
            <ac:spMk id="5" creationId="{5DCCBA2C-6138-BDBF-42B2-766DF53CF5DB}"/>
          </ac:spMkLst>
        </pc:spChg>
        <pc:picChg chg="del">
          <ac:chgData name="Alfred Smith" userId="3c60a3631c0db8ad" providerId="LiveId" clId="{F1CDAFC3-5372-4FBB-8420-A2861F97F25C}" dt="2023-01-13T10:38:45.222" v="91"/>
          <ac:picMkLst>
            <pc:docMk/>
            <pc:sldMk cId="454763615" sldId="259"/>
            <ac:picMk id="2" creationId="{696D54A3-3D75-0AED-7F49-B63B28AA3550}"/>
          </ac:picMkLst>
        </pc:picChg>
      </pc:sldChg>
      <pc:sldChg chg="addSp delSp modSp mod modTransition modAnim">
        <pc:chgData name="Alfred Smith" userId="3c60a3631c0db8ad" providerId="LiveId" clId="{F1CDAFC3-5372-4FBB-8420-A2861F97F25C}" dt="2023-01-13T10:40:10.409" v="103"/>
        <pc:sldMkLst>
          <pc:docMk/>
          <pc:sldMk cId="2346136586" sldId="260"/>
        </pc:sldMkLst>
        <pc:spChg chg="add mod">
          <ac:chgData name="Alfred Smith" userId="3c60a3631c0db8ad" providerId="LiveId" clId="{F1CDAFC3-5372-4FBB-8420-A2861F97F25C}" dt="2023-01-13T10:40:10.409" v="103"/>
          <ac:spMkLst>
            <pc:docMk/>
            <pc:sldMk cId="2346136586" sldId="260"/>
            <ac:spMk id="2" creationId="{6C6F6736-82C5-388E-0DD4-8510C2CD3870}"/>
          </ac:spMkLst>
        </pc:spChg>
        <pc:spChg chg="del">
          <ac:chgData name="Alfred Smith" userId="3c60a3631c0db8ad" providerId="LiveId" clId="{F1CDAFC3-5372-4FBB-8420-A2861F97F25C}" dt="2023-01-13T10:39:29.225" v="100" actId="478"/>
          <ac:spMkLst>
            <pc:docMk/>
            <pc:sldMk cId="2346136586" sldId="260"/>
            <ac:spMk id="3" creationId="{A58184BD-88F1-BA02-40C1-D8403D0EEC0D}"/>
          </ac:spMkLst>
        </pc:spChg>
        <pc:spChg chg="mod">
          <ac:chgData name="Alfred Smith" userId="3c60a3631c0db8ad" providerId="LiveId" clId="{F1CDAFC3-5372-4FBB-8420-A2861F97F25C}" dt="2023-01-13T10:35:59.174" v="57" actId="20577"/>
          <ac:spMkLst>
            <pc:docMk/>
            <pc:sldMk cId="2346136586" sldId="260"/>
            <ac:spMk id="4" creationId="{EE2AC625-9141-A801-F431-DD5F79396320}"/>
          </ac:spMkLst>
        </pc:spChg>
        <pc:picChg chg="del">
          <ac:chgData name="Alfred Smith" userId="3c60a3631c0db8ad" providerId="LiveId" clId="{F1CDAFC3-5372-4FBB-8420-A2861F97F25C}" dt="2023-01-13T10:38:45.222" v="91"/>
          <ac:picMkLst>
            <pc:docMk/>
            <pc:sldMk cId="2346136586" sldId="260"/>
            <ac:picMk id="9" creationId="{C3C9A5AF-15A4-D953-E469-B667775431BB}"/>
          </ac:picMkLst>
        </pc:picChg>
      </pc:sldChg>
      <pc:sldChg chg="addSp delSp modSp mod modTransition modAnim">
        <pc:chgData name="Alfred Smith" userId="3c60a3631c0db8ad" providerId="LiveId" clId="{F1CDAFC3-5372-4FBB-8420-A2861F97F25C}" dt="2023-01-13T10:40:12.096" v="104"/>
        <pc:sldMkLst>
          <pc:docMk/>
          <pc:sldMk cId="4037329247" sldId="261"/>
        </pc:sldMkLst>
        <pc:spChg chg="add mod">
          <ac:chgData name="Alfred Smith" userId="3c60a3631c0db8ad" providerId="LiveId" clId="{F1CDAFC3-5372-4FBB-8420-A2861F97F25C}" dt="2023-01-13T10:40:12.096" v="104"/>
          <ac:spMkLst>
            <pc:docMk/>
            <pc:sldMk cId="4037329247" sldId="261"/>
            <ac:spMk id="2" creationId="{A48F37FC-3CE8-D0AB-07C4-25BE6392508E}"/>
          </ac:spMkLst>
        </pc:spChg>
        <pc:spChg chg="del">
          <ac:chgData name="Alfred Smith" userId="3c60a3631c0db8ad" providerId="LiveId" clId="{F1CDAFC3-5372-4FBB-8420-A2861F97F25C}" dt="2023-01-13T10:39:25.388" v="99" actId="478"/>
          <ac:spMkLst>
            <pc:docMk/>
            <pc:sldMk cId="4037329247" sldId="261"/>
            <ac:spMk id="3" creationId="{A58184BD-88F1-BA02-40C1-D8403D0EEC0D}"/>
          </ac:spMkLst>
        </pc:spChg>
        <pc:picChg chg="del">
          <ac:chgData name="Alfred Smith" userId="3c60a3631c0db8ad" providerId="LiveId" clId="{F1CDAFC3-5372-4FBB-8420-A2861F97F25C}" dt="2023-01-13T10:38:45.222" v="91"/>
          <ac:picMkLst>
            <pc:docMk/>
            <pc:sldMk cId="4037329247" sldId="261"/>
            <ac:picMk id="11" creationId="{52F976F0-9DD3-5E67-5262-A3A4C407EB78}"/>
          </ac:picMkLst>
        </pc:picChg>
      </pc:sldChg>
      <pc:sldChg chg="addSp delSp modSp mod modTransition modAnim">
        <pc:chgData name="Alfred Smith" userId="3c60a3631c0db8ad" providerId="LiveId" clId="{F1CDAFC3-5372-4FBB-8420-A2861F97F25C}" dt="2023-01-13T10:40:13.725" v="105"/>
        <pc:sldMkLst>
          <pc:docMk/>
          <pc:sldMk cId="1909638311" sldId="262"/>
        </pc:sldMkLst>
        <pc:spChg chg="add mod">
          <ac:chgData name="Alfred Smith" userId="3c60a3631c0db8ad" providerId="LiveId" clId="{F1CDAFC3-5372-4FBB-8420-A2861F97F25C}" dt="2023-01-13T10:40:13.725" v="105"/>
          <ac:spMkLst>
            <pc:docMk/>
            <pc:sldMk cId="1909638311" sldId="262"/>
            <ac:spMk id="2" creationId="{CDA514E4-FB24-3DA9-5125-D93C6338B1D0}"/>
          </ac:spMkLst>
        </pc:spChg>
        <pc:spChg chg="del">
          <ac:chgData name="Alfred Smith" userId="3c60a3631c0db8ad" providerId="LiveId" clId="{F1CDAFC3-5372-4FBB-8420-A2861F97F25C}" dt="2023-01-13T10:39:22.705" v="98" actId="478"/>
          <ac:spMkLst>
            <pc:docMk/>
            <pc:sldMk cId="1909638311" sldId="262"/>
            <ac:spMk id="3" creationId="{A58184BD-88F1-BA02-40C1-D8403D0EEC0D}"/>
          </ac:spMkLst>
        </pc:spChg>
        <pc:picChg chg="del">
          <ac:chgData name="Alfred Smith" userId="3c60a3631c0db8ad" providerId="LiveId" clId="{F1CDAFC3-5372-4FBB-8420-A2861F97F25C}" dt="2023-01-13T10:38:45.222" v="91"/>
          <ac:picMkLst>
            <pc:docMk/>
            <pc:sldMk cId="1909638311" sldId="262"/>
            <ac:picMk id="7" creationId="{C85698B0-B513-4587-679B-DEE23447C00A}"/>
          </ac:picMkLst>
        </pc:picChg>
      </pc:sldChg>
      <pc:sldChg chg="addSp delSp modSp mod modTransition modAnim">
        <pc:chgData name="Alfred Smith" userId="3c60a3631c0db8ad" providerId="LiveId" clId="{F1CDAFC3-5372-4FBB-8420-A2861F97F25C}" dt="2023-01-13T10:40:15.744" v="106"/>
        <pc:sldMkLst>
          <pc:docMk/>
          <pc:sldMk cId="641208035" sldId="263"/>
        </pc:sldMkLst>
        <pc:spChg chg="add mod">
          <ac:chgData name="Alfred Smith" userId="3c60a3631c0db8ad" providerId="LiveId" clId="{F1CDAFC3-5372-4FBB-8420-A2861F97F25C}" dt="2023-01-13T10:40:15.744" v="106"/>
          <ac:spMkLst>
            <pc:docMk/>
            <pc:sldMk cId="641208035" sldId="263"/>
            <ac:spMk id="2" creationId="{7FFE0232-4A6C-B87B-5CF7-3D4D5FD5784B}"/>
          </ac:spMkLst>
        </pc:spChg>
        <pc:spChg chg="del">
          <ac:chgData name="Alfred Smith" userId="3c60a3631c0db8ad" providerId="LiveId" clId="{F1CDAFC3-5372-4FBB-8420-A2861F97F25C}" dt="2023-01-13T10:39:19.534" v="97" actId="478"/>
          <ac:spMkLst>
            <pc:docMk/>
            <pc:sldMk cId="641208035" sldId="263"/>
            <ac:spMk id="3" creationId="{A58184BD-88F1-BA02-40C1-D8403D0EEC0D}"/>
          </ac:spMkLst>
        </pc:spChg>
        <pc:picChg chg="del">
          <ac:chgData name="Alfred Smith" userId="3c60a3631c0db8ad" providerId="LiveId" clId="{F1CDAFC3-5372-4FBB-8420-A2861F97F25C}" dt="2023-01-13T10:38:45.222" v="91"/>
          <ac:picMkLst>
            <pc:docMk/>
            <pc:sldMk cId="641208035" sldId="263"/>
            <ac:picMk id="10" creationId="{A3C30A25-88C6-6DE4-796A-476D0A2AE4C4}"/>
          </ac:picMkLst>
        </pc:picChg>
      </pc:sldChg>
      <pc:sldChg chg="addSp delSp modSp mod modTransition modAnim">
        <pc:chgData name="Alfred Smith" userId="3c60a3631c0db8ad" providerId="LiveId" clId="{F1CDAFC3-5372-4FBB-8420-A2861F97F25C}" dt="2023-01-13T10:40:17.608" v="107"/>
        <pc:sldMkLst>
          <pc:docMk/>
          <pc:sldMk cId="4044745628" sldId="264"/>
        </pc:sldMkLst>
        <pc:spChg chg="del">
          <ac:chgData name="Alfred Smith" userId="3c60a3631c0db8ad" providerId="LiveId" clId="{F1CDAFC3-5372-4FBB-8420-A2861F97F25C}" dt="2023-01-13T10:39:17.595" v="96" actId="478"/>
          <ac:spMkLst>
            <pc:docMk/>
            <pc:sldMk cId="4044745628" sldId="264"/>
            <ac:spMk id="3" creationId="{A58184BD-88F1-BA02-40C1-D8403D0EEC0D}"/>
          </ac:spMkLst>
        </pc:spChg>
        <pc:spChg chg="add mod">
          <ac:chgData name="Alfred Smith" userId="3c60a3631c0db8ad" providerId="LiveId" clId="{F1CDAFC3-5372-4FBB-8420-A2861F97F25C}" dt="2023-01-13T10:40:17.608" v="107"/>
          <ac:spMkLst>
            <pc:docMk/>
            <pc:sldMk cId="4044745628" sldId="264"/>
            <ac:spMk id="5" creationId="{236F81B7-EC69-EA5A-A4B1-E47B6856F222}"/>
          </ac:spMkLst>
        </pc:spChg>
        <pc:picChg chg="del">
          <ac:chgData name="Alfred Smith" userId="3c60a3631c0db8ad" providerId="LiveId" clId="{F1CDAFC3-5372-4FBB-8420-A2861F97F25C}" dt="2023-01-13T10:38:45.222" v="91"/>
          <ac:picMkLst>
            <pc:docMk/>
            <pc:sldMk cId="4044745628" sldId="264"/>
            <ac:picMk id="2" creationId="{FF511CF2-37DB-98E2-EB6E-2B35C905A7C7}"/>
          </ac:picMkLst>
        </pc:picChg>
      </pc:sldChg>
      <pc:sldChg chg="addSp delSp modSp mod modTransition modAnim">
        <pc:chgData name="Alfred Smith" userId="3c60a3631c0db8ad" providerId="LiveId" clId="{F1CDAFC3-5372-4FBB-8420-A2861F97F25C}" dt="2023-01-13T10:40:19.301" v="108"/>
        <pc:sldMkLst>
          <pc:docMk/>
          <pc:sldMk cId="978260341" sldId="265"/>
        </pc:sldMkLst>
        <pc:spChg chg="add mod">
          <ac:chgData name="Alfred Smith" userId="3c60a3631c0db8ad" providerId="LiveId" clId="{F1CDAFC3-5372-4FBB-8420-A2861F97F25C}" dt="2023-01-13T10:40:19.301" v="108"/>
          <ac:spMkLst>
            <pc:docMk/>
            <pc:sldMk cId="978260341" sldId="265"/>
            <ac:spMk id="2" creationId="{A83EDBA0-CE73-6D0C-CFD4-9CDDC3760312}"/>
          </ac:spMkLst>
        </pc:spChg>
        <pc:spChg chg="del">
          <ac:chgData name="Alfred Smith" userId="3c60a3631c0db8ad" providerId="LiveId" clId="{F1CDAFC3-5372-4FBB-8420-A2861F97F25C}" dt="2023-01-13T10:39:15.468" v="95" actId="478"/>
          <ac:spMkLst>
            <pc:docMk/>
            <pc:sldMk cId="978260341" sldId="265"/>
            <ac:spMk id="3" creationId="{A58184BD-88F1-BA02-40C1-D8403D0EEC0D}"/>
          </ac:spMkLst>
        </pc:spChg>
        <pc:picChg chg="del">
          <ac:chgData name="Alfred Smith" userId="3c60a3631c0db8ad" providerId="LiveId" clId="{F1CDAFC3-5372-4FBB-8420-A2861F97F25C}" dt="2023-01-13T10:38:45.222" v="91"/>
          <ac:picMkLst>
            <pc:docMk/>
            <pc:sldMk cId="978260341" sldId="265"/>
            <ac:picMk id="5" creationId="{5AFD921E-943E-D6D2-D78B-440BBF1AD3C3}"/>
          </ac:picMkLst>
        </pc:picChg>
      </pc:sldChg>
      <pc:sldChg chg="addSp delSp modSp mod modTransition modAnim">
        <pc:chgData name="Alfred Smith" userId="3c60a3631c0db8ad" providerId="LiveId" clId="{F1CDAFC3-5372-4FBB-8420-A2861F97F25C}" dt="2023-01-13T10:40:20.946" v="109"/>
        <pc:sldMkLst>
          <pc:docMk/>
          <pc:sldMk cId="3575870363" sldId="266"/>
        </pc:sldMkLst>
        <pc:spChg chg="add mod">
          <ac:chgData name="Alfred Smith" userId="3c60a3631c0db8ad" providerId="LiveId" clId="{F1CDAFC3-5372-4FBB-8420-A2861F97F25C}" dt="2023-01-13T10:40:20.946" v="109"/>
          <ac:spMkLst>
            <pc:docMk/>
            <pc:sldMk cId="3575870363" sldId="266"/>
            <ac:spMk id="2" creationId="{00AEA23E-B71B-EDD0-A098-E4A4E049996C}"/>
          </ac:spMkLst>
        </pc:spChg>
        <pc:spChg chg="del">
          <ac:chgData name="Alfred Smith" userId="3c60a3631c0db8ad" providerId="LiveId" clId="{F1CDAFC3-5372-4FBB-8420-A2861F97F25C}" dt="2023-01-13T10:39:12.889" v="94" actId="478"/>
          <ac:spMkLst>
            <pc:docMk/>
            <pc:sldMk cId="3575870363" sldId="266"/>
            <ac:spMk id="3" creationId="{A58184BD-88F1-BA02-40C1-D8403D0EEC0D}"/>
          </ac:spMkLst>
        </pc:spChg>
        <pc:picChg chg="del">
          <ac:chgData name="Alfred Smith" userId="3c60a3631c0db8ad" providerId="LiveId" clId="{F1CDAFC3-5372-4FBB-8420-A2861F97F25C}" dt="2023-01-13T10:38:45.222" v="91"/>
          <ac:picMkLst>
            <pc:docMk/>
            <pc:sldMk cId="3575870363" sldId="266"/>
            <ac:picMk id="5" creationId="{A8978562-E74B-1A2B-81E5-5E4D4E742679}"/>
          </ac:picMkLst>
        </pc:picChg>
      </pc:sldChg>
      <pc:sldChg chg="addSp delSp modSp mod modTransition modAnim">
        <pc:chgData name="Alfred Smith" userId="3c60a3631c0db8ad" providerId="LiveId" clId="{F1CDAFC3-5372-4FBB-8420-A2861F97F25C}" dt="2023-01-13T10:40:22.495" v="110"/>
        <pc:sldMkLst>
          <pc:docMk/>
          <pc:sldMk cId="4017137865" sldId="267"/>
        </pc:sldMkLst>
        <pc:spChg chg="add mod">
          <ac:chgData name="Alfred Smith" userId="3c60a3631c0db8ad" providerId="LiveId" clId="{F1CDAFC3-5372-4FBB-8420-A2861F97F25C}" dt="2023-01-13T10:40:22.495" v="110"/>
          <ac:spMkLst>
            <pc:docMk/>
            <pc:sldMk cId="4017137865" sldId="267"/>
            <ac:spMk id="2" creationId="{07D514B8-C62E-482A-AE5E-3C7C4C73B81F}"/>
          </ac:spMkLst>
        </pc:spChg>
        <pc:spChg chg="del">
          <ac:chgData name="Alfred Smith" userId="3c60a3631c0db8ad" providerId="LiveId" clId="{F1CDAFC3-5372-4FBB-8420-A2861F97F25C}" dt="2023-01-13T10:39:07.556" v="93" actId="478"/>
          <ac:spMkLst>
            <pc:docMk/>
            <pc:sldMk cId="4017137865" sldId="267"/>
            <ac:spMk id="3" creationId="{A58184BD-88F1-BA02-40C1-D8403D0EEC0D}"/>
          </ac:spMkLst>
        </pc:spChg>
        <pc:picChg chg="del">
          <ac:chgData name="Alfred Smith" userId="3c60a3631c0db8ad" providerId="LiveId" clId="{F1CDAFC3-5372-4FBB-8420-A2861F97F25C}" dt="2023-01-13T10:38:45.222" v="91"/>
          <ac:picMkLst>
            <pc:docMk/>
            <pc:sldMk cId="4017137865" sldId="267"/>
            <ac:picMk id="6" creationId="{C42B5BBF-822E-F390-FE67-F47B86500402}"/>
          </ac:picMkLst>
        </pc:picChg>
      </pc:sldChg>
      <pc:sldChg chg="addSp delSp modSp mod modTransition modAnim">
        <pc:chgData name="Alfred Smith" userId="3c60a3631c0db8ad" providerId="LiveId" clId="{F1CDAFC3-5372-4FBB-8420-A2861F97F25C}" dt="2023-01-13T10:40:24.093" v="111"/>
        <pc:sldMkLst>
          <pc:docMk/>
          <pc:sldMk cId="3137811553" sldId="268"/>
        </pc:sldMkLst>
        <pc:spChg chg="add mod">
          <ac:chgData name="Alfred Smith" userId="3c60a3631c0db8ad" providerId="LiveId" clId="{F1CDAFC3-5372-4FBB-8420-A2861F97F25C}" dt="2023-01-13T10:40:24.093" v="111"/>
          <ac:spMkLst>
            <pc:docMk/>
            <pc:sldMk cId="3137811553" sldId="268"/>
            <ac:spMk id="2" creationId="{8F4FECB9-62A4-2449-2725-70EFE828AF61}"/>
          </ac:spMkLst>
        </pc:spChg>
        <pc:spChg chg="del">
          <ac:chgData name="Alfred Smith" userId="3c60a3631c0db8ad" providerId="LiveId" clId="{F1CDAFC3-5372-4FBB-8420-A2861F97F25C}" dt="2023-01-13T10:39:03.397" v="92" actId="478"/>
          <ac:spMkLst>
            <pc:docMk/>
            <pc:sldMk cId="3137811553" sldId="268"/>
            <ac:spMk id="3" creationId="{A58184BD-88F1-BA02-40C1-D8403D0EEC0D}"/>
          </ac:spMkLst>
        </pc:spChg>
        <pc:picChg chg="del">
          <ac:chgData name="Alfred Smith" userId="3c60a3631c0db8ad" providerId="LiveId" clId="{F1CDAFC3-5372-4FBB-8420-A2861F97F25C}" dt="2023-01-13T10:38:45.222" v="91"/>
          <ac:picMkLst>
            <pc:docMk/>
            <pc:sldMk cId="3137811553" sldId="268"/>
            <ac:picMk id="6" creationId="{6E23CDC1-BBE1-8540-E10F-5A766DD62E13}"/>
          </ac:picMkLst>
        </pc:picChg>
      </pc:sldChg>
      <pc:sldChg chg="modSp mod modTransition">
        <pc:chgData name="Alfred Smith" userId="3c60a3631c0db8ad" providerId="LiveId" clId="{F1CDAFC3-5372-4FBB-8420-A2861F97F25C}" dt="2023-01-13T10:38:45.222" v="91"/>
        <pc:sldMkLst>
          <pc:docMk/>
          <pc:sldMk cId="4120481681" sldId="270"/>
        </pc:sldMkLst>
        <pc:spChg chg="mod">
          <ac:chgData name="Alfred Smith" userId="3c60a3631c0db8ad" providerId="LiveId" clId="{F1CDAFC3-5372-4FBB-8420-A2861F97F25C}" dt="2023-01-13T10:33:43.006" v="10" actId="14100"/>
          <ac:spMkLst>
            <pc:docMk/>
            <pc:sldMk cId="4120481681" sldId="270"/>
            <ac:spMk id="4" creationId="{1E7ED7C1-9111-BEDE-A9BB-A206DABAC999}"/>
          </ac:spMkLst>
        </pc:spChg>
      </pc:sldChg>
      <pc:sldChg chg="modSp mod modTransition">
        <pc:chgData name="Alfred Smith" userId="3c60a3631c0db8ad" providerId="LiveId" clId="{F1CDAFC3-5372-4FBB-8420-A2861F97F25C}" dt="2023-01-13T10:38:45.222" v="91"/>
        <pc:sldMkLst>
          <pc:docMk/>
          <pc:sldMk cId="939110669" sldId="271"/>
        </pc:sldMkLst>
        <pc:spChg chg="mod">
          <ac:chgData name="Alfred Smith" userId="3c60a3631c0db8ad" providerId="LiveId" clId="{F1CDAFC3-5372-4FBB-8420-A2861F97F25C}" dt="2023-01-13T10:37:17.996" v="73" actId="20577"/>
          <ac:spMkLst>
            <pc:docMk/>
            <pc:sldMk cId="939110669" sldId="271"/>
            <ac:spMk id="2" creationId="{2032B2DF-C745-6B02-EE56-B161602FAD83}"/>
          </ac:spMkLst>
        </pc:spChg>
      </pc:sldChg>
      <pc:sldChg chg="modSp mod modTransition">
        <pc:chgData name="Alfred Smith" userId="3c60a3631c0db8ad" providerId="LiveId" clId="{F1CDAFC3-5372-4FBB-8420-A2861F97F25C}" dt="2023-01-13T10:38:45.222" v="91"/>
        <pc:sldMkLst>
          <pc:docMk/>
          <pc:sldMk cId="4024569785" sldId="272"/>
        </pc:sldMkLst>
        <pc:spChg chg="mod">
          <ac:chgData name="Alfred Smith" userId="3c60a3631c0db8ad" providerId="LiveId" clId="{F1CDAFC3-5372-4FBB-8420-A2861F97F25C}" dt="2023-01-13T10:37:38.634" v="83" actId="14100"/>
          <ac:spMkLst>
            <pc:docMk/>
            <pc:sldMk cId="4024569785" sldId="272"/>
            <ac:spMk id="2" creationId="{0295391C-74A3-62D0-ED1B-D4A6A028DBED}"/>
          </ac:spMkLst>
        </pc:spChg>
      </pc:sldChg>
      <pc:sldChg chg="modSp mod modTransition">
        <pc:chgData name="Alfred Smith" userId="3c60a3631c0db8ad" providerId="LiveId" clId="{F1CDAFC3-5372-4FBB-8420-A2861F97F25C}" dt="2023-01-13T10:38:45.222" v="91"/>
        <pc:sldMkLst>
          <pc:docMk/>
          <pc:sldMk cId="487179600" sldId="273"/>
        </pc:sldMkLst>
        <pc:spChg chg="mod">
          <ac:chgData name="Alfred Smith" userId="3c60a3631c0db8ad" providerId="LiveId" clId="{F1CDAFC3-5372-4FBB-8420-A2861F97F25C}" dt="2023-01-13T10:37:46.501" v="84"/>
          <ac:spMkLst>
            <pc:docMk/>
            <pc:sldMk cId="487179600" sldId="273"/>
            <ac:spMk id="2" creationId="{A1A80D8E-4136-DD02-690E-9DBCDB024E61}"/>
          </ac:spMkLst>
        </pc:spChg>
      </pc:sldChg>
      <pc:sldChg chg="modSp mod modTransition">
        <pc:chgData name="Alfred Smith" userId="3c60a3631c0db8ad" providerId="LiveId" clId="{F1CDAFC3-5372-4FBB-8420-A2861F97F25C}" dt="2023-01-13T10:38:45.222" v="91"/>
        <pc:sldMkLst>
          <pc:docMk/>
          <pc:sldMk cId="2168401200" sldId="274"/>
        </pc:sldMkLst>
        <pc:spChg chg="mod">
          <ac:chgData name="Alfred Smith" userId="3c60a3631c0db8ad" providerId="LiveId" clId="{F1CDAFC3-5372-4FBB-8420-A2861F97F25C}" dt="2023-01-13T10:37:58.088" v="85"/>
          <ac:spMkLst>
            <pc:docMk/>
            <pc:sldMk cId="2168401200" sldId="274"/>
            <ac:spMk id="2" creationId="{F49C7433-A8CC-389D-796D-A6C620918627}"/>
          </ac:spMkLst>
        </pc:spChg>
      </pc:sldChg>
      <pc:sldChg chg="modSp mod modTransition">
        <pc:chgData name="Alfred Smith" userId="3c60a3631c0db8ad" providerId="LiveId" clId="{F1CDAFC3-5372-4FBB-8420-A2861F97F25C}" dt="2023-01-13T10:38:45.222" v="91"/>
        <pc:sldMkLst>
          <pc:docMk/>
          <pc:sldMk cId="2996969115" sldId="275"/>
        </pc:sldMkLst>
        <pc:spChg chg="mod">
          <ac:chgData name="Alfred Smith" userId="3c60a3631c0db8ad" providerId="LiveId" clId="{F1CDAFC3-5372-4FBB-8420-A2861F97F25C}" dt="2023-01-13T10:38:03.442" v="86"/>
          <ac:spMkLst>
            <pc:docMk/>
            <pc:sldMk cId="2996969115" sldId="275"/>
            <ac:spMk id="2" creationId="{9E315665-28E4-2208-DA0B-FA7EB63FD095}"/>
          </ac:spMkLst>
        </pc:spChg>
      </pc:sldChg>
      <pc:sldChg chg="modSp mod modTransition">
        <pc:chgData name="Alfred Smith" userId="3c60a3631c0db8ad" providerId="LiveId" clId="{F1CDAFC3-5372-4FBB-8420-A2861F97F25C}" dt="2023-01-13T10:38:45.222" v="91"/>
        <pc:sldMkLst>
          <pc:docMk/>
          <pc:sldMk cId="2390376940" sldId="276"/>
        </pc:sldMkLst>
        <pc:spChg chg="mod">
          <ac:chgData name="Alfred Smith" userId="3c60a3631c0db8ad" providerId="LiveId" clId="{F1CDAFC3-5372-4FBB-8420-A2861F97F25C}" dt="2023-01-13T10:38:07.276" v="87"/>
          <ac:spMkLst>
            <pc:docMk/>
            <pc:sldMk cId="2390376940" sldId="276"/>
            <ac:spMk id="2" creationId="{4C9DF5E1-9FA8-2F2F-BCE7-3B46CB4A4090}"/>
          </ac:spMkLst>
        </pc:spChg>
      </pc:sldChg>
      <pc:sldChg chg="modSp mod modTransition">
        <pc:chgData name="Alfred Smith" userId="3c60a3631c0db8ad" providerId="LiveId" clId="{F1CDAFC3-5372-4FBB-8420-A2861F97F25C}" dt="2023-01-13T10:38:45.222" v="91"/>
        <pc:sldMkLst>
          <pc:docMk/>
          <pc:sldMk cId="4265919077" sldId="277"/>
        </pc:sldMkLst>
        <pc:spChg chg="mod">
          <ac:chgData name="Alfred Smith" userId="3c60a3631c0db8ad" providerId="LiveId" clId="{F1CDAFC3-5372-4FBB-8420-A2861F97F25C}" dt="2023-01-13T10:38:11.039" v="88"/>
          <ac:spMkLst>
            <pc:docMk/>
            <pc:sldMk cId="4265919077" sldId="277"/>
            <ac:spMk id="2" creationId="{58FCC565-9248-8444-3C69-EDE4468D884D}"/>
          </ac:spMkLst>
        </pc:spChg>
      </pc:sldChg>
      <pc:sldChg chg="modSp mod modTransition">
        <pc:chgData name="Alfred Smith" userId="3c60a3631c0db8ad" providerId="LiveId" clId="{F1CDAFC3-5372-4FBB-8420-A2861F97F25C}" dt="2023-01-13T10:38:45.222" v="91"/>
        <pc:sldMkLst>
          <pc:docMk/>
          <pc:sldMk cId="210266664" sldId="278"/>
        </pc:sldMkLst>
        <pc:spChg chg="mod">
          <ac:chgData name="Alfred Smith" userId="3c60a3631c0db8ad" providerId="LiveId" clId="{F1CDAFC3-5372-4FBB-8420-A2861F97F25C}" dt="2023-01-13T10:38:22.389" v="90"/>
          <ac:spMkLst>
            <pc:docMk/>
            <pc:sldMk cId="210266664" sldId="278"/>
            <ac:spMk id="3" creationId="{BB0B7B2D-80AA-C2AB-6A28-3362EB4DD0C6}"/>
          </ac:spMkLst>
        </pc:spChg>
      </pc:sldChg>
      <pc:sldChg chg="modSp mod modTransition">
        <pc:chgData name="Alfred Smith" userId="3c60a3631c0db8ad" providerId="LiveId" clId="{F1CDAFC3-5372-4FBB-8420-A2861F97F25C}" dt="2023-01-13T10:38:45.222" v="91"/>
        <pc:sldMkLst>
          <pc:docMk/>
          <pc:sldMk cId="888433145" sldId="279"/>
        </pc:sldMkLst>
        <pc:spChg chg="mod">
          <ac:chgData name="Alfred Smith" userId="3c60a3631c0db8ad" providerId="LiveId" clId="{F1CDAFC3-5372-4FBB-8420-A2861F97F25C}" dt="2023-01-13T10:38:16.531" v="89"/>
          <ac:spMkLst>
            <pc:docMk/>
            <pc:sldMk cId="888433145" sldId="279"/>
            <ac:spMk id="2" creationId="{90DDE7FB-7765-B05E-9080-230DDBBEFCA9}"/>
          </ac:spMkLst>
        </pc:spChg>
      </pc:sldChg>
    </pc:docChg>
  </pc:docChgLst>
  <pc:docChgLst>
    <pc:chgData name="Alfred Smith" userId="3c60a3631c0db8ad" providerId="LiveId" clId="{DBDD615C-D2D7-414A-A4C4-043893639337}"/>
    <pc:docChg chg="modSld">
      <pc:chgData name="Alfred Smith" userId="3c60a3631c0db8ad" providerId="LiveId" clId="{DBDD615C-D2D7-414A-A4C4-043893639337}" dt="2023-01-25T14:46:29.004" v="0"/>
      <pc:docMkLst>
        <pc:docMk/>
      </pc:docMkLst>
      <pc:sldChg chg="modSp mod">
        <pc:chgData name="Alfred Smith" userId="3c60a3631c0db8ad" providerId="LiveId" clId="{DBDD615C-D2D7-414A-A4C4-043893639337}" dt="2023-01-25T14:46:29.004" v="0"/>
        <pc:sldMkLst>
          <pc:docMk/>
          <pc:sldMk cId="1499918570" sldId="257"/>
        </pc:sldMkLst>
        <pc:spChg chg="mod">
          <ac:chgData name="Alfred Smith" userId="3c60a3631c0db8ad" providerId="LiveId" clId="{DBDD615C-D2D7-414A-A4C4-043893639337}" dt="2023-01-25T14:46:29.004"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36 </a:t>
            </a:r>
            <a:r>
              <a:rPr lang="en-IN" sz="1200" b="1" i="0" u="none" strike="noStrike" baseline="0" dirty="0">
                <a:latin typeface="TimesNewRomanPS-BoldMT"/>
              </a:rPr>
              <a:t>Legion</a:t>
            </a:r>
          </a:p>
          <a:p>
            <a:pPr algn="l"/>
            <a:r>
              <a:rPr lang="en-IN" sz="1200" b="0" i="0" u="none" strike="noStrike" baseline="0" dirty="0">
                <a:latin typeface="TimesNewRomanPSMT"/>
              </a:rPr>
              <a:t>1. Legion - Matt 8:28-34; Mark 5:1-20; Luke 8:26-39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2. Woman touching Jesus’ cloak &amp; Jairus’ daughter - Matthew 9:18-26; Mark 5:21-</a:t>
            </a:r>
          </a:p>
          <a:p>
            <a:pPr algn="l"/>
            <a:r>
              <a:rPr lang="en-IN" sz="1200" b="0" i="0" u="none" strike="noStrike" baseline="0" dirty="0">
                <a:latin typeface="TimesNewRomanPSMT"/>
              </a:rPr>
              <a:t>43; Luke 8:40-56 (Top)</a:t>
            </a:r>
          </a:p>
          <a:p>
            <a:pPr algn="l"/>
            <a:r>
              <a:rPr lang="en-US" sz="1200" b="0" i="0" u="none" strike="noStrike" baseline="0" dirty="0">
                <a:latin typeface="TimesNewRomanPSMT"/>
              </a:rPr>
              <a:t>3. John Beheaded - Matt 14:1-12; Mark 6:14-29; Luke 9:7-9 (Right Bottom)</a:t>
            </a:r>
          </a:p>
          <a:p>
            <a:pPr algn="l"/>
            <a:r>
              <a:rPr lang="en-US" sz="1200" b="0" i="0" u="none" strike="noStrike" baseline="0" dirty="0">
                <a:latin typeface="TimesNewRomanPSMT"/>
              </a:rPr>
              <a:t>4. 1st Miracle with loaves - Matt 14:13-21; Mark 6:30-44;luke 9:10-17; John 6:1-15</a:t>
            </a:r>
          </a:p>
          <a:p>
            <a:pPr algn="l"/>
            <a:r>
              <a:rPr lang="en-IN" sz="1200" b="0" i="0" u="none" strike="noStrike" baseline="0" dirty="0">
                <a:latin typeface="TimesNewRomanPSMT"/>
              </a:rPr>
              <a:t>(Left Bottom)</a:t>
            </a:r>
          </a:p>
          <a:p>
            <a:pPr algn="l"/>
            <a:r>
              <a:rPr lang="en-US" sz="1200" b="0" i="0" u="none" strike="noStrike" baseline="0" dirty="0">
                <a:latin typeface="TimesNewRomanPSMT"/>
              </a:rPr>
              <a:t>5. Jesus walks on Water - Matt 14:22-33; Mark 6:45-52; John 6:16-21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36-4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A5E3D-EACE-6825-321F-47B2F07E1F4E}"/>
              </a:ext>
            </a:extLst>
          </p:cNvPr>
          <p:cNvPicPr>
            <a:picLocks noChangeAspect="1"/>
          </p:cNvPicPr>
          <p:nvPr/>
        </p:nvPicPr>
        <p:blipFill>
          <a:blip r:embed="rId2"/>
          <a:stretch>
            <a:fillRect/>
          </a:stretch>
        </p:blipFill>
        <p:spPr>
          <a:xfrm>
            <a:off x="-178037" y="0"/>
            <a:ext cx="12370037" cy="6858000"/>
          </a:xfrm>
          <a:prstGeom prst="rect">
            <a:avLst/>
          </a:prstGeom>
        </p:spPr>
      </p:pic>
      <p:sp>
        <p:nvSpPr>
          <p:cNvPr id="2" name="TextBox 1">
            <a:extLst>
              <a:ext uri="{FF2B5EF4-FFF2-40B4-BE49-F238E27FC236}">
                <a16:creationId xmlns:a16="http://schemas.microsoft.com/office/drawing/2014/main" id="{A1A80D8E-4136-DD02-690E-9DBCDB024E61}"/>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121212"/>
                </a:solidFill>
                <a:effectLst/>
                <a:latin typeface="ArialMT"/>
              </a:rPr>
              <a:t>37But he answered them, </a:t>
            </a:r>
            <a:r>
              <a:rPr lang="en-US" sz="4000" b="0" i="0" dirty="0">
                <a:solidFill>
                  <a:srgbClr val="FF3D4D"/>
                </a:solidFill>
                <a:effectLst/>
                <a:latin typeface="ArialMT"/>
              </a:rPr>
              <a:t>“You give them something to eat.”</a:t>
            </a:r>
            <a:endParaRPr lang="en-US" sz="4000" b="0" i="0" dirty="0">
              <a:solidFill>
                <a:srgbClr val="121212"/>
              </a:solidFill>
              <a:effectLst/>
              <a:latin typeface="ArialMT"/>
            </a:endParaRPr>
          </a:p>
          <a:p>
            <a:pPr algn="l"/>
            <a:r>
              <a:rPr lang="en-US" sz="4000" b="0" i="0" dirty="0">
                <a:solidFill>
                  <a:srgbClr val="121212"/>
                </a:solidFill>
                <a:effectLst/>
                <a:latin typeface="ArialMT"/>
              </a:rPr>
              <a:t>They asked him, “Shall we go and buy two hundred denarii worth of bread and give them something to eat?”</a:t>
            </a:r>
          </a:p>
          <a:p>
            <a:endParaRPr lang="en-US" sz="4000" dirty="0">
              <a:solidFill>
                <a:srgbClr val="121212"/>
              </a:solidFill>
              <a:latin typeface="Arial" panose="020B0604020202020204" pitchFamily="34" charset="0"/>
            </a:endParaRPr>
          </a:p>
          <a:p>
            <a:endParaRPr lang="en-IN" dirty="0"/>
          </a:p>
        </p:txBody>
      </p:sp>
      <p:sp>
        <p:nvSpPr>
          <p:cNvPr id="2" name="TextBox 1">
            <a:extLst>
              <a:ext uri="{FF2B5EF4-FFF2-40B4-BE49-F238E27FC236}">
                <a16:creationId xmlns:a16="http://schemas.microsoft.com/office/drawing/2014/main" id="{7FFE0232-4A6C-B87B-5CF7-3D4D5FD5784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1023F-176B-F79A-C30E-984B3CE260D2}"/>
              </a:ext>
            </a:extLst>
          </p:cNvPr>
          <p:cNvPicPr>
            <a:picLocks noChangeAspect="1"/>
          </p:cNvPicPr>
          <p:nvPr/>
        </p:nvPicPr>
        <p:blipFill>
          <a:blip r:embed="rId2"/>
          <a:stretch>
            <a:fillRect/>
          </a:stretch>
        </p:blipFill>
        <p:spPr>
          <a:xfrm>
            <a:off x="0" y="-230372"/>
            <a:ext cx="12192000" cy="7088372"/>
          </a:xfrm>
          <a:prstGeom prst="rect">
            <a:avLst/>
          </a:prstGeom>
        </p:spPr>
      </p:pic>
      <p:sp>
        <p:nvSpPr>
          <p:cNvPr id="2" name="TextBox 1">
            <a:extLst>
              <a:ext uri="{FF2B5EF4-FFF2-40B4-BE49-F238E27FC236}">
                <a16:creationId xmlns:a16="http://schemas.microsoft.com/office/drawing/2014/main" id="{F49C7433-A8CC-389D-796D-A6C620918627}"/>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121212"/>
                </a:solidFill>
                <a:effectLst/>
                <a:latin typeface="ArialMT"/>
              </a:rPr>
              <a:t>38He said to them, </a:t>
            </a:r>
            <a:r>
              <a:rPr lang="en-US" sz="4400" b="0" i="0" dirty="0">
                <a:solidFill>
                  <a:srgbClr val="FF3D4D"/>
                </a:solidFill>
                <a:effectLst/>
                <a:latin typeface="ArialMT"/>
              </a:rPr>
              <a:t>“How many loaves do you have? Go see.”</a:t>
            </a:r>
            <a:endParaRPr lang="en-US" sz="4400" b="0" i="0" dirty="0">
              <a:solidFill>
                <a:srgbClr val="121212"/>
              </a:solidFill>
              <a:effectLst/>
              <a:latin typeface="ArialMT"/>
            </a:endParaRPr>
          </a:p>
          <a:p>
            <a:pPr algn="l"/>
            <a:r>
              <a:rPr lang="en-US" sz="4400" b="0" i="0" dirty="0">
                <a:solidFill>
                  <a:srgbClr val="121212"/>
                </a:solidFill>
                <a:effectLst/>
                <a:latin typeface="ArialMT"/>
              </a:rPr>
              <a:t>When they knew, they said, “Five, and two fish.”</a:t>
            </a:r>
          </a:p>
          <a:p>
            <a:endParaRPr lang="en-IN" dirty="0"/>
          </a:p>
        </p:txBody>
      </p:sp>
      <p:sp>
        <p:nvSpPr>
          <p:cNvPr id="5" name="TextBox 4">
            <a:extLst>
              <a:ext uri="{FF2B5EF4-FFF2-40B4-BE49-F238E27FC236}">
                <a16:creationId xmlns:a16="http://schemas.microsoft.com/office/drawing/2014/main" id="{236F81B7-EC69-EA5A-A4B1-E47B6856F22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588A06-CDF5-558E-0DC0-6F994AC52ED4}"/>
              </a:ext>
            </a:extLst>
          </p:cNvPr>
          <p:cNvPicPr>
            <a:picLocks noChangeAspect="1"/>
          </p:cNvPicPr>
          <p:nvPr/>
        </p:nvPicPr>
        <p:blipFill>
          <a:blip r:embed="rId2"/>
          <a:stretch>
            <a:fillRect/>
          </a:stretch>
        </p:blipFill>
        <p:spPr>
          <a:xfrm>
            <a:off x="0" y="0"/>
            <a:ext cx="13533120" cy="8119872"/>
          </a:xfrm>
          <a:prstGeom prst="rect">
            <a:avLst/>
          </a:prstGeom>
        </p:spPr>
      </p:pic>
      <p:sp>
        <p:nvSpPr>
          <p:cNvPr id="2" name="TextBox 1">
            <a:extLst>
              <a:ext uri="{FF2B5EF4-FFF2-40B4-BE49-F238E27FC236}">
                <a16:creationId xmlns:a16="http://schemas.microsoft.com/office/drawing/2014/main" id="{9E315665-28E4-2208-DA0B-FA7EB63FD095}"/>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39He commanded them that everyone should sit down in groups on the green grass. 40They sat down in ranks, by hundreds and by fifties. </a:t>
            </a:r>
            <a:endParaRPr lang="en-IN" dirty="0"/>
          </a:p>
        </p:txBody>
      </p:sp>
      <p:sp>
        <p:nvSpPr>
          <p:cNvPr id="2" name="TextBox 1">
            <a:extLst>
              <a:ext uri="{FF2B5EF4-FFF2-40B4-BE49-F238E27FC236}">
                <a16:creationId xmlns:a16="http://schemas.microsoft.com/office/drawing/2014/main" id="{A83EDBA0-CE73-6D0C-CFD4-9CDDC376031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51353E-93CE-BD79-8AB9-645B977A5A68}"/>
              </a:ext>
            </a:extLst>
          </p:cNvPr>
          <p:cNvPicPr>
            <a:picLocks noChangeAspect="1"/>
          </p:cNvPicPr>
          <p:nvPr/>
        </p:nvPicPr>
        <p:blipFill>
          <a:blip r:embed="rId2"/>
          <a:stretch>
            <a:fillRect/>
          </a:stretch>
        </p:blipFill>
        <p:spPr>
          <a:xfrm>
            <a:off x="0" y="0"/>
            <a:ext cx="12192000" cy="7113996"/>
          </a:xfrm>
          <a:prstGeom prst="rect">
            <a:avLst/>
          </a:prstGeom>
        </p:spPr>
      </p:pic>
      <p:sp>
        <p:nvSpPr>
          <p:cNvPr id="2" name="TextBox 1">
            <a:extLst>
              <a:ext uri="{FF2B5EF4-FFF2-40B4-BE49-F238E27FC236}">
                <a16:creationId xmlns:a16="http://schemas.microsoft.com/office/drawing/2014/main" id="{4C9DF5E1-9FA8-2F2F-BCE7-3B46CB4A4090}"/>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41He took the five loaves and the two fish; and looking up to heaven, he blessed and broke the loaves, and he gave to his disciples to set before them, and he divided the two fish among them all. </a:t>
            </a:r>
            <a:endParaRPr lang="en-IN" dirty="0"/>
          </a:p>
        </p:txBody>
      </p:sp>
      <p:sp>
        <p:nvSpPr>
          <p:cNvPr id="2" name="TextBox 1">
            <a:extLst>
              <a:ext uri="{FF2B5EF4-FFF2-40B4-BE49-F238E27FC236}">
                <a16:creationId xmlns:a16="http://schemas.microsoft.com/office/drawing/2014/main" id="{00AEA23E-B71B-EDD0-A098-E4A4E049996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A3B61-AF57-263C-4275-89208412AD9E}"/>
              </a:ext>
            </a:extLst>
          </p:cNvPr>
          <p:cNvPicPr>
            <a:picLocks noChangeAspect="1"/>
          </p:cNvPicPr>
          <p:nvPr/>
        </p:nvPicPr>
        <p:blipFill>
          <a:blip r:embed="rId2"/>
          <a:stretch>
            <a:fillRect/>
          </a:stretch>
        </p:blipFill>
        <p:spPr>
          <a:xfrm>
            <a:off x="0" y="0"/>
            <a:ext cx="12192000" cy="6984159"/>
          </a:xfrm>
          <a:prstGeom prst="rect">
            <a:avLst/>
          </a:prstGeom>
        </p:spPr>
      </p:pic>
      <p:sp>
        <p:nvSpPr>
          <p:cNvPr id="2" name="TextBox 1">
            <a:extLst>
              <a:ext uri="{FF2B5EF4-FFF2-40B4-BE49-F238E27FC236}">
                <a16:creationId xmlns:a16="http://schemas.microsoft.com/office/drawing/2014/main" id="{58FCC565-9248-8444-3C69-EDE4468D884D}"/>
              </a:ext>
            </a:extLst>
          </p:cNvPr>
          <p:cNvSpPr txBox="1"/>
          <p:nvPr/>
        </p:nvSpPr>
        <p:spPr>
          <a:xfrm>
            <a:off x="1119369"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121212"/>
                </a:solidFill>
                <a:effectLst/>
                <a:latin typeface="ArialMT"/>
              </a:rPr>
              <a:t>42They all ate and were filled. 43They took up twelve baskets full of broken pieces and also of the fish.</a:t>
            </a:r>
            <a:endParaRPr lang="en-IN" sz="4400" dirty="0"/>
          </a:p>
        </p:txBody>
      </p:sp>
      <p:sp>
        <p:nvSpPr>
          <p:cNvPr id="2" name="TextBox 1">
            <a:extLst>
              <a:ext uri="{FF2B5EF4-FFF2-40B4-BE49-F238E27FC236}">
                <a16:creationId xmlns:a16="http://schemas.microsoft.com/office/drawing/2014/main" id="{07D514B8-C62E-482A-AE5E-3C7C4C73B81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05DE30-CC69-8D88-2506-A3F805DB18F6}"/>
              </a:ext>
            </a:extLst>
          </p:cNvPr>
          <p:cNvSpPr txBox="1"/>
          <p:nvPr/>
        </p:nvSpPr>
        <p:spPr>
          <a:xfrm>
            <a:off x="5943600" y="-274576"/>
            <a:ext cx="5910943" cy="4209803"/>
          </a:xfrm>
          <a:prstGeom prst="rect">
            <a:avLst/>
          </a:prstGeom>
          <a:noFill/>
        </p:spPr>
        <p:txBody>
          <a:bodyPr wrap="square" rtlCol="0">
            <a:noAutofit/>
          </a:bodyPr>
          <a:lstStyle/>
          <a:p>
            <a:r>
              <a:rPr lang="bo-CN" sz="8000" b="1" i="0" cap="all" dirty="0">
                <a:solidFill>
                  <a:schemeClr val="bg1"/>
                </a:solidFill>
                <a:effectLst/>
                <a:latin typeface="ArialMT"/>
              </a:rPr>
              <a:t>མད་ཐཱ། 14</a:t>
            </a:r>
            <a:r>
              <a:rPr lang="en-IN" sz="8000" b="1" i="0" cap="all" dirty="0">
                <a:solidFill>
                  <a:schemeClr val="bg1"/>
                </a:solidFill>
                <a:effectLst/>
                <a:latin typeface="ArialMT"/>
              </a:rPr>
              <a:t>, </a:t>
            </a:r>
            <a:r>
              <a:rPr lang="bo-CN" sz="8000" b="1" i="0" cap="all" dirty="0">
                <a:solidFill>
                  <a:schemeClr val="bg1"/>
                </a:solidFill>
                <a:effectLst/>
                <a:latin typeface="ArialMT"/>
              </a:rPr>
              <a:t>མར་ཀུ 6</a:t>
            </a:r>
            <a:endParaRPr lang="en-IN" sz="8000" dirty="0">
              <a:solidFill>
                <a:schemeClr val="bg1"/>
              </a:solidFill>
            </a:endParaRPr>
          </a:p>
          <a:p>
            <a:r>
              <a:rPr lang="en-IN" sz="8000" dirty="0">
                <a:solidFill>
                  <a:schemeClr val="bg1"/>
                </a:solidFill>
              </a:rPr>
              <a:t> </a:t>
            </a:r>
            <a:r>
              <a:rPr lang="bo-CN" sz="8000" b="1" dirty="0">
                <a:solidFill>
                  <a:schemeClr val="bg1"/>
                </a:solidFill>
                <a:latin typeface="Arial" panose="020B0604020202020204" pitchFamily="34" charset="0"/>
              </a:rPr>
              <a:t>མི་ལྔ་སྟོང་ཙམ་གྱི་བཀྲེས་ལྟོགས་བསལ་བ།</a:t>
            </a:r>
            <a:endParaRPr lang="en-IN" sz="8000" dirty="0">
              <a:solidFill>
                <a:schemeClr val="bg1"/>
              </a:solidFill>
            </a:endParaRPr>
          </a:p>
        </p:txBody>
      </p:sp>
      <p:pic>
        <p:nvPicPr>
          <p:cNvPr id="5" name="Picture 4">
            <a:extLst>
              <a:ext uri="{FF2B5EF4-FFF2-40B4-BE49-F238E27FC236}">
                <a16:creationId xmlns:a16="http://schemas.microsoft.com/office/drawing/2014/main" id="{7C74B51D-1742-7C50-2159-74F08D7042D6}"/>
              </a:ext>
            </a:extLst>
          </p:cNvPr>
          <p:cNvPicPr>
            <a:picLocks noChangeAspect="1"/>
          </p:cNvPicPr>
          <p:nvPr/>
        </p:nvPicPr>
        <p:blipFill>
          <a:blip r:embed="rId2"/>
          <a:stretch>
            <a:fillRect/>
          </a:stretch>
        </p:blipFill>
        <p:spPr>
          <a:xfrm>
            <a:off x="0" y="0"/>
            <a:ext cx="12192000" cy="7609431"/>
          </a:xfrm>
          <a:prstGeom prst="rect">
            <a:avLst/>
          </a:prstGeom>
        </p:spPr>
      </p:pic>
      <p:sp>
        <p:nvSpPr>
          <p:cNvPr id="3" name="TextBox 2">
            <a:extLst>
              <a:ext uri="{FF2B5EF4-FFF2-40B4-BE49-F238E27FC236}">
                <a16:creationId xmlns:a16="http://schemas.microsoft.com/office/drawing/2014/main" id="{F3DC26E9-7CFB-EF37-851E-1AB1F13463EB}"/>
              </a:ext>
            </a:extLst>
          </p:cNvPr>
          <p:cNvSpPr txBox="1"/>
          <p:nvPr/>
        </p:nvSpPr>
        <p:spPr>
          <a:xfrm>
            <a:off x="3120887" y="166254"/>
            <a:ext cx="9071113" cy="3115789"/>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1st Miracle with loaves - Matt 14:13-21; Mark 6:30-44;luke 9:10-17; John 6:1-15</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38AE6-8F62-DE52-7D37-CF0569511299}"/>
              </a:ext>
            </a:extLst>
          </p:cNvPr>
          <p:cNvPicPr>
            <a:picLocks noChangeAspect="1"/>
          </p:cNvPicPr>
          <p:nvPr/>
        </p:nvPicPr>
        <p:blipFill>
          <a:blip r:embed="rId2"/>
          <a:stretch>
            <a:fillRect/>
          </a:stretch>
        </p:blipFill>
        <p:spPr>
          <a:xfrm>
            <a:off x="0" y="-1"/>
            <a:ext cx="12192000" cy="6989045"/>
          </a:xfrm>
          <a:prstGeom prst="rect">
            <a:avLst/>
          </a:prstGeom>
        </p:spPr>
      </p:pic>
      <p:sp>
        <p:nvSpPr>
          <p:cNvPr id="2" name="TextBox 1">
            <a:extLst>
              <a:ext uri="{FF2B5EF4-FFF2-40B4-BE49-F238E27FC236}">
                <a16:creationId xmlns:a16="http://schemas.microsoft.com/office/drawing/2014/main" id="{90DDE7FB-7765-B05E-9080-230DDBBEFCA9}"/>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ArialMT"/>
              </a:rPr>
              <a:t>44Those who ate the loaves were five thousand men.</a:t>
            </a:r>
            <a:endParaRPr lang="en-IN" sz="4000" dirty="0"/>
          </a:p>
        </p:txBody>
      </p:sp>
      <p:sp>
        <p:nvSpPr>
          <p:cNvPr id="2" name="TextBox 1">
            <a:extLst>
              <a:ext uri="{FF2B5EF4-FFF2-40B4-BE49-F238E27FC236}">
                <a16:creationId xmlns:a16="http://schemas.microsoft.com/office/drawing/2014/main" id="{8F4FECB9-62A4-2449-2725-70EFE828AF6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6569BC-8BB5-2F72-C3F5-C7859C72D0BA}"/>
              </a:ext>
            </a:extLst>
          </p:cNvPr>
          <p:cNvPicPr>
            <a:picLocks noChangeAspect="1"/>
          </p:cNvPicPr>
          <p:nvPr/>
        </p:nvPicPr>
        <p:blipFill>
          <a:blip r:embed="rId2"/>
          <a:stretch>
            <a:fillRect/>
          </a:stretch>
        </p:blipFill>
        <p:spPr>
          <a:xfrm>
            <a:off x="0" y="-274576"/>
            <a:ext cx="12192000" cy="7407151"/>
          </a:xfrm>
          <a:prstGeom prst="rect">
            <a:avLst/>
          </a:prstGeom>
        </p:spPr>
      </p:pic>
      <p:sp>
        <p:nvSpPr>
          <p:cNvPr id="3" name="TextBox 2">
            <a:extLst>
              <a:ext uri="{FF2B5EF4-FFF2-40B4-BE49-F238E27FC236}">
                <a16:creationId xmlns:a16="http://schemas.microsoft.com/office/drawing/2014/main" id="{BB0B7B2D-80AA-C2AB-6A28-3362EB4DD0C6}"/>
              </a:ext>
            </a:extLst>
          </p:cNvPr>
          <p:cNvSpPr txBox="1"/>
          <p:nvPr/>
        </p:nvSpPr>
        <p:spPr>
          <a:xfrm>
            <a:off x="9338083" y="23273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5400" b="0" i="0" u="none" strike="noStrike" baseline="0" dirty="0">
                <a:latin typeface="TimesNewRomanPSMT"/>
              </a:rPr>
              <a:t>1st Miracle with loaves - Matt 14:13-21; Mark 6:30-44;luke 9:10-17; John 6:1-15</a:t>
            </a:r>
          </a:p>
        </p:txBody>
      </p:sp>
      <p:sp>
        <p:nvSpPr>
          <p:cNvPr id="5" name="TextBox 4">
            <a:extLst>
              <a:ext uri="{FF2B5EF4-FFF2-40B4-BE49-F238E27FC236}">
                <a16:creationId xmlns:a16="http://schemas.microsoft.com/office/drawing/2014/main" id="{5DCCBA2C-6138-BDBF-42B2-766DF53CF5D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F361C-E78A-D4E9-7F6F-2B47F886A9A3}"/>
              </a:ext>
            </a:extLst>
          </p:cNvPr>
          <p:cNvPicPr>
            <a:picLocks noChangeAspect="1"/>
          </p:cNvPicPr>
          <p:nvPr/>
        </p:nvPicPr>
        <p:blipFill>
          <a:blip r:embed="rId2"/>
          <a:stretch>
            <a:fillRect/>
          </a:stretch>
        </p:blipFill>
        <p:spPr>
          <a:xfrm>
            <a:off x="0" y="0"/>
            <a:ext cx="12192000" cy="7609431"/>
          </a:xfrm>
          <a:prstGeom prst="rect">
            <a:avLst/>
          </a:prstGeom>
        </p:spPr>
      </p:pic>
      <p:sp>
        <p:nvSpPr>
          <p:cNvPr id="4" name="TextBox 3">
            <a:extLst>
              <a:ext uri="{FF2B5EF4-FFF2-40B4-BE49-F238E27FC236}">
                <a16:creationId xmlns:a16="http://schemas.microsoft.com/office/drawing/2014/main" id="{1E7ED7C1-9111-BEDE-A9BB-A206DABAC999}"/>
              </a:ext>
            </a:extLst>
          </p:cNvPr>
          <p:cNvSpPr txBox="1"/>
          <p:nvPr/>
        </p:nvSpPr>
        <p:spPr>
          <a:xfrm>
            <a:off x="3120887" y="166254"/>
            <a:ext cx="9071113" cy="3115789"/>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1st Miracle with loaves - Matt 14:13-21; Mark 6:30-44;luke 9:10-17; John 6:1-15</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400" dirty="0"/>
              <a:t>Matt 14</a:t>
            </a:r>
            <a:r>
              <a:rPr lang="en-US" sz="4400" b="0" i="0" dirty="0">
                <a:solidFill>
                  <a:srgbClr val="121212"/>
                </a:solidFill>
                <a:effectLst/>
                <a:latin typeface="ArialMT"/>
              </a:rPr>
              <a:t>13 Now when Jesus heard this, he withdrew from there in a boat to a deserted place apart. When the multitudes heard it, they followed him on foot from the cities.</a:t>
            </a:r>
            <a:endParaRPr lang="en-IN" dirty="0"/>
          </a:p>
        </p:txBody>
      </p:sp>
      <p:sp>
        <p:nvSpPr>
          <p:cNvPr id="2" name="TextBox 1">
            <a:extLst>
              <a:ext uri="{FF2B5EF4-FFF2-40B4-BE49-F238E27FC236}">
                <a16:creationId xmlns:a16="http://schemas.microsoft.com/office/drawing/2014/main" id="{6C6F6736-82C5-388E-0DD4-8510C2CD387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39C07-9557-5BCC-E4AB-EC42BCEBF0E2}"/>
              </a:ext>
            </a:extLst>
          </p:cNvPr>
          <p:cNvPicPr>
            <a:picLocks noChangeAspect="1"/>
          </p:cNvPicPr>
          <p:nvPr/>
        </p:nvPicPr>
        <p:blipFill>
          <a:blip r:embed="rId2"/>
          <a:stretch>
            <a:fillRect/>
          </a:stretch>
        </p:blipFill>
        <p:spPr>
          <a:xfrm>
            <a:off x="-1" y="0"/>
            <a:ext cx="12586939" cy="6858000"/>
          </a:xfrm>
          <a:prstGeom prst="rect">
            <a:avLst/>
          </a:prstGeom>
        </p:spPr>
      </p:pic>
      <p:sp>
        <p:nvSpPr>
          <p:cNvPr id="2" name="TextBox 1">
            <a:extLst>
              <a:ext uri="{FF2B5EF4-FFF2-40B4-BE49-F238E27FC236}">
                <a16:creationId xmlns:a16="http://schemas.microsoft.com/office/drawing/2014/main" id="{2032B2DF-C745-6B02-EE56-B161602FAD83}"/>
              </a:ext>
            </a:extLst>
          </p:cNvPr>
          <p:cNvSpPr txBox="1"/>
          <p:nvPr/>
        </p:nvSpPr>
        <p:spPr>
          <a:xfrm>
            <a:off x="498883" y="330704"/>
            <a:ext cx="2853917" cy="1446550"/>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b="0" i="0" dirty="0">
                <a:solidFill>
                  <a:srgbClr val="121212"/>
                </a:solidFill>
                <a:effectLst/>
                <a:latin typeface="ArialMT"/>
              </a:rPr>
              <a:t>14Jesus went out, and he saw a great multitude. He had compassion on them and healed their sick. </a:t>
            </a:r>
            <a:r>
              <a:rPr lang="en-US" sz="3600" dirty="0">
                <a:solidFill>
                  <a:srgbClr val="121212"/>
                </a:solidFill>
                <a:latin typeface="Arial" panose="020B0604020202020204" pitchFamily="34" charset="0"/>
              </a:rPr>
              <a:t>Mark </a:t>
            </a:r>
            <a:r>
              <a:rPr lang="en-US" sz="3600" dirty="0" err="1">
                <a:solidFill>
                  <a:srgbClr val="121212"/>
                </a:solidFill>
                <a:latin typeface="Arial" panose="020B0604020202020204" pitchFamily="34" charset="0"/>
              </a:rPr>
              <a:t>Mark</a:t>
            </a:r>
            <a:r>
              <a:rPr lang="en-US" sz="3600" dirty="0">
                <a:solidFill>
                  <a:srgbClr val="121212"/>
                </a:solidFill>
                <a:latin typeface="Arial" panose="020B0604020202020204" pitchFamily="34" charset="0"/>
              </a:rPr>
              <a:t> 6 </a:t>
            </a:r>
            <a:r>
              <a:rPr lang="en-US" sz="3600" b="0" i="0" dirty="0">
                <a:solidFill>
                  <a:srgbClr val="121212"/>
                </a:solidFill>
                <a:effectLst/>
                <a:latin typeface="ArialMT"/>
              </a:rPr>
              <a:t>34Jesus came out, saw a great multitude, and he had compassion on them because they were like sheep without a shepherd; and he began to teach them many things. </a:t>
            </a:r>
            <a:endParaRPr lang="en-IN" sz="3600" dirty="0"/>
          </a:p>
        </p:txBody>
      </p:sp>
      <p:sp>
        <p:nvSpPr>
          <p:cNvPr id="2" name="TextBox 1">
            <a:extLst>
              <a:ext uri="{FF2B5EF4-FFF2-40B4-BE49-F238E27FC236}">
                <a16:creationId xmlns:a16="http://schemas.microsoft.com/office/drawing/2014/main" id="{A48F37FC-3CE8-D0AB-07C4-25BE6392508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7572F-03CB-8957-4CC9-58C356042B6B}"/>
              </a:ext>
            </a:extLst>
          </p:cNvPr>
          <p:cNvPicPr>
            <a:picLocks noChangeAspect="1"/>
          </p:cNvPicPr>
          <p:nvPr/>
        </p:nvPicPr>
        <p:blipFill>
          <a:blip r:embed="rId2"/>
          <a:stretch>
            <a:fillRect/>
          </a:stretch>
        </p:blipFill>
        <p:spPr>
          <a:xfrm>
            <a:off x="0" y="-2669270"/>
            <a:ext cx="16184880" cy="9527270"/>
          </a:xfrm>
          <a:prstGeom prst="rect">
            <a:avLst/>
          </a:prstGeom>
        </p:spPr>
      </p:pic>
      <p:sp>
        <p:nvSpPr>
          <p:cNvPr id="2" name="TextBox 1">
            <a:extLst>
              <a:ext uri="{FF2B5EF4-FFF2-40B4-BE49-F238E27FC236}">
                <a16:creationId xmlns:a16="http://schemas.microsoft.com/office/drawing/2014/main" id="{0295391C-74A3-62D0-ED1B-D4A6A028DBED}"/>
              </a:ext>
            </a:extLst>
          </p:cNvPr>
          <p:cNvSpPr txBox="1"/>
          <p:nvPr/>
        </p:nvSpPr>
        <p:spPr>
          <a:xfrm>
            <a:off x="498883" y="330704"/>
            <a:ext cx="3576160" cy="1446550"/>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14:14</a:t>
            </a:r>
            <a:r>
              <a:rPr lang="bo-CN" sz="4400" b="1" i="0" cap="all" dirty="0">
                <a:solidFill>
                  <a:schemeClr val="bg1"/>
                </a:solidFill>
                <a:effectLst/>
                <a:latin typeface="ArialMT"/>
              </a:rPr>
              <a:t> </a:t>
            </a:r>
            <a:endParaRPr lang="en-IN" sz="4400" b="1" i="0" cap="all" dirty="0">
              <a:solidFill>
                <a:schemeClr val="bg1"/>
              </a:solidFill>
              <a:effectLst/>
              <a:latin typeface="ArialMT"/>
            </a:endParaRPr>
          </a:p>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 Mark 6 </a:t>
            </a:r>
            <a:r>
              <a:rPr lang="en-US" sz="3600" b="0" i="0" dirty="0">
                <a:solidFill>
                  <a:srgbClr val="121212"/>
                </a:solidFill>
                <a:effectLst/>
                <a:latin typeface="ArialMT"/>
              </a:rPr>
              <a:t>35When it was late in the day, his disciples came to him and said, “This place is deserted, and it is late in the day. 36Send them away, that they may go into the surrounding country and villages and buy themselves bread, for they have nothing to eat.”</a:t>
            </a:r>
            <a:endParaRPr lang="en-IN" sz="3600" dirty="0"/>
          </a:p>
        </p:txBody>
      </p:sp>
      <p:sp>
        <p:nvSpPr>
          <p:cNvPr id="2" name="TextBox 1">
            <a:extLst>
              <a:ext uri="{FF2B5EF4-FFF2-40B4-BE49-F238E27FC236}">
                <a16:creationId xmlns:a16="http://schemas.microsoft.com/office/drawing/2014/main" id="{CDA514E4-FB24-3DA9-5125-D93C6338B1D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4555</TotalTime>
  <Words>569</Words>
  <Application>Microsoft Office PowerPoint</Application>
  <PresentationFormat>Widescreen</PresentationFormat>
  <Paragraphs>50</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ArialMT</vt:lpstr>
      <vt:lpstr>Calibri</vt:lpstr>
      <vt:lpstr>Calibri Light</vt:lpstr>
      <vt:lpstr>Microsoft Himalaya</vt:lpstr>
      <vt:lpstr>TimesNewRomanPS-BoldMT</vt:lpstr>
      <vt:lpstr>TimesNewRomanPSMT</vt:lpstr>
      <vt:lpstr>Office Theme</vt:lpstr>
      <vt:lpstr>36-4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2022-09-30T06:26:14Z</dcterms:created>
  <dcterms:modified xsi:type="dcterms:W3CDTF">2023-01-25T14:46:30Z</dcterms:modified>
</cp:coreProperties>
</file>