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6" r:id="rId15"/>
    <p:sldId id="266" r:id="rId16"/>
    <p:sldId id="277" r:id="rId17"/>
    <p:sldId id="267" r:id="rId18"/>
    <p:sldId id="278" r:id="rId19"/>
    <p:sldId id="26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0467" autoAdjust="0"/>
  </p:normalViewPr>
  <p:slideViewPr>
    <p:cSldViewPr snapToGrid="0">
      <p:cViewPr varScale="1">
        <p:scale>
          <a:sx n="60" d="100"/>
          <a:sy n="60" d="100"/>
        </p:scale>
        <p:origin x="10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D0E0E43-4F8D-44D1-887A-8A45F644FD3B}"/>
    <pc:docChg chg="modSld">
      <pc:chgData name="Alfred Smith" userId="3c60a3631c0db8ad" providerId="LiveId" clId="{9D0E0E43-4F8D-44D1-887A-8A45F644FD3B}" dt="2023-01-25T14:46:24.418" v="0"/>
      <pc:docMkLst>
        <pc:docMk/>
      </pc:docMkLst>
      <pc:sldChg chg="modSp mod">
        <pc:chgData name="Alfred Smith" userId="3c60a3631c0db8ad" providerId="LiveId" clId="{9D0E0E43-4F8D-44D1-887A-8A45F644FD3B}" dt="2023-01-25T14:46:24.418" v="0"/>
        <pc:sldMkLst>
          <pc:docMk/>
          <pc:sldMk cId="1499918570" sldId="257"/>
        </pc:sldMkLst>
        <pc:spChg chg="mod">
          <ac:chgData name="Alfred Smith" userId="3c60a3631c0db8ad" providerId="LiveId" clId="{9D0E0E43-4F8D-44D1-887A-8A45F644FD3B}" dt="2023-01-25T14:46:24.418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4C4C49F5-0024-431E-8B19-D44E601B5E99}"/>
    <pc:docChg chg="undo redo custSel modSld">
      <pc:chgData name="Alfred Smith" userId="3c60a3631c0db8ad" providerId="LiveId" clId="{4C4C49F5-0024-431E-8B19-D44E601B5E99}" dt="2023-01-13T10:57:12.002" v="59"/>
      <pc:docMkLst>
        <pc:docMk/>
      </pc:docMkLst>
      <pc:sldChg chg="delSp modTransition modAnim">
        <pc:chgData name="Alfred Smith" userId="3c60a3631c0db8ad" providerId="LiveId" clId="{4C4C49F5-0024-431E-8B19-D44E601B5E99}" dt="2023-01-13T10:55:25.270" v="36"/>
        <pc:sldMkLst>
          <pc:docMk/>
          <pc:sldMk cId="1499918570" sldId="257"/>
        </pc:sldMkLst>
        <pc:picChg chg="del">
          <ac:chgData name="Alfred Smith" userId="3c60a3631c0db8ad" providerId="LiveId" clId="{4C4C49F5-0024-431E-8B19-D44E601B5E99}" dt="2023-01-13T10:55:25.270" v="36"/>
          <ac:picMkLst>
            <pc:docMk/>
            <pc:sldMk cId="1499918570" sldId="257"/>
            <ac:picMk id="4" creationId="{F9BFE5ED-294B-DF12-6F6B-8B004B72C956}"/>
          </ac:picMkLst>
        </pc:picChg>
      </pc:sldChg>
      <pc:sldChg chg="addSp delSp modSp mod modTransition">
        <pc:chgData name="Alfred Smith" userId="3c60a3631c0db8ad" providerId="LiveId" clId="{4C4C49F5-0024-431E-8B19-D44E601B5E99}" dt="2023-01-13T10:55:25.270" v="36"/>
        <pc:sldMkLst>
          <pc:docMk/>
          <pc:sldMk cId="3788111665" sldId="258"/>
        </pc:sldMkLst>
        <pc:spChg chg="del">
          <ac:chgData name="Alfred Smith" userId="3c60a3631c0db8ad" providerId="LiveId" clId="{4C4C49F5-0024-431E-8B19-D44E601B5E99}" dt="2023-01-13T10:51:45.373" v="0" actId="478"/>
          <ac:spMkLst>
            <pc:docMk/>
            <pc:sldMk cId="3788111665" sldId="258"/>
            <ac:spMk id="2" creationId="{9C883E26-94C1-E5DD-E74F-78EE5AF374E8}"/>
          </ac:spMkLst>
        </pc:spChg>
        <pc:spChg chg="add mod">
          <ac:chgData name="Alfred Smith" userId="3c60a3631c0db8ad" providerId="LiveId" clId="{4C4C49F5-0024-431E-8B19-D44E601B5E99}" dt="2023-01-13T10:52:56.409" v="10"/>
          <ac:spMkLst>
            <pc:docMk/>
            <pc:sldMk cId="3788111665" sldId="258"/>
            <ac:spMk id="4" creationId="{2FB1ECDA-FA01-8953-6507-50B895223528}"/>
          </ac:spMkLst>
        </pc:spChg>
      </pc:sldChg>
      <pc:sldChg chg="addSp delSp modSp mod modTransition modAnim">
        <pc:chgData name="Alfred Smith" userId="3c60a3631c0db8ad" providerId="LiveId" clId="{4C4C49F5-0024-431E-8B19-D44E601B5E99}" dt="2023-01-13T10:56:56.059" v="51"/>
        <pc:sldMkLst>
          <pc:docMk/>
          <pc:sldMk cId="454763615" sldId="259"/>
        </pc:sldMkLst>
        <pc:spChg chg="add del">
          <ac:chgData name="Alfred Smith" userId="3c60a3631c0db8ad" providerId="LiveId" clId="{4C4C49F5-0024-431E-8B19-D44E601B5E99}" dt="2023-01-13T10:56:55.667" v="50" actId="478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4C4C49F5-0024-431E-8B19-D44E601B5E99}" dt="2023-01-13T10:53:27.542" v="13" actId="20577"/>
          <ac:spMkLst>
            <pc:docMk/>
            <pc:sldMk cId="454763615" sldId="259"/>
            <ac:spMk id="4" creationId="{EE2AC625-9141-A801-F431-DD5F79396320}"/>
          </ac:spMkLst>
        </pc:spChg>
        <pc:spChg chg="add del mod">
          <ac:chgData name="Alfred Smith" userId="3c60a3631c0db8ad" providerId="LiveId" clId="{4C4C49F5-0024-431E-8B19-D44E601B5E99}" dt="2023-01-13T10:56:56.059" v="51"/>
          <ac:spMkLst>
            <pc:docMk/>
            <pc:sldMk cId="454763615" sldId="259"/>
            <ac:spMk id="5" creationId="{1FDECE5A-CF63-7B14-889B-239FCDC43DBB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454763615" sldId="259"/>
            <ac:picMk id="2" creationId="{EA70BE0A-78D7-F6F0-40A0-D4B2BC16976D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6:59.675" v="52"/>
        <pc:sldMkLst>
          <pc:docMk/>
          <pc:sldMk cId="2346136586" sldId="260"/>
        </pc:sldMkLst>
        <pc:spChg chg="add mod">
          <ac:chgData name="Alfred Smith" userId="3c60a3631c0db8ad" providerId="LiveId" clId="{4C4C49F5-0024-431E-8B19-D44E601B5E99}" dt="2023-01-13T10:56:36.088" v="45"/>
          <ac:spMkLst>
            <pc:docMk/>
            <pc:sldMk cId="2346136586" sldId="260"/>
            <ac:spMk id="2" creationId="{25EB9E91-8942-E629-6495-656B7406C66E}"/>
          </ac:spMkLst>
        </pc:spChg>
        <pc:spChg chg="del">
          <ac:chgData name="Alfred Smith" userId="3c60a3631c0db8ad" providerId="LiveId" clId="{4C4C49F5-0024-431E-8B19-D44E601B5E99}" dt="2023-01-13T10:55:53.880" v="44" actId="478"/>
          <ac:spMkLst>
            <pc:docMk/>
            <pc:sldMk cId="2346136586" sldId="260"/>
            <ac:spMk id="3" creationId="{A58184BD-88F1-BA02-40C1-D8403D0EEC0D}"/>
          </ac:spMkLst>
        </pc:spChg>
        <pc:spChg chg="add mod">
          <ac:chgData name="Alfred Smith" userId="3c60a3631c0db8ad" providerId="LiveId" clId="{4C4C49F5-0024-431E-8B19-D44E601B5E99}" dt="2023-01-13T10:56:59.675" v="52"/>
          <ac:spMkLst>
            <pc:docMk/>
            <pc:sldMk cId="2346136586" sldId="260"/>
            <ac:spMk id="5" creationId="{0E4267BC-CDB0-CDEA-FC71-06DFE6362E84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2346136586" sldId="260"/>
            <ac:picMk id="7" creationId="{E10A3E70-9068-B679-E43B-FB54951DBE57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01.514" v="53"/>
        <pc:sldMkLst>
          <pc:docMk/>
          <pc:sldMk cId="4037329247" sldId="261"/>
        </pc:sldMkLst>
        <pc:spChg chg="add mod">
          <ac:chgData name="Alfred Smith" userId="3c60a3631c0db8ad" providerId="LiveId" clId="{4C4C49F5-0024-431E-8B19-D44E601B5E99}" dt="2023-01-13T10:57:01.514" v="53"/>
          <ac:spMkLst>
            <pc:docMk/>
            <pc:sldMk cId="4037329247" sldId="261"/>
            <ac:spMk id="2" creationId="{FD64F73C-D69B-0A16-7CC9-486F1ED7941D}"/>
          </ac:spMkLst>
        </pc:spChg>
        <pc:spChg chg="del">
          <ac:chgData name="Alfred Smith" userId="3c60a3631c0db8ad" providerId="LiveId" clId="{4C4C49F5-0024-431E-8B19-D44E601B5E99}" dt="2023-01-13T10:55:52.198" v="43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4037329247" sldId="261"/>
            <ac:picMk id="6" creationId="{90EFDDC0-3C86-2AFE-48BD-E9C42FB3BA9A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03.153" v="54"/>
        <pc:sldMkLst>
          <pc:docMk/>
          <pc:sldMk cId="1909638311" sldId="262"/>
        </pc:sldMkLst>
        <pc:spChg chg="add mod">
          <ac:chgData name="Alfred Smith" userId="3c60a3631c0db8ad" providerId="LiveId" clId="{4C4C49F5-0024-431E-8B19-D44E601B5E99}" dt="2023-01-13T10:57:03.153" v="54"/>
          <ac:spMkLst>
            <pc:docMk/>
            <pc:sldMk cId="1909638311" sldId="262"/>
            <ac:spMk id="2" creationId="{047B406A-6814-7726-144A-0C7BE58A0E6B}"/>
          </ac:spMkLst>
        </pc:spChg>
        <pc:spChg chg="del">
          <ac:chgData name="Alfred Smith" userId="3c60a3631c0db8ad" providerId="LiveId" clId="{4C4C49F5-0024-431E-8B19-D44E601B5E99}" dt="2023-01-13T10:55:49.708" v="42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1909638311" sldId="262"/>
            <ac:picMk id="8" creationId="{727A9E17-460C-9B1A-5C05-DD3AA7AD56CE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04.832" v="55"/>
        <pc:sldMkLst>
          <pc:docMk/>
          <pc:sldMk cId="641208035" sldId="263"/>
        </pc:sldMkLst>
        <pc:spChg chg="del">
          <ac:chgData name="Alfred Smith" userId="3c60a3631c0db8ad" providerId="LiveId" clId="{4C4C49F5-0024-431E-8B19-D44E601B5E99}" dt="2023-01-13T10:55:47.708" v="41" actId="478"/>
          <ac:spMkLst>
            <pc:docMk/>
            <pc:sldMk cId="641208035" sldId="263"/>
            <ac:spMk id="3" creationId="{A58184BD-88F1-BA02-40C1-D8403D0EEC0D}"/>
          </ac:spMkLst>
        </pc:spChg>
        <pc:spChg chg="add mod">
          <ac:chgData name="Alfred Smith" userId="3c60a3631c0db8ad" providerId="LiveId" clId="{4C4C49F5-0024-431E-8B19-D44E601B5E99}" dt="2023-01-13T10:57:04.832" v="55"/>
          <ac:spMkLst>
            <pc:docMk/>
            <pc:sldMk cId="641208035" sldId="263"/>
            <ac:spMk id="5" creationId="{A46DC58F-3581-D7B3-88C3-D44FD690E1A5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641208035" sldId="263"/>
            <ac:picMk id="2" creationId="{1B9DEEE5-0058-4F1A-7314-FE4AE285907B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06.565" v="56"/>
        <pc:sldMkLst>
          <pc:docMk/>
          <pc:sldMk cId="4044745628" sldId="264"/>
        </pc:sldMkLst>
        <pc:spChg chg="add mod">
          <ac:chgData name="Alfred Smith" userId="3c60a3631c0db8ad" providerId="LiveId" clId="{4C4C49F5-0024-431E-8B19-D44E601B5E99}" dt="2023-01-13T10:57:06.565" v="56"/>
          <ac:spMkLst>
            <pc:docMk/>
            <pc:sldMk cId="4044745628" sldId="264"/>
            <ac:spMk id="2" creationId="{5B9957C7-52DD-FE45-4140-30C9BFDC66E1}"/>
          </ac:spMkLst>
        </pc:spChg>
        <pc:spChg chg="del">
          <ac:chgData name="Alfred Smith" userId="3c60a3631c0db8ad" providerId="LiveId" clId="{4C4C49F5-0024-431E-8B19-D44E601B5E99}" dt="2023-01-13T10:55:45.455" v="40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4044745628" sldId="264"/>
            <ac:picMk id="9" creationId="{484132F7-DE8C-5DF6-5BA9-65C5237596AA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08.391" v="57"/>
        <pc:sldMkLst>
          <pc:docMk/>
          <pc:sldMk cId="3575870363" sldId="266"/>
        </pc:sldMkLst>
        <pc:spChg chg="add mod">
          <ac:chgData name="Alfred Smith" userId="3c60a3631c0db8ad" providerId="LiveId" clId="{4C4C49F5-0024-431E-8B19-D44E601B5E99}" dt="2023-01-13T10:57:08.391" v="57"/>
          <ac:spMkLst>
            <pc:docMk/>
            <pc:sldMk cId="3575870363" sldId="266"/>
            <ac:spMk id="2" creationId="{E0633674-DD69-7D41-7CB8-BA697681326C}"/>
          </ac:spMkLst>
        </pc:spChg>
        <pc:spChg chg="del">
          <ac:chgData name="Alfred Smith" userId="3c60a3631c0db8ad" providerId="LiveId" clId="{4C4C49F5-0024-431E-8B19-D44E601B5E99}" dt="2023-01-13T10:55:41.809" v="39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3575870363" sldId="266"/>
            <ac:picMk id="6" creationId="{16B2594D-4A81-4B90-8EBF-E7A202CB7C37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10.365" v="58"/>
        <pc:sldMkLst>
          <pc:docMk/>
          <pc:sldMk cId="4017137865" sldId="267"/>
        </pc:sldMkLst>
        <pc:spChg chg="add mod">
          <ac:chgData name="Alfred Smith" userId="3c60a3631c0db8ad" providerId="LiveId" clId="{4C4C49F5-0024-431E-8B19-D44E601B5E99}" dt="2023-01-13T10:57:10.365" v="58"/>
          <ac:spMkLst>
            <pc:docMk/>
            <pc:sldMk cId="4017137865" sldId="267"/>
            <ac:spMk id="2" creationId="{A73CA3AA-F0B7-1D86-4DBE-240BC6E31BDA}"/>
          </ac:spMkLst>
        </pc:spChg>
        <pc:spChg chg="del">
          <ac:chgData name="Alfred Smith" userId="3c60a3631c0db8ad" providerId="LiveId" clId="{4C4C49F5-0024-431E-8B19-D44E601B5E99}" dt="2023-01-13T10:55:39.420" v="38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4017137865" sldId="267"/>
            <ac:picMk id="12" creationId="{218D5F1D-5305-0289-C1A6-6061340EA12B}"/>
          </ac:picMkLst>
        </pc:picChg>
      </pc:sldChg>
      <pc:sldChg chg="addSp delSp modSp mod modTransition modAnim">
        <pc:chgData name="Alfred Smith" userId="3c60a3631c0db8ad" providerId="LiveId" clId="{4C4C49F5-0024-431E-8B19-D44E601B5E99}" dt="2023-01-13T10:57:12.002" v="59"/>
        <pc:sldMkLst>
          <pc:docMk/>
          <pc:sldMk cId="3137811553" sldId="268"/>
        </pc:sldMkLst>
        <pc:spChg chg="add mod">
          <ac:chgData name="Alfred Smith" userId="3c60a3631c0db8ad" providerId="LiveId" clId="{4C4C49F5-0024-431E-8B19-D44E601B5E99}" dt="2023-01-13T10:57:12.002" v="59"/>
          <ac:spMkLst>
            <pc:docMk/>
            <pc:sldMk cId="3137811553" sldId="268"/>
            <ac:spMk id="2" creationId="{DADFCE1E-4A20-7C95-8299-12515F0A7D1F}"/>
          </ac:spMkLst>
        </pc:spChg>
        <pc:spChg chg="del">
          <ac:chgData name="Alfred Smith" userId="3c60a3631c0db8ad" providerId="LiveId" clId="{4C4C49F5-0024-431E-8B19-D44E601B5E99}" dt="2023-01-13T10:55:37.368" v="37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4C4C49F5-0024-431E-8B19-D44E601B5E99}" dt="2023-01-13T10:55:25.270" v="36"/>
          <ac:picMkLst>
            <pc:docMk/>
            <pc:sldMk cId="3137811553" sldId="268"/>
            <ac:picMk id="8" creationId="{23E26179-9489-C377-E172-57798D6FABB7}"/>
          </ac:picMkLst>
        </pc:pic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4120481681" sldId="270"/>
        </pc:sldMkLst>
        <pc:spChg chg="mod">
          <ac:chgData name="Alfred Smith" userId="3c60a3631c0db8ad" providerId="LiveId" clId="{4C4C49F5-0024-431E-8B19-D44E601B5E99}" dt="2023-01-13T10:52:44.989" v="9" actId="20577"/>
          <ac:spMkLst>
            <pc:docMk/>
            <pc:sldMk cId="4120481681" sldId="270"/>
            <ac:spMk id="3" creationId="{BD3FD6A0-EA61-21FB-1445-EABC697B17F7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939110669" sldId="271"/>
        </pc:sldMkLst>
        <pc:spChg chg="mod">
          <ac:chgData name="Alfred Smith" userId="3c60a3631c0db8ad" providerId="LiveId" clId="{4C4C49F5-0024-431E-8B19-D44E601B5E99}" dt="2023-01-13T10:54:22.136" v="20" actId="14100"/>
          <ac:spMkLst>
            <pc:docMk/>
            <pc:sldMk cId="939110669" sldId="271"/>
            <ac:spMk id="2" creationId="{75283CE5-9FED-6388-4804-E3EF2CC623B9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4024569785" sldId="272"/>
        </pc:sldMkLst>
        <pc:spChg chg="mod">
          <ac:chgData name="Alfred Smith" userId="3c60a3631c0db8ad" providerId="LiveId" clId="{4C4C49F5-0024-431E-8B19-D44E601B5E99}" dt="2023-01-13T10:54:18.173" v="19" actId="14100"/>
          <ac:spMkLst>
            <pc:docMk/>
            <pc:sldMk cId="4024569785" sldId="272"/>
            <ac:spMk id="2" creationId="{5CC52543-0A66-E4A0-C677-2F769E840404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487179600" sldId="273"/>
        </pc:sldMkLst>
        <pc:spChg chg="mod">
          <ac:chgData name="Alfred Smith" userId="3c60a3631c0db8ad" providerId="LiveId" clId="{4C4C49F5-0024-431E-8B19-D44E601B5E99}" dt="2023-01-13T10:54:30.473" v="22" actId="14100"/>
          <ac:spMkLst>
            <pc:docMk/>
            <pc:sldMk cId="487179600" sldId="273"/>
            <ac:spMk id="2" creationId="{2B3CE288-D5A2-8B69-4D25-46BDFB39ABB3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2168401200" sldId="274"/>
        </pc:sldMkLst>
        <pc:spChg chg="mod">
          <ac:chgData name="Alfred Smith" userId="3c60a3631c0db8ad" providerId="LiveId" clId="{4C4C49F5-0024-431E-8B19-D44E601B5E99}" dt="2023-01-13T10:54:37.274" v="24" actId="14100"/>
          <ac:spMkLst>
            <pc:docMk/>
            <pc:sldMk cId="2168401200" sldId="274"/>
            <ac:spMk id="2" creationId="{640C13CD-92BB-7538-57EF-228477B08FB2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2390376940" sldId="276"/>
        </pc:sldMkLst>
        <pc:spChg chg="mod">
          <ac:chgData name="Alfred Smith" userId="3c60a3631c0db8ad" providerId="LiveId" clId="{4C4C49F5-0024-431E-8B19-D44E601B5E99}" dt="2023-01-13T10:54:46.720" v="27" actId="14100"/>
          <ac:spMkLst>
            <pc:docMk/>
            <pc:sldMk cId="2390376940" sldId="276"/>
            <ac:spMk id="2" creationId="{191645FB-1E30-B9C2-0445-D014854183A9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4265919077" sldId="277"/>
        </pc:sldMkLst>
        <pc:spChg chg="mod">
          <ac:chgData name="Alfred Smith" userId="3c60a3631c0db8ad" providerId="LiveId" clId="{4C4C49F5-0024-431E-8B19-D44E601B5E99}" dt="2023-01-13T10:54:54.484" v="30" actId="14100"/>
          <ac:spMkLst>
            <pc:docMk/>
            <pc:sldMk cId="4265919077" sldId="277"/>
            <ac:spMk id="2" creationId="{14127F4F-AECB-A228-A727-229686D4ECDE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210266664" sldId="278"/>
        </pc:sldMkLst>
        <pc:spChg chg="mod">
          <ac:chgData name="Alfred Smith" userId="3c60a3631c0db8ad" providerId="LiveId" clId="{4C4C49F5-0024-431E-8B19-D44E601B5E99}" dt="2023-01-13T10:55:02.303" v="33" actId="14100"/>
          <ac:spMkLst>
            <pc:docMk/>
            <pc:sldMk cId="210266664" sldId="278"/>
            <ac:spMk id="2" creationId="{93D33D95-3E33-8460-F0F5-5CAE99442018}"/>
          </ac:spMkLst>
        </pc:spChg>
      </pc:sldChg>
      <pc:sldChg chg="modSp mod modTransition">
        <pc:chgData name="Alfred Smith" userId="3c60a3631c0db8ad" providerId="LiveId" clId="{4C4C49F5-0024-431E-8B19-D44E601B5E99}" dt="2023-01-13T10:55:25.270" v="36"/>
        <pc:sldMkLst>
          <pc:docMk/>
          <pc:sldMk cId="888433145" sldId="279"/>
        </pc:sldMkLst>
        <pc:spChg chg="mod">
          <ac:chgData name="Alfred Smith" userId="3c60a3631c0db8ad" providerId="LiveId" clId="{4C4C49F5-0024-431E-8B19-D44E601B5E99}" dt="2023-01-13T10:55:08.773" v="35" actId="14100"/>
          <ac:spMkLst>
            <pc:docMk/>
            <pc:sldMk cId="888433145" sldId="279"/>
            <ac:spMk id="3" creationId="{37C39DDF-0288-876A-3C43-2E99998621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36 </a:t>
            </a:r>
            <a:r>
              <a:rPr lang="en-IN" sz="1200" b="1" i="0" u="none" strike="noStrike" baseline="0" dirty="0">
                <a:latin typeface="TimesNewRomanPS-BoldMT"/>
              </a:rPr>
              <a:t>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25-01-2023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85F6D-5201-FC0C-92FF-DFBA03F9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550" y="0"/>
            <a:ext cx="124355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CE288-D5A2-8B69-4D25-46BDFB39ABB3}"/>
              </a:ext>
            </a:extLst>
          </p:cNvPr>
          <p:cNvSpPr txBox="1"/>
          <p:nvPr/>
        </p:nvSpPr>
        <p:spPr>
          <a:xfrm>
            <a:off x="498883" y="330704"/>
            <a:ext cx="3582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25In the fourth watch of the night, Jesus came to them, walking on the sea.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DC58F-3581-D7B3-88C3-D44FD690E1A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11FFC-8136-BC9E-87F3-3FA843AE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062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C13CD-92BB-7538-57EF-228477B08FB2}"/>
              </a:ext>
            </a:extLst>
          </p:cNvPr>
          <p:cNvSpPr txBox="1"/>
          <p:nvPr/>
        </p:nvSpPr>
        <p:spPr>
          <a:xfrm>
            <a:off x="498883" y="330704"/>
            <a:ext cx="3429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1600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26When the disciples saw him walking on the sea, they were troubled, saying, “It’s a ghost!” and they cried out for fear. 27But immediately Jesus spoke to them, saying,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“Cheer up! It is I! 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Don’t be afraid.”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957C7-52DD-FE45-4140-30C9BFDC66E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0369F-8B52-B2C7-44DF-6F4978A9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53"/>
            <a:ext cx="12192000" cy="6864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1645FB-1E30-B9C2-0445-D014854183A9}"/>
              </a:ext>
            </a:extLst>
          </p:cNvPr>
          <p:cNvSpPr txBox="1"/>
          <p:nvPr/>
        </p:nvSpPr>
        <p:spPr>
          <a:xfrm>
            <a:off x="8111068" y="360684"/>
            <a:ext cx="372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14:26,27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29He said,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“Come!”</a:t>
            </a:r>
            <a:endParaRPr lang="en-US" sz="4400" b="0" i="0" dirty="0">
              <a:solidFill>
                <a:srgbClr val="121212"/>
              </a:solidFill>
              <a:effectLst/>
              <a:latin typeface="ArialMT"/>
            </a:endParaRP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Peter stepped down from the boat and walked on the waters to come to Jesus. </a:t>
            </a:r>
          </a:p>
          <a:p>
            <a:endParaRPr lang="en-US" sz="44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633674-DD69-7D41-7CB8-BA697681326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03645-C092-15AF-571E-7F10B8A46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61" y="1"/>
            <a:ext cx="122909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127F4F-AECB-A228-A727-229686D4ECDE}"/>
              </a:ext>
            </a:extLst>
          </p:cNvPr>
          <p:cNvSpPr txBox="1"/>
          <p:nvPr/>
        </p:nvSpPr>
        <p:spPr>
          <a:xfrm>
            <a:off x="498883" y="330704"/>
            <a:ext cx="3852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14:29,29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1600" dirty="0"/>
              <a:t> </a:t>
            </a:r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30But when he saw that the wind was strong, he was afraid, and beginning to sink, he cried out, saying, “Lord, save me!”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ArialMT"/>
              </a:rPr>
              <a:t>31Immediately Jesus stretched out his hand, took hold of him, and said to him, </a:t>
            </a:r>
            <a:r>
              <a:rPr lang="en-US" sz="3600" b="0" i="0" dirty="0">
                <a:solidFill>
                  <a:srgbClr val="FF3D4D"/>
                </a:solidFill>
                <a:effectLst/>
                <a:latin typeface="ArialMT"/>
              </a:rPr>
              <a:t>“You of little faith, why did you doubt?”</a:t>
            </a:r>
            <a:endParaRPr lang="en-US" sz="36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IN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3CA3AA-F0B7-1D86-4DBE-240BC6E31BD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4E032-A3CC-8D29-50A1-E0535A16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040"/>
            <a:ext cx="12192000" cy="6879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D33D95-3E33-8460-F0F5-5CAE99442018}"/>
              </a:ext>
            </a:extLst>
          </p:cNvPr>
          <p:cNvSpPr txBox="1"/>
          <p:nvPr/>
        </p:nvSpPr>
        <p:spPr>
          <a:xfrm>
            <a:off x="498883" y="330704"/>
            <a:ext cx="4479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14:30,31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32When they got up into the boat, the wind ceased. 33Those who were in the boat came and worshiped him, saying, “You are truly the Son of God!”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DFCE1E-4A20-7C95-8299-12515F0A7D1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F379C-8ED6-F08F-329F-4CECFF2D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1ECDA-FA01-8953-6507-50B895223528}"/>
              </a:ext>
            </a:extLst>
          </p:cNvPr>
          <p:cNvSpPr txBox="1"/>
          <p:nvPr/>
        </p:nvSpPr>
        <p:spPr>
          <a:xfrm>
            <a:off x="4926767" y="0"/>
            <a:ext cx="6096000" cy="4045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walks on Water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14:22-33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BC935-8820-7D7E-9F9B-F586EE866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C39DDF-0288-876A-3C43-2E9999862111}"/>
              </a:ext>
            </a:extLst>
          </p:cNvPr>
          <p:cNvSpPr txBox="1"/>
          <p:nvPr/>
        </p:nvSpPr>
        <p:spPr>
          <a:xfrm>
            <a:off x="498883" y="330704"/>
            <a:ext cx="3954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14:32,33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5. Jesus walks on Water - Matthew 14:22-33 </a:t>
            </a:r>
            <a:endParaRPr lang="en-IN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ECE5A-CF63-7B14-889B-239FCDC43DB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F5C9FA-AA4A-C2BB-07D5-CE40019E6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FD6A0-EA61-21FB-1445-EABC697B17F7}"/>
              </a:ext>
            </a:extLst>
          </p:cNvPr>
          <p:cNvSpPr txBox="1"/>
          <p:nvPr/>
        </p:nvSpPr>
        <p:spPr>
          <a:xfrm>
            <a:off x="4926767" y="0"/>
            <a:ext cx="6096000" cy="4045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 walks on Water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Matthew 14:22-33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22Immediately Jesus made the disciples get into the boat and go ahead of him to the other side, while he sent the multitudes away.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EB9E91-8942-E629-6495-656B7406C66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4267BC-CDB0-CDEA-FC71-06DFE6362E84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60FA8-1829-E98C-0D8A-FF6C76EEC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174" y="1"/>
            <a:ext cx="133981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83CE5-9FED-6388-4804-E3EF2CC623B9}"/>
              </a:ext>
            </a:extLst>
          </p:cNvPr>
          <p:cNvSpPr txBox="1"/>
          <p:nvPr/>
        </p:nvSpPr>
        <p:spPr>
          <a:xfrm>
            <a:off x="498883" y="330704"/>
            <a:ext cx="3683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</a:t>
            </a:r>
            <a:r>
              <a:rPr lang="en-US" sz="4400" b="0" i="0" kern="1200" baseline="0" dirty="0">
                <a:solidFill>
                  <a:srgbClr val="000000"/>
                </a:solidFill>
                <a:effectLst/>
                <a:latin typeface="TimesNewRomanPSMT"/>
                <a:ea typeface="+mn-ea"/>
                <a:cs typeface="+mn-cs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23After he had sent the multitudes away, he went up into the mountain by himself to pray. When evening had come, he was there alone.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64F73C-D69B-0A16-7CC9-486F1ED7941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3E437-DB04-091F-AD3E-60620BBA2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122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C52543-0A66-E4A0-C677-2F769E840404}"/>
              </a:ext>
            </a:extLst>
          </p:cNvPr>
          <p:cNvSpPr txBox="1"/>
          <p:nvPr/>
        </p:nvSpPr>
        <p:spPr>
          <a:xfrm>
            <a:off x="498883" y="330704"/>
            <a:ext cx="3852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24But the boat was now in the middle of the sea, distressed by the waves, for the wind was contrary.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7B406A-6814-7726-144A-0C7BE58A0E6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4358</TotalTime>
  <Words>461</Words>
  <Application>Microsoft Office PowerPoint</Application>
  <PresentationFormat>Widescreen</PresentationFormat>
  <Paragraphs>47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36-5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2023-01-25T14:46:26Z</dcterms:modified>
</cp:coreProperties>
</file>