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260" r:id="rId6"/>
    <p:sldId id="271" r:id="rId7"/>
    <p:sldId id="261" r:id="rId8"/>
    <p:sldId id="272" r:id="rId9"/>
    <p:sldId id="262" r:id="rId10"/>
    <p:sldId id="273" r:id="rId11"/>
    <p:sldId id="301" r:id="rId12"/>
    <p:sldId id="302"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304" r:id="rId31"/>
    <p:sldId id="303" r:id="rId32"/>
    <p:sldId id="286"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093" autoAdjust="0"/>
  </p:normalViewPr>
  <p:slideViewPr>
    <p:cSldViewPr snapToGrid="0">
      <p:cViewPr varScale="1">
        <p:scale>
          <a:sx n="64" d="100"/>
          <a:sy n="64" d="100"/>
        </p:scale>
        <p:origin x="9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0D85F41-FC0F-4C69-AA02-B0DE2569133F}"/>
    <pc:docChg chg="custSel modSld">
      <pc:chgData name="Leonie Smith" userId="fed1330f33f5650e" providerId="LiveId" clId="{D0D85F41-FC0F-4C69-AA02-B0DE2569133F}" dt="2023-01-13T08:53:25.972" v="74"/>
      <pc:docMkLst>
        <pc:docMk/>
      </pc:docMkLst>
      <pc:sldChg chg="delSp modSp mod modTransition modAnim">
        <pc:chgData name="Leonie Smith" userId="fed1330f33f5650e" providerId="LiveId" clId="{D0D85F41-FC0F-4C69-AA02-B0DE2569133F}" dt="2023-01-13T08:51:06.307" v="32"/>
        <pc:sldMkLst>
          <pc:docMk/>
          <pc:sldMk cId="1499918570" sldId="257"/>
        </pc:sldMkLst>
        <pc:spChg chg="mod">
          <ac:chgData name="Leonie Smith" userId="fed1330f33f5650e" providerId="LiveId" clId="{D0D85F41-FC0F-4C69-AA02-B0DE2569133F}" dt="2023-01-13T08:50:56.620" v="31"/>
          <ac:spMkLst>
            <pc:docMk/>
            <pc:sldMk cId="1499918570" sldId="257"/>
            <ac:spMk id="3" creationId="{0228937D-0D81-2DA1-1C55-FD99B23FE1AE}"/>
          </ac:spMkLst>
        </pc:spChg>
        <pc:picChg chg="del">
          <ac:chgData name="Leonie Smith" userId="fed1330f33f5650e" providerId="LiveId" clId="{D0D85F41-FC0F-4C69-AA02-B0DE2569133F}" dt="2023-01-13T08:51:06.307" v="32"/>
          <ac:picMkLst>
            <pc:docMk/>
            <pc:sldMk cId="1499918570" sldId="257"/>
            <ac:picMk id="5" creationId="{7D559ECF-86BD-EBD9-1A2D-DD0CA6C6707F}"/>
          </ac:picMkLst>
        </pc:picChg>
      </pc:sldChg>
      <pc:sldChg chg="addSp delSp modSp mod modTransition">
        <pc:chgData name="Leonie Smith" userId="fed1330f33f5650e" providerId="LiveId" clId="{D0D85F41-FC0F-4C69-AA02-B0DE2569133F}" dt="2023-01-13T08:51:06.307" v="32"/>
        <pc:sldMkLst>
          <pc:docMk/>
          <pc:sldMk cId="3788111665" sldId="258"/>
        </pc:sldMkLst>
        <pc:spChg chg="del">
          <ac:chgData name="Leonie Smith" userId="fed1330f33f5650e" providerId="LiveId" clId="{D0D85F41-FC0F-4C69-AA02-B0DE2569133F}" dt="2023-01-13T08:46:47.117" v="0" actId="21"/>
          <ac:spMkLst>
            <pc:docMk/>
            <pc:sldMk cId="3788111665" sldId="258"/>
            <ac:spMk id="2" creationId="{2DEEB874-1840-B777-368D-1AAC473B59EA}"/>
          </ac:spMkLst>
        </pc:spChg>
        <pc:spChg chg="add mod">
          <ac:chgData name="Leonie Smith" userId="fed1330f33f5650e" providerId="LiveId" clId="{D0D85F41-FC0F-4C69-AA02-B0DE2569133F}" dt="2023-01-13T08:47:53.017" v="10"/>
          <ac:spMkLst>
            <pc:docMk/>
            <pc:sldMk cId="3788111665" sldId="258"/>
            <ac:spMk id="3" creationId="{753B3F0E-3AA2-BBA0-4B25-0F7EF372BA41}"/>
          </ac:spMkLst>
        </pc:spChg>
      </pc:sldChg>
      <pc:sldChg chg="addSp delSp modSp mod modTransition modAnim">
        <pc:chgData name="Leonie Smith" userId="fed1330f33f5650e" providerId="LiveId" clId="{D0D85F41-FC0F-4C69-AA02-B0DE2569133F}" dt="2023-01-13T08:53:25.972" v="74"/>
        <pc:sldMkLst>
          <pc:docMk/>
          <pc:sldMk cId="454763615" sldId="259"/>
        </pc:sldMkLst>
        <pc:spChg chg="add mod">
          <ac:chgData name="Leonie Smith" userId="fed1330f33f5650e" providerId="LiveId" clId="{D0D85F41-FC0F-4C69-AA02-B0DE2569133F}" dt="2023-01-13T08:53:25.972" v="74"/>
          <ac:spMkLst>
            <pc:docMk/>
            <pc:sldMk cId="454763615" sldId="259"/>
            <ac:spMk id="2" creationId="{669FDE01-40A0-D4F3-41A2-EB504C4E245E}"/>
          </ac:spMkLst>
        </pc:spChg>
        <pc:spChg chg="del">
          <ac:chgData name="Leonie Smith" userId="fed1330f33f5650e" providerId="LiveId" clId="{D0D85F41-FC0F-4C69-AA02-B0DE2569133F}" dt="2023-01-13T08:51:13.890" v="33" actId="21"/>
          <ac:spMkLst>
            <pc:docMk/>
            <pc:sldMk cId="454763615" sldId="259"/>
            <ac:spMk id="3" creationId="{A58184BD-88F1-BA02-40C1-D8403D0EEC0D}"/>
          </ac:spMkLst>
        </pc:spChg>
        <pc:spChg chg="mod">
          <ac:chgData name="Leonie Smith" userId="fed1330f33f5650e" providerId="LiveId" clId="{D0D85F41-FC0F-4C69-AA02-B0DE2569133F}" dt="2023-01-13T08:47:01.284" v="1" actId="20577"/>
          <ac:spMkLst>
            <pc:docMk/>
            <pc:sldMk cId="454763615" sldId="259"/>
            <ac:spMk id="4" creationId="{EE2AC625-9141-A801-F431-DD5F79396320}"/>
          </ac:spMkLst>
        </pc:spChg>
        <pc:picChg chg="del">
          <ac:chgData name="Leonie Smith" userId="fed1330f33f5650e" providerId="LiveId" clId="{D0D85F41-FC0F-4C69-AA02-B0DE2569133F}" dt="2023-01-13T08:51:06.307" v="32"/>
          <ac:picMkLst>
            <pc:docMk/>
            <pc:sldMk cId="454763615" sldId="259"/>
            <ac:picMk id="5" creationId="{DC6035EF-A3A6-24E7-EFE1-0FC91944A46E}"/>
          </ac:picMkLst>
        </pc:picChg>
      </pc:sldChg>
      <pc:sldChg chg="addSp delSp modSp mod modTransition modAnim">
        <pc:chgData name="Leonie Smith" userId="fed1330f33f5650e" providerId="LiveId" clId="{D0D85F41-FC0F-4C69-AA02-B0DE2569133F}" dt="2023-01-13T08:53:24.503" v="73"/>
        <pc:sldMkLst>
          <pc:docMk/>
          <pc:sldMk cId="2346136586" sldId="260"/>
        </pc:sldMkLst>
        <pc:spChg chg="add mod">
          <ac:chgData name="Leonie Smith" userId="fed1330f33f5650e" providerId="LiveId" clId="{D0D85F41-FC0F-4C69-AA02-B0DE2569133F}" dt="2023-01-13T08:53:24.503" v="73"/>
          <ac:spMkLst>
            <pc:docMk/>
            <pc:sldMk cId="2346136586" sldId="260"/>
            <ac:spMk id="2" creationId="{8B8D6F02-3CE5-54BF-E065-2E668B7A3E6A}"/>
          </ac:spMkLst>
        </pc:spChg>
        <pc:spChg chg="del">
          <ac:chgData name="Leonie Smith" userId="fed1330f33f5650e" providerId="LiveId" clId="{D0D85F41-FC0F-4C69-AA02-B0DE2569133F}" dt="2023-01-13T08:51:17.671" v="34" actId="21"/>
          <ac:spMkLst>
            <pc:docMk/>
            <pc:sldMk cId="2346136586" sldId="260"/>
            <ac:spMk id="3" creationId="{A58184BD-88F1-BA02-40C1-D8403D0EEC0D}"/>
          </ac:spMkLst>
        </pc:spChg>
        <pc:picChg chg="del">
          <ac:chgData name="Leonie Smith" userId="fed1330f33f5650e" providerId="LiveId" clId="{D0D85F41-FC0F-4C69-AA02-B0DE2569133F}" dt="2023-01-13T08:51:06.307" v="32"/>
          <ac:picMkLst>
            <pc:docMk/>
            <pc:sldMk cId="2346136586" sldId="260"/>
            <ac:picMk id="6" creationId="{923FDF58-C3B9-C2C6-CDC6-84A5937EFA85}"/>
          </ac:picMkLst>
        </pc:picChg>
      </pc:sldChg>
      <pc:sldChg chg="addSp delSp modSp mod modTransition modAnim">
        <pc:chgData name="Leonie Smith" userId="fed1330f33f5650e" providerId="LiveId" clId="{D0D85F41-FC0F-4C69-AA02-B0DE2569133F}" dt="2023-01-13T08:53:22.389" v="72"/>
        <pc:sldMkLst>
          <pc:docMk/>
          <pc:sldMk cId="4037329247" sldId="261"/>
        </pc:sldMkLst>
        <pc:spChg chg="add mod">
          <ac:chgData name="Leonie Smith" userId="fed1330f33f5650e" providerId="LiveId" clId="{D0D85F41-FC0F-4C69-AA02-B0DE2569133F}" dt="2023-01-13T08:53:22.389" v="72"/>
          <ac:spMkLst>
            <pc:docMk/>
            <pc:sldMk cId="4037329247" sldId="261"/>
            <ac:spMk id="2" creationId="{136E7F42-E289-5A0E-BB29-08A4BF406672}"/>
          </ac:spMkLst>
        </pc:spChg>
        <pc:spChg chg="del">
          <ac:chgData name="Leonie Smith" userId="fed1330f33f5650e" providerId="LiveId" clId="{D0D85F41-FC0F-4C69-AA02-B0DE2569133F}" dt="2023-01-13T08:51:24.453" v="35" actId="21"/>
          <ac:spMkLst>
            <pc:docMk/>
            <pc:sldMk cId="4037329247" sldId="261"/>
            <ac:spMk id="3" creationId="{A58184BD-88F1-BA02-40C1-D8403D0EEC0D}"/>
          </ac:spMkLst>
        </pc:spChg>
        <pc:picChg chg="del">
          <ac:chgData name="Leonie Smith" userId="fed1330f33f5650e" providerId="LiveId" clId="{D0D85F41-FC0F-4C69-AA02-B0DE2569133F}" dt="2023-01-13T08:51:06.307" v="32"/>
          <ac:picMkLst>
            <pc:docMk/>
            <pc:sldMk cId="4037329247" sldId="261"/>
            <ac:picMk id="18" creationId="{30ECDCD6-C84A-567E-257C-B198615BD0B4}"/>
          </ac:picMkLst>
        </pc:picChg>
      </pc:sldChg>
      <pc:sldChg chg="addSp delSp modSp mod modTransition modAnim">
        <pc:chgData name="Leonie Smith" userId="fed1330f33f5650e" providerId="LiveId" clId="{D0D85F41-FC0F-4C69-AA02-B0DE2569133F}" dt="2023-01-13T08:53:20.889" v="71"/>
        <pc:sldMkLst>
          <pc:docMk/>
          <pc:sldMk cId="1909638311" sldId="262"/>
        </pc:sldMkLst>
        <pc:spChg chg="add mod">
          <ac:chgData name="Leonie Smith" userId="fed1330f33f5650e" providerId="LiveId" clId="{D0D85F41-FC0F-4C69-AA02-B0DE2569133F}" dt="2023-01-13T08:53:20.889" v="71"/>
          <ac:spMkLst>
            <pc:docMk/>
            <pc:sldMk cId="1909638311" sldId="262"/>
            <ac:spMk id="2" creationId="{3C96CB3E-F7C7-214A-1BC1-FDFFEC623658}"/>
          </ac:spMkLst>
        </pc:spChg>
        <pc:spChg chg="del">
          <ac:chgData name="Leonie Smith" userId="fed1330f33f5650e" providerId="LiveId" clId="{D0D85F41-FC0F-4C69-AA02-B0DE2569133F}" dt="2023-01-13T08:51:32.484" v="36" actId="21"/>
          <ac:spMkLst>
            <pc:docMk/>
            <pc:sldMk cId="1909638311" sldId="262"/>
            <ac:spMk id="3" creationId="{A58184BD-88F1-BA02-40C1-D8403D0EEC0D}"/>
          </ac:spMkLst>
        </pc:spChg>
        <pc:picChg chg="del">
          <ac:chgData name="Leonie Smith" userId="fed1330f33f5650e" providerId="LiveId" clId="{D0D85F41-FC0F-4C69-AA02-B0DE2569133F}" dt="2023-01-13T08:51:06.307" v="32"/>
          <ac:picMkLst>
            <pc:docMk/>
            <pc:sldMk cId="1909638311" sldId="262"/>
            <ac:picMk id="8" creationId="{64F84451-77F8-D33C-D62D-3E9EE0E08A8A}"/>
          </ac:picMkLst>
        </pc:picChg>
      </pc:sldChg>
      <pc:sldChg chg="addSp delSp modSp mod modTransition modAnim">
        <pc:chgData name="Leonie Smith" userId="fed1330f33f5650e" providerId="LiveId" clId="{D0D85F41-FC0F-4C69-AA02-B0DE2569133F}" dt="2023-01-13T08:53:17.856" v="69"/>
        <pc:sldMkLst>
          <pc:docMk/>
          <pc:sldMk cId="4044745628" sldId="264"/>
        </pc:sldMkLst>
        <pc:spChg chg="del">
          <ac:chgData name="Leonie Smith" userId="fed1330f33f5650e" providerId="LiveId" clId="{D0D85F41-FC0F-4C69-AA02-B0DE2569133F}" dt="2023-01-13T08:51:40.685" v="38" actId="21"/>
          <ac:spMkLst>
            <pc:docMk/>
            <pc:sldMk cId="4044745628" sldId="264"/>
            <ac:spMk id="3" creationId="{A58184BD-88F1-BA02-40C1-D8403D0EEC0D}"/>
          </ac:spMkLst>
        </pc:spChg>
        <pc:spChg chg="add mod">
          <ac:chgData name="Leonie Smith" userId="fed1330f33f5650e" providerId="LiveId" clId="{D0D85F41-FC0F-4C69-AA02-B0DE2569133F}" dt="2023-01-13T08:53:17.856" v="69"/>
          <ac:spMkLst>
            <pc:docMk/>
            <pc:sldMk cId="4044745628" sldId="264"/>
            <ac:spMk id="5" creationId="{BC150149-1A4A-A602-F166-2EAF421E1FDF}"/>
          </ac:spMkLst>
        </pc:spChg>
        <pc:picChg chg="del">
          <ac:chgData name="Leonie Smith" userId="fed1330f33f5650e" providerId="LiveId" clId="{D0D85F41-FC0F-4C69-AA02-B0DE2569133F}" dt="2023-01-13T08:51:06.307" v="32"/>
          <ac:picMkLst>
            <pc:docMk/>
            <pc:sldMk cId="4044745628" sldId="264"/>
            <ac:picMk id="2" creationId="{D2FFDCCE-F13C-2905-2FE4-4676095E11FF}"/>
          </ac:picMkLst>
        </pc:picChg>
      </pc:sldChg>
      <pc:sldChg chg="addSp delSp modSp mod modTransition modAnim">
        <pc:chgData name="Leonie Smith" userId="fed1330f33f5650e" providerId="LiveId" clId="{D0D85F41-FC0F-4C69-AA02-B0DE2569133F}" dt="2023-01-13T08:53:15.990" v="68"/>
        <pc:sldMkLst>
          <pc:docMk/>
          <pc:sldMk cId="978260341" sldId="265"/>
        </pc:sldMkLst>
        <pc:spChg chg="add mod">
          <ac:chgData name="Leonie Smith" userId="fed1330f33f5650e" providerId="LiveId" clId="{D0D85F41-FC0F-4C69-AA02-B0DE2569133F}" dt="2023-01-13T08:53:15.990" v="68"/>
          <ac:spMkLst>
            <pc:docMk/>
            <pc:sldMk cId="978260341" sldId="265"/>
            <ac:spMk id="2" creationId="{7F6E5952-1D34-F238-A6E1-20AB05710F3A}"/>
          </ac:spMkLst>
        </pc:spChg>
        <pc:spChg chg="del">
          <ac:chgData name="Leonie Smith" userId="fed1330f33f5650e" providerId="LiveId" clId="{D0D85F41-FC0F-4C69-AA02-B0DE2569133F}" dt="2023-01-13T08:51:45.039" v="39" actId="21"/>
          <ac:spMkLst>
            <pc:docMk/>
            <pc:sldMk cId="978260341" sldId="265"/>
            <ac:spMk id="3" creationId="{A58184BD-88F1-BA02-40C1-D8403D0EEC0D}"/>
          </ac:spMkLst>
        </pc:spChg>
        <pc:picChg chg="del">
          <ac:chgData name="Leonie Smith" userId="fed1330f33f5650e" providerId="LiveId" clId="{D0D85F41-FC0F-4C69-AA02-B0DE2569133F}" dt="2023-01-13T08:51:06.307" v="32"/>
          <ac:picMkLst>
            <pc:docMk/>
            <pc:sldMk cId="978260341" sldId="265"/>
            <ac:picMk id="8" creationId="{CB8B4906-2554-DB24-58C5-50031DA6E5A5}"/>
          </ac:picMkLst>
        </pc:picChg>
      </pc:sldChg>
      <pc:sldChg chg="addSp delSp modSp mod modTransition modAnim">
        <pc:chgData name="Leonie Smith" userId="fed1330f33f5650e" providerId="LiveId" clId="{D0D85F41-FC0F-4C69-AA02-B0DE2569133F}" dt="2023-01-13T08:53:14.101" v="67"/>
        <pc:sldMkLst>
          <pc:docMk/>
          <pc:sldMk cId="3575870363" sldId="266"/>
        </pc:sldMkLst>
        <pc:spChg chg="add mod">
          <ac:chgData name="Leonie Smith" userId="fed1330f33f5650e" providerId="LiveId" clId="{D0D85F41-FC0F-4C69-AA02-B0DE2569133F}" dt="2023-01-13T08:53:14.101" v="67"/>
          <ac:spMkLst>
            <pc:docMk/>
            <pc:sldMk cId="3575870363" sldId="266"/>
            <ac:spMk id="2" creationId="{FDE744F0-4296-87D8-0A77-6035973DEB82}"/>
          </ac:spMkLst>
        </pc:spChg>
        <pc:spChg chg="del">
          <ac:chgData name="Leonie Smith" userId="fed1330f33f5650e" providerId="LiveId" clId="{D0D85F41-FC0F-4C69-AA02-B0DE2569133F}" dt="2023-01-13T08:51:49.449" v="40" actId="21"/>
          <ac:spMkLst>
            <pc:docMk/>
            <pc:sldMk cId="3575870363" sldId="266"/>
            <ac:spMk id="3" creationId="{A58184BD-88F1-BA02-40C1-D8403D0EEC0D}"/>
          </ac:spMkLst>
        </pc:spChg>
        <pc:picChg chg="del">
          <ac:chgData name="Leonie Smith" userId="fed1330f33f5650e" providerId="LiveId" clId="{D0D85F41-FC0F-4C69-AA02-B0DE2569133F}" dt="2023-01-13T08:51:06.307" v="32"/>
          <ac:picMkLst>
            <pc:docMk/>
            <pc:sldMk cId="3575870363" sldId="266"/>
            <ac:picMk id="15" creationId="{494B0D74-9051-49EE-C176-FED23930A76D}"/>
          </ac:picMkLst>
        </pc:picChg>
      </pc:sldChg>
      <pc:sldChg chg="addSp delSp modSp mod modTransition modAnim">
        <pc:chgData name="Leonie Smith" userId="fed1330f33f5650e" providerId="LiveId" clId="{D0D85F41-FC0F-4C69-AA02-B0DE2569133F}" dt="2023-01-13T08:53:12.460" v="66"/>
        <pc:sldMkLst>
          <pc:docMk/>
          <pc:sldMk cId="4017137865" sldId="267"/>
        </pc:sldMkLst>
        <pc:spChg chg="add mod">
          <ac:chgData name="Leonie Smith" userId="fed1330f33f5650e" providerId="LiveId" clId="{D0D85F41-FC0F-4C69-AA02-B0DE2569133F}" dt="2023-01-13T08:53:12.460" v="66"/>
          <ac:spMkLst>
            <pc:docMk/>
            <pc:sldMk cId="4017137865" sldId="267"/>
            <ac:spMk id="2" creationId="{13F4D7A9-0714-5701-DBA7-0BD4C1845366}"/>
          </ac:spMkLst>
        </pc:spChg>
        <pc:spChg chg="del">
          <ac:chgData name="Leonie Smith" userId="fed1330f33f5650e" providerId="LiveId" clId="{D0D85F41-FC0F-4C69-AA02-B0DE2569133F}" dt="2023-01-13T08:51:55.305" v="41" actId="21"/>
          <ac:spMkLst>
            <pc:docMk/>
            <pc:sldMk cId="4017137865" sldId="267"/>
            <ac:spMk id="3" creationId="{A58184BD-88F1-BA02-40C1-D8403D0EEC0D}"/>
          </ac:spMkLst>
        </pc:spChg>
        <pc:picChg chg="del">
          <ac:chgData name="Leonie Smith" userId="fed1330f33f5650e" providerId="LiveId" clId="{D0D85F41-FC0F-4C69-AA02-B0DE2569133F}" dt="2023-01-13T08:51:06.307" v="32"/>
          <ac:picMkLst>
            <pc:docMk/>
            <pc:sldMk cId="4017137865" sldId="267"/>
            <ac:picMk id="9" creationId="{9EA29D4F-6344-7458-E29A-F49E53E293DA}"/>
          </ac:picMkLst>
        </pc:picChg>
      </pc:sldChg>
      <pc:sldChg chg="addSp delSp modSp mod modTransition modAnim">
        <pc:chgData name="Leonie Smith" userId="fed1330f33f5650e" providerId="LiveId" clId="{D0D85F41-FC0F-4C69-AA02-B0DE2569133F}" dt="2023-01-13T08:53:10.774" v="65"/>
        <pc:sldMkLst>
          <pc:docMk/>
          <pc:sldMk cId="3137811553" sldId="268"/>
        </pc:sldMkLst>
        <pc:spChg chg="add mod">
          <ac:chgData name="Leonie Smith" userId="fed1330f33f5650e" providerId="LiveId" clId="{D0D85F41-FC0F-4C69-AA02-B0DE2569133F}" dt="2023-01-13T08:53:10.774" v="65"/>
          <ac:spMkLst>
            <pc:docMk/>
            <pc:sldMk cId="3137811553" sldId="268"/>
            <ac:spMk id="2" creationId="{80B06397-1224-C1B2-9DAC-5D9F4A9AEC94}"/>
          </ac:spMkLst>
        </pc:spChg>
        <pc:spChg chg="del">
          <ac:chgData name="Leonie Smith" userId="fed1330f33f5650e" providerId="LiveId" clId="{D0D85F41-FC0F-4C69-AA02-B0DE2569133F}" dt="2023-01-13T08:51:58.571" v="42" actId="21"/>
          <ac:spMkLst>
            <pc:docMk/>
            <pc:sldMk cId="3137811553" sldId="268"/>
            <ac:spMk id="3" creationId="{A58184BD-88F1-BA02-40C1-D8403D0EEC0D}"/>
          </ac:spMkLst>
        </pc:spChg>
        <pc:picChg chg="del">
          <ac:chgData name="Leonie Smith" userId="fed1330f33f5650e" providerId="LiveId" clId="{D0D85F41-FC0F-4C69-AA02-B0DE2569133F}" dt="2023-01-13T08:51:06.307" v="32"/>
          <ac:picMkLst>
            <pc:docMk/>
            <pc:sldMk cId="3137811553" sldId="268"/>
            <ac:picMk id="6" creationId="{3C6DE651-5831-F0E6-4E03-17B41CE92F16}"/>
          </ac:picMkLst>
        </pc:picChg>
      </pc:sldChg>
      <pc:sldChg chg="addSp delSp modSp mod modTransition modAnim">
        <pc:chgData name="Leonie Smith" userId="fed1330f33f5650e" providerId="LiveId" clId="{D0D85F41-FC0F-4C69-AA02-B0DE2569133F}" dt="2023-01-13T08:53:09.122" v="64"/>
        <pc:sldMkLst>
          <pc:docMk/>
          <pc:sldMk cId="100491716" sldId="269"/>
        </pc:sldMkLst>
        <pc:spChg chg="del">
          <ac:chgData name="Leonie Smith" userId="fed1330f33f5650e" providerId="LiveId" clId="{D0D85F41-FC0F-4C69-AA02-B0DE2569133F}" dt="2023-01-13T08:52:01.581" v="43" actId="21"/>
          <ac:spMkLst>
            <pc:docMk/>
            <pc:sldMk cId="100491716" sldId="269"/>
            <ac:spMk id="3" creationId="{A58184BD-88F1-BA02-40C1-D8403D0EEC0D}"/>
          </ac:spMkLst>
        </pc:spChg>
        <pc:spChg chg="add mod">
          <ac:chgData name="Leonie Smith" userId="fed1330f33f5650e" providerId="LiveId" clId="{D0D85F41-FC0F-4C69-AA02-B0DE2569133F}" dt="2023-01-13T08:53:09.122" v="64"/>
          <ac:spMkLst>
            <pc:docMk/>
            <pc:sldMk cId="100491716" sldId="269"/>
            <ac:spMk id="5" creationId="{24BB32FB-BB86-BC0E-CA53-BA5F36EBE694}"/>
          </ac:spMkLst>
        </pc:spChg>
        <pc:picChg chg="del">
          <ac:chgData name="Leonie Smith" userId="fed1330f33f5650e" providerId="LiveId" clId="{D0D85F41-FC0F-4C69-AA02-B0DE2569133F}" dt="2023-01-13T08:51:06.307" v="32"/>
          <ac:picMkLst>
            <pc:docMk/>
            <pc:sldMk cId="100491716" sldId="269"/>
            <ac:picMk id="2" creationId="{800FFCC0-86F7-7DAE-ECCE-73E6FAEA67C8}"/>
          </ac:picMkLst>
        </pc:picChg>
      </pc:sldChg>
      <pc:sldChg chg="modSp mod modTransition">
        <pc:chgData name="Leonie Smith" userId="fed1330f33f5650e" providerId="LiveId" clId="{D0D85F41-FC0F-4C69-AA02-B0DE2569133F}" dt="2023-01-13T08:51:06.307" v="32"/>
        <pc:sldMkLst>
          <pc:docMk/>
          <pc:sldMk cId="4120481681" sldId="270"/>
        </pc:sldMkLst>
        <pc:spChg chg="mod">
          <ac:chgData name="Leonie Smith" userId="fed1330f33f5650e" providerId="LiveId" clId="{D0D85F41-FC0F-4C69-AA02-B0DE2569133F}" dt="2023-01-13T08:47:47.182" v="9" actId="1076"/>
          <ac:spMkLst>
            <pc:docMk/>
            <pc:sldMk cId="4120481681" sldId="270"/>
            <ac:spMk id="3" creationId="{EC22419D-5580-2125-8B10-DECB8BEAB5BD}"/>
          </ac:spMkLst>
        </pc:spChg>
      </pc:sldChg>
      <pc:sldChg chg="modSp mod modTransition">
        <pc:chgData name="Leonie Smith" userId="fed1330f33f5650e" providerId="LiveId" clId="{D0D85F41-FC0F-4C69-AA02-B0DE2569133F}" dt="2023-01-13T08:51:06.307" v="32"/>
        <pc:sldMkLst>
          <pc:docMk/>
          <pc:sldMk cId="939110669" sldId="271"/>
        </pc:sldMkLst>
        <pc:spChg chg="mod">
          <ac:chgData name="Leonie Smith" userId="fed1330f33f5650e" providerId="LiveId" clId="{D0D85F41-FC0F-4C69-AA02-B0DE2569133F}" dt="2023-01-13T08:48:16.776" v="11"/>
          <ac:spMkLst>
            <pc:docMk/>
            <pc:sldMk cId="939110669" sldId="271"/>
            <ac:spMk id="2" creationId="{B8CC89C4-6741-2BDA-3A33-402353D71533}"/>
          </ac:spMkLst>
        </pc:spChg>
      </pc:sldChg>
      <pc:sldChg chg="modSp mod modTransition">
        <pc:chgData name="Leonie Smith" userId="fed1330f33f5650e" providerId="LiveId" clId="{D0D85F41-FC0F-4C69-AA02-B0DE2569133F}" dt="2023-01-13T08:51:06.307" v="32"/>
        <pc:sldMkLst>
          <pc:docMk/>
          <pc:sldMk cId="4024569785" sldId="272"/>
        </pc:sldMkLst>
        <pc:spChg chg="mod">
          <ac:chgData name="Leonie Smith" userId="fed1330f33f5650e" providerId="LiveId" clId="{D0D85F41-FC0F-4C69-AA02-B0DE2569133F}" dt="2023-01-13T08:48:24.325" v="12"/>
          <ac:spMkLst>
            <pc:docMk/>
            <pc:sldMk cId="4024569785" sldId="272"/>
            <ac:spMk id="2" creationId="{AF716B2F-3860-BA07-BDF1-8555962D9B8C}"/>
          </ac:spMkLst>
        </pc:spChg>
      </pc:sldChg>
      <pc:sldChg chg="modSp mod modTransition">
        <pc:chgData name="Leonie Smith" userId="fed1330f33f5650e" providerId="LiveId" clId="{D0D85F41-FC0F-4C69-AA02-B0DE2569133F}" dt="2023-01-13T08:51:06.307" v="32"/>
        <pc:sldMkLst>
          <pc:docMk/>
          <pc:sldMk cId="487179600" sldId="273"/>
        </pc:sldMkLst>
        <pc:spChg chg="mod">
          <ac:chgData name="Leonie Smith" userId="fed1330f33f5650e" providerId="LiveId" clId="{D0D85F41-FC0F-4C69-AA02-B0DE2569133F}" dt="2023-01-13T08:48:28.892" v="13"/>
          <ac:spMkLst>
            <pc:docMk/>
            <pc:sldMk cId="487179600" sldId="273"/>
            <ac:spMk id="2" creationId="{0273593D-C04A-4F8B-C30C-6656F44E0FD7}"/>
          </ac:spMkLst>
        </pc:spChg>
      </pc:sldChg>
      <pc:sldChg chg="modSp mod modTransition">
        <pc:chgData name="Leonie Smith" userId="fed1330f33f5650e" providerId="LiveId" clId="{D0D85F41-FC0F-4C69-AA02-B0DE2569133F}" dt="2023-01-13T08:51:06.307" v="32"/>
        <pc:sldMkLst>
          <pc:docMk/>
          <pc:sldMk cId="2996969115" sldId="275"/>
        </pc:sldMkLst>
        <pc:spChg chg="mod">
          <ac:chgData name="Leonie Smith" userId="fed1330f33f5650e" providerId="LiveId" clId="{D0D85F41-FC0F-4C69-AA02-B0DE2569133F}" dt="2023-01-13T08:48:39.136" v="15"/>
          <ac:spMkLst>
            <pc:docMk/>
            <pc:sldMk cId="2996969115" sldId="275"/>
            <ac:spMk id="2" creationId="{F8C988F2-9863-2541-C2F7-6EFB8C344094}"/>
          </ac:spMkLst>
        </pc:spChg>
      </pc:sldChg>
      <pc:sldChg chg="modSp mod modTransition">
        <pc:chgData name="Leonie Smith" userId="fed1330f33f5650e" providerId="LiveId" clId="{D0D85F41-FC0F-4C69-AA02-B0DE2569133F}" dt="2023-01-13T08:51:06.307" v="32"/>
        <pc:sldMkLst>
          <pc:docMk/>
          <pc:sldMk cId="2390376940" sldId="276"/>
        </pc:sldMkLst>
        <pc:spChg chg="mod">
          <ac:chgData name="Leonie Smith" userId="fed1330f33f5650e" providerId="LiveId" clId="{D0D85F41-FC0F-4C69-AA02-B0DE2569133F}" dt="2023-01-13T08:48:44.103" v="16"/>
          <ac:spMkLst>
            <pc:docMk/>
            <pc:sldMk cId="2390376940" sldId="276"/>
            <ac:spMk id="2" creationId="{BAE88B2C-5D2C-A0F4-121A-4208EE7D7C68}"/>
          </ac:spMkLst>
        </pc:spChg>
      </pc:sldChg>
      <pc:sldChg chg="modSp mod modTransition">
        <pc:chgData name="Leonie Smith" userId="fed1330f33f5650e" providerId="LiveId" clId="{D0D85F41-FC0F-4C69-AA02-B0DE2569133F}" dt="2023-01-13T08:51:06.307" v="32"/>
        <pc:sldMkLst>
          <pc:docMk/>
          <pc:sldMk cId="4265919077" sldId="277"/>
        </pc:sldMkLst>
        <pc:spChg chg="mod">
          <ac:chgData name="Leonie Smith" userId="fed1330f33f5650e" providerId="LiveId" clId="{D0D85F41-FC0F-4C69-AA02-B0DE2569133F}" dt="2023-01-13T08:48:48.714" v="17"/>
          <ac:spMkLst>
            <pc:docMk/>
            <pc:sldMk cId="4265919077" sldId="277"/>
            <ac:spMk id="2" creationId="{217A7B94-9824-054B-65D6-1BD68939D32B}"/>
          </ac:spMkLst>
        </pc:spChg>
      </pc:sldChg>
      <pc:sldChg chg="modSp mod modTransition">
        <pc:chgData name="Leonie Smith" userId="fed1330f33f5650e" providerId="LiveId" clId="{D0D85F41-FC0F-4C69-AA02-B0DE2569133F}" dt="2023-01-13T08:51:06.307" v="32"/>
        <pc:sldMkLst>
          <pc:docMk/>
          <pc:sldMk cId="210266664" sldId="278"/>
        </pc:sldMkLst>
        <pc:spChg chg="mod">
          <ac:chgData name="Leonie Smith" userId="fed1330f33f5650e" providerId="LiveId" clId="{D0D85F41-FC0F-4C69-AA02-B0DE2569133F}" dt="2023-01-13T08:48:53.914" v="18"/>
          <ac:spMkLst>
            <pc:docMk/>
            <pc:sldMk cId="210266664" sldId="278"/>
            <ac:spMk id="2" creationId="{4C3A7C84-CD3A-58D6-4FCC-51BD33DC15D3}"/>
          </ac:spMkLst>
        </pc:spChg>
      </pc:sldChg>
      <pc:sldChg chg="modSp mod modTransition">
        <pc:chgData name="Leonie Smith" userId="fed1330f33f5650e" providerId="LiveId" clId="{D0D85F41-FC0F-4C69-AA02-B0DE2569133F}" dt="2023-01-13T08:51:06.307" v="32"/>
        <pc:sldMkLst>
          <pc:docMk/>
          <pc:sldMk cId="888433145" sldId="279"/>
        </pc:sldMkLst>
        <pc:spChg chg="mod">
          <ac:chgData name="Leonie Smith" userId="fed1330f33f5650e" providerId="LiveId" clId="{D0D85F41-FC0F-4C69-AA02-B0DE2569133F}" dt="2023-01-13T08:48:59.999" v="19"/>
          <ac:spMkLst>
            <pc:docMk/>
            <pc:sldMk cId="888433145" sldId="279"/>
            <ac:spMk id="2" creationId="{EF8AD179-6EE9-0BB6-399E-4B62FF2FA4AC}"/>
          </ac:spMkLst>
        </pc:spChg>
      </pc:sldChg>
      <pc:sldChg chg="modSp mod modTransition">
        <pc:chgData name="Leonie Smith" userId="fed1330f33f5650e" providerId="LiveId" clId="{D0D85F41-FC0F-4C69-AA02-B0DE2569133F}" dt="2023-01-13T08:51:06.307" v="32"/>
        <pc:sldMkLst>
          <pc:docMk/>
          <pc:sldMk cId="791300187" sldId="280"/>
        </pc:sldMkLst>
        <pc:spChg chg="mod">
          <ac:chgData name="Leonie Smith" userId="fed1330f33f5650e" providerId="LiveId" clId="{D0D85F41-FC0F-4C69-AA02-B0DE2569133F}" dt="2023-01-13T08:49:04.808" v="20"/>
          <ac:spMkLst>
            <pc:docMk/>
            <pc:sldMk cId="791300187" sldId="280"/>
            <ac:spMk id="2" creationId="{EF38FB52-DC70-C257-C1EE-4EDF9FF99496}"/>
          </ac:spMkLst>
        </pc:spChg>
      </pc:sldChg>
      <pc:sldChg chg="addSp delSp modSp mod modTransition modAnim">
        <pc:chgData name="Leonie Smith" userId="fed1330f33f5650e" providerId="LiveId" clId="{D0D85F41-FC0F-4C69-AA02-B0DE2569133F}" dt="2023-01-13T08:53:07.498" v="63"/>
        <pc:sldMkLst>
          <pc:docMk/>
          <pc:sldMk cId="3399412143" sldId="281"/>
        </pc:sldMkLst>
        <pc:spChg chg="add mod">
          <ac:chgData name="Leonie Smith" userId="fed1330f33f5650e" providerId="LiveId" clId="{D0D85F41-FC0F-4C69-AA02-B0DE2569133F}" dt="2023-01-13T08:53:07.498" v="63"/>
          <ac:spMkLst>
            <pc:docMk/>
            <pc:sldMk cId="3399412143" sldId="281"/>
            <ac:spMk id="2" creationId="{E9F173E4-5522-004D-5119-E08F21E93AE5}"/>
          </ac:spMkLst>
        </pc:spChg>
        <pc:spChg chg="del">
          <ac:chgData name="Leonie Smith" userId="fed1330f33f5650e" providerId="LiveId" clId="{D0D85F41-FC0F-4C69-AA02-B0DE2569133F}" dt="2023-01-13T08:52:05.451" v="44" actId="21"/>
          <ac:spMkLst>
            <pc:docMk/>
            <pc:sldMk cId="3399412143" sldId="281"/>
            <ac:spMk id="3" creationId="{A58184BD-88F1-BA02-40C1-D8403D0EEC0D}"/>
          </ac:spMkLst>
        </pc:spChg>
        <pc:picChg chg="del">
          <ac:chgData name="Leonie Smith" userId="fed1330f33f5650e" providerId="LiveId" clId="{D0D85F41-FC0F-4C69-AA02-B0DE2569133F}" dt="2023-01-13T08:51:06.307" v="32"/>
          <ac:picMkLst>
            <pc:docMk/>
            <pc:sldMk cId="3399412143" sldId="281"/>
            <ac:picMk id="7" creationId="{8FD6EEC9-EE8D-2B05-D5E3-255ECA0A7B7B}"/>
          </ac:picMkLst>
        </pc:picChg>
      </pc:sldChg>
      <pc:sldChg chg="modSp mod modTransition">
        <pc:chgData name="Leonie Smith" userId="fed1330f33f5650e" providerId="LiveId" clId="{D0D85F41-FC0F-4C69-AA02-B0DE2569133F}" dt="2023-01-13T08:51:06.307" v="32"/>
        <pc:sldMkLst>
          <pc:docMk/>
          <pc:sldMk cId="3927093968" sldId="282"/>
        </pc:sldMkLst>
        <pc:spChg chg="mod">
          <ac:chgData name="Leonie Smith" userId="fed1330f33f5650e" providerId="LiveId" clId="{D0D85F41-FC0F-4C69-AA02-B0DE2569133F}" dt="2023-01-13T08:49:09.202" v="21"/>
          <ac:spMkLst>
            <pc:docMk/>
            <pc:sldMk cId="3927093968" sldId="282"/>
            <ac:spMk id="2" creationId="{AFE1133D-C291-0D55-0B55-4B912506A854}"/>
          </ac:spMkLst>
        </pc:spChg>
      </pc:sldChg>
      <pc:sldChg chg="addSp delSp modSp mod modTransition modAnim">
        <pc:chgData name="Leonie Smith" userId="fed1330f33f5650e" providerId="LiveId" clId="{D0D85F41-FC0F-4C69-AA02-B0DE2569133F}" dt="2023-01-13T08:53:05.461" v="62"/>
        <pc:sldMkLst>
          <pc:docMk/>
          <pc:sldMk cId="3654473117" sldId="283"/>
        </pc:sldMkLst>
        <pc:spChg chg="del">
          <ac:chgData name="Leonie Smith" userId="fed1330f33f5650e" providerId="LiveId" clId="{D0D85F41-FC0F-4C69-AA02-B0DE2569133F}" dt="2023-01-13T08:52:08.357" v="45" actId="21"/>
          <ac:spMkLst>
            <pc:docMk/>
            <pc:sldMk cId="3654473117" sldId="283"/>
            <ac:spMk id="3" creationId="{A58184BD-88F1-BA02-40C1-D8403D0EEC0D}"/>
          </ac:spMkLst>
        </pc:spChg>
        <pc:spChg chg="add mod">
          <ac:chgData name="Leonie Smith" userId="fed1330f33f5650e" providerId="LiveId" clId="{D0D85F41-FC0F-4C69-AA02-B0DE2569133F}" dt="2023-01-13T08:53:05.461" v="62"/>
          <ac:spMkLst>
            <pc:docMk/>
            <pc:sldMk cId="3654473117" sldId="283"/>
            <ac:spMk id="5" creationId="{7899DFDA-9BBD-870D-9EED-F6B503501367}"/>
          </ac:spMkLst>
        </pc:spChg>
        <pc:picChg chg="del">
          <ac:chgData name="Leonie Smith" userId="fed1330f33f5650e" providerId="LiveId" clId="{D0D85F41-FC0F-4C69-AA02-B0DE2569133F}" dt="2023-01-13T08:51:06.307" v="32"/>
          <ac:picMkLst>
            <pc:docMk/>
            <pc:sldMk cId="3654473117" sldId="283"/>
            <ac:picMk id="2" creationId="{7BC58950-A640-3256-6713-F6E106A5AC2B}"/>
          </ac:picMkLst>
        </pc:picChg>
      </pc:sldChg>
      <pc:sldChg chg="modSp mod modTransition">
        <pc:chgData name="Leonie Smith" userId="fed1330f33f5650e" providerId="LiveId" clId="{D0D85F41-FC0F-4C69-AA02-B0DE2569133F}" dt="2023-01-13T08:51:06.307" v="32"/>
        <pc:sldMkLst>
          <pc:docMk/>
          <pc:sldMk cId="2540412353" sldId="284"/>
        </pc:sldMkLst>
        <pc:spChg chg="mod">
          <ac:chgData name="Leonie Smith" userId="fed1330f33f5650e" providerId="LiveId" clId="{D0D85F41-FC0F-4C69-AA02-B0DE2569133F}" dt="2023-01-13T08:49:13.928" v="22"/>
          <ac:spMkLst>
            <pc:docMk/>
            <pc:sldMk cId="2540412353" sldId="284"/>
            <ac:spMk id="2" creationId="{FB19E5E3-CF27-FC50-CF8C-A74D2DF92426}"/>
          </ac:spMkLst>
        </pc:spChg>
      </pc:sldChg>
      <pc:sldChg chg="addSp delSp modSp mod modTransition modAnim">
        <pc:chgData name="Leonie Smith" userId="fed1330f33f5650e" providerId="LiveId" clId="{D0D85F41-FC0F-4C69-AA02-B0DE2569133F}" dt="2023-01-13T08:53:03.615" v="61"/>
        <pc:sldMkLst>
          <pc:docMk/>
          <pc:sldMk cId="2097466859" sldId="285"/>
        </pc:sldMkLst>
        <pc:spChg chg="add mod">
          <ac:chgData name="Leonie Smith" userId="fed1330f33f5650e" providerId="LiveId" clId="{D0D85F41-FC0F-4C69-AA02-B0DE2569133F}" dt="2023-01-13T08:53:03.615" v="61"/>
          <ac:spMkLst>
            <pc:docMk/>
            <pc:sldMk cId="2097466859" sldId="285"/>
            <ac:spMk id="2" creationId="{FC6501B9-5E49-010F-A31F-D149CF5B4523}"/>
          </ac:spMkLst>
        </pc:spChg>
        <pc:spChg chg="del">
          <ac:chgData name="Leonie Smith" userId="fed1330f33f5650e" providerId="LiveId" clId="{D0D85F41-FC0F-4C69-AA02-B0DE2569133F}" dt="2023-01-13T08:52:12.512" v="46" actId="21"/>
          <ac:spMkLst>
            <pc:docMk/>
            <pc:sldMk cId="2097466859" sldId="285"/>
            <ac:spMk id="3" creationId="{A58184BD-88F1-BA02-40C1-D8403D0EEC0D}"/>
          </ac:spMkLst>
        </pc:spChg>
        <pc:picChg chg="del">
          <ac:chgData name="Leonie Smith" userId="fed1330f33f5650e" providerId="LiveId" clId="{D0D85F41-FC0F-4C69-AA02-B0DE2569133F}" dt="2023-01-13T08:51:06.307" v="32"/>
          <ac:picMkLst>
            <pc:docMk/>
            <pc:sldMk cId="2097466859" sldId="285"/>
            <ac:picMk id="7" creationId="{0393A1D1-620F-8C1F-DDC2-8D8A113493AE}"/>
          </ac:picMkLst>
        </pc:picChg>
      </pc:sldChg>
      <pc:sldChg chg="modSp mod modTransition">
        <pc:chgData name="Leonie Smith" userId="fed1330f33f5650e" providerId="LiveId" clId="{D0D85F41-FC0F-4C69-AA02-B0DE2569133F}" dt="2023-01-13T08:51:06.307" v="32"/>
        <pc:sldMkLst>
          <pc:docMk/>
          <pc:sldMk cId="3363517065" sldId="286"/>
        </pc:sldMkLst>
        <pc:spChg chg="mod">
          <ac:chgData name="Leonie Smith" userId="fed1330f33f5650e" providerId="LiveId" clId="{D0D85F41-FC0F-4C69-AA02-B0DE2569133F}" dt="2023-01-13T08:49:25.211" v="24"/>
          <ac:spMkLst>
            <pc:docMk/>
            <pc:sldMk cId="3363517065" sldId="286"/>
            <ac:spMk id="2" creationId="{8B2FC9D9-33C7-A8BC-A92D-DCA679AE3669}"/>
          </ac:spMkLst>
        </pc:spChg>
      </pc:sldChg>
      <pc:sldChg chg="addSp delSp modSp mod modTransition modAnim">
        <pc:chgData name="Leonie Smith" userId="fed1330f33f5650e" providerId="LiveId" clId="{D0D85F41-FC0F-4C69-AA02-B0DE2569133F}" dt="2023-01-13T08:53:00.027" v="59"/>
        <pc:sldMkLst>
          <pc:docMk/>
          <pc:sldMk cId="3615831467" sldId="289"/>
        </pc:sldMkLst>
        <pc:spChg chg="del">
          <ac:chgData name="Leonie Smith" userId="fed1330f33f5650e" providerId="LiveId" clId="{D0D85F41-FC0F-4C69-AA02-B0DE2569133F}" dt="2023-01-13T08:52:18.122" v="48" actId="21"/>
          <ac:spMkLst>
            <pc:docMk/>
            <pc:sldMk cId="3615831467" sldId="289"/>
            <ac:spMk id="3" creationId="{A58184BD-88F1-BA02-40C1-D8403D0EEC0D}"/>
          </ac:spMkLst>
        </pc:spChg>
        <pc:spChg chg="add mod">
          <ac:chgData name="Leonie Smith" userId="fed1330f33f5650e" providerId="LiveId" clId="{D0D85F41-FC0F-4C69-AA02-B0DE2569133F}" dt="2023-01-13T08:53:00.027" v="59"/>
          <ac:spMkLst>
            <pc:docMk/>
            <pc:sldMk cId="3615831467" sldId="289"/>
            <ac:spMk id="5" creationId="{C51C34A1-D84E-913F-2B87-118DF59268CC}"/>
          </ac:spMkLst>
        </pc:spChg>
        <pc:picChg chg="del">
          <ac:chgData name="Leonie Smith" userId="fed1330f33f5650e" providerId="LiveId" clId="{D0D85F41-FC0F-4C69-AA02-B0DE2569133F}" dt="2023-01-13T08:51:06.307" v="32"/>
          <ac:picMkLst>
            <pc:docMk/>
            <pc:sldMk cId="3615831467" sldId="289"/>
            <ac:picMk id="2" creationId="{A410065B-A247-3091-4A7B-CC4C833576A3}"/>
          </ac:picMkLst>
        </pc:picChg>
      </pc:sldChg>
      <pc:sldChg chg="modSp mod modTransition">
        <pc:chgData name="Leonie Smith" userId="fed1330f33f5650e" providerId="LiveId" clId="{D0D85F41-FC0F-4C69-AA02-B0DE2569133F}" dt="2023-01-13T08:51:06.307" v="32"/>
        <pc:sldMkLst>
          <pc:docMk/>
          <pc:sldMk cId="1957182090" sldId="290"/>
        </pc:sldMkLst>
        <pc:spChg chg="mod">
          <ac:chgData name="Leonie Smith" userId="fed1330f33f5650e" providerId="LiveId" clId="{D0D85F41-FC0F-4C69-AA02-B0DE2569133F}" dt="2023-01-13T08:49:30.677" v="25"/>
          <ac:spMkLst>
            <pc:docMk/>
            <pc:sldMk cId="1957182090" sldId="290"/>
            <ac:spMk id="2" creationId="{A0613E79-59BB-55CE-9D9B-2D99712F3D9E}"/>
          </ac:spMkLst>
        </pc:spChg>
      </pc:sldChg>
      <pc:sldChg chg="addSp delSp modSp mod modTransition modAnim">
        <pc:chgData name="Leonie Smith" userId="fed1330f33f5650e" providerId="LiveId" clId="{D0D85F41-FC0F-4C69-AA02-B0DE2569133F}" dt="2023-01-13T08:52:58.092" v="58"/>
        <pc:sldMkLst>
          <pc:docMk/>
          <pc:sldMk cId="1296461155" sldId="291"/>
        </pc:sldMkLst>
        <pc:spChg chg="add mod">
          <ac:chgData name="Leonie Smith" userId="fed1330f33f5650e" providerId="LiveId" clId="{D0D85F41-FC0F-4C69-AA02-B0DE2569133F}" dt="2023-01-13T08:52:58.092" v="58"/>
          <ac:spMkLst>
            <pc:docMk/>
            <pc:sldMk cId="1296461155" sldId="291"/>
            <ac:spMk id="2" creationId="{1D417E34-9E2A-77EC-A3DE-AFDD829BE309}"/>
          </ac:spMkLst>
        </pc:spChg>
        <pc:spChg chg="del">
          <ac:chgData name="Leonie Smith" userId="fed1330f33f5650e" providerId="LiveId" clId="{D0D85F41-FC0F-4C69-AA02-B0DE2569133F}" dt="2023-01-13T08:52:21.430" v="49" actId="21"/>
          <ac:spMkLst>
            <pc:docMk/>
            <pc:sldMk cId="1296461155" sldId="291"/>
            <ac:spMk id="3" creationId="{A58184BD-88F1-BA02-40C1-D8403D0EEC0D}"/>
          </ac:spMkLst>
        </pc:spChg>
        <pc:picChg chg="del">
          <ac:chgData name="Leonie Smith" userId="fed1330f33f5650e" providerId="LiveId" clId="{D0D85F41-FC0F-4C69-AA02-B0DE2569133F}" dt="2023-01-13T08:51:06.307" v="32"/>
          <ac:picMkLst>
            <pc:docMk/>
            <pc:sldMk cId="1296461155" sldId="291"/>
            <ac:picMk id="10" creationId="{C89E25B5-FCCC-A0AC-C820-018970B81211}"/>
          </ac:picMkLst>
        </pc:picChg>
      </pc:sldChg>
      <pc:sldChg chg="modSp mod modTransition">
        <pc:chgData name="Leonie Smith" userId="fed1330f33f5650e" providerId="LiveId" clId="{D0D85F41-FC0F-4C69-AA02-B0DE2569133F}" dt="2023-01-13T08:51:06.307" v="32"/>
        <pc:sldMkLst>
          <pc:docMk/>
          <pc:sldMk cId="1958691687" sldId="292"/>
        </pc:sldMkLst>
        <pc:spChg chg="mod">
          <ac:chgData name="Leonie Smith" userId="fed1330f33f5650e" providerId="LiveId" clId="{D0D85F41-FC0F-4C69-AA02-B0DE2569133F}" dt="2023-01-13T08:49:36.157" v="26"/>
          <ac:spMkLst>
            <pc:docMk/>
            <pc:sldMk cId="1958691687" sldId="292"/>
            <ac:spMk id="2" creationId="{F8A03188-93B7-2BEA-D612-45F535764697}"/>
          </ac:spMkLst>
        </pc:spChg>
      </pc:sldChg>
      <pc:sldChg chg="addSp delSp modSp mod modTransition modAnim">
        <pc:chgData name="Leonie Smith" userId="fed1330f33f5650e" providerId="LiveId" clId="{D0D85F41-FC0F-4C69-AA02-B0DE2569133F}" dt="2023-01-13T08:52:56.194" v="57"/>
        <pc:sldMkLst>
          <pc:docMk/>
          <pc:sldMk cId="1529226972" sldId="293"/>
        </pc:sldMkLst>
        <pc:spChg chg="add mod">
          <ac:chgData name="Leonie Smith" userId="fed1330f33f5650e" providerId="LiveId" clId="{D0D85F41-FC0F-4C69-AA02-B0DE2569133F}" dt="2023-01-13T08:52:56.194" v="57"/>
          <ac:spMkLst>
            <pc:docMk/>
            <pc:sldMk cId="1529226972" sldId="293"/>
            <ac:spMk id="2" creationId="{525CBA55-017A-45FD-D2F4-769066D0148B}"/>
          </ac:spMkLst>
        </pc:spChg>
        <pc:spChg chg="del">
          <ac:chgData name="Leonie Smith" userId="fed1330f33f5650e" providerId="LiveId" clId="{D0D85F41-FC0F-4C69-AA02-B0DE2569133F}" dt="2023-01-13T08:52:24.529" v="50" actId="21"/>
          <ac:spMkLst>
            <pc:docMk/>
            <pc:sldMk cId="1529226972" sldId="293"/>
            <ac:spMk id="3" creationId="{A58184BD-88F1-BA02-40C1-D8403D0EEC0D}"/>
          </ac:spMkLst>
        </pc:spChg>
        <pc:picChg chg="del">
          <ac:chgData name="Leonie Smith" userId="fed1330f33f5650e" providerId="LiveId" clId="{D0D85F41-FC0F-4C69-AA02-B0DE2569133F}" dt="2023-01-13T08:51:06.307" v="32"/>
          <ac:picMkLst>
            <pc:docMk/>
            <pc:sldMk cId="1529226972" sldId="293"/>
            <ac:picMk id="7" creationId="{336D06AB-0C8B-8967-E5ED-23F4EFB16677}"/>
          </ac:picMkLst>
        </pc:picChg>
      </pc:sldChg>
      <pc:sldChg chg="modSp mod modTransition">
        <pc:chgData name="Leonie Smith" userId="fed1330f33f5650e" providerId="LiveId" clId="{D0D85F41-FC0F-4C69-AA02-B0DE2569133F}" dt="2023-01-13T08:51:06.307" v="32"/>
        <pc:sldMkLst>
          <pc:docMk/>
          <pc:sldMk cId="2854726332" sldId="294"/>
        </pc:sldMkLst>
        <pc:spChg chg="mod">
          <ac:chgData name="Leonie Smith" userId="fed1330f33f5650e" providerId="LiveId" clId="{D0D85F41-FC0F-4C69-AA02-B0DE2569133F}" dt="2023-01-13T08:49:41.363" v="27"/>
          <ac:spMkLst>
            <pc:docMk/>
            <pc:sldMk cId="2854726332" sldId="294"/>
            <ac:spMk id="2" creationId="{96EDBBBD-32A2-581F-11BD-404ECD928654}"/>
          </ac:spMkLst>
        </pc:spChg>
      </pc:sldChg>
      <pc:sldChg chg="addSp delSp modSp mod modTransition modAnim">
        <pc:chgData name="Leonie Smith" userId="fed1330f33f5650e" providerId="LiveId" clId="{D0D85F41-FC0F-4C69-AA02-B0DE2569133F}" dt="2023-01-13T08:52:53.539" v="56"/>
        <pc:sldMkLst>
          <pc:docMk/>
          <pc:sldMk cId="621559516" sldId="295"/>
        </pc:sldMkLst>
        <pc:spChg chg="add mod">
          <ac:chgData name="Leonie Smith" userId="fed1330f33f5650e" providerId="LiveId" clId="{D0D85F41-FC0F-4C69-AA02-B0DE2569133F}" dt="2023-01-13T08:52:53.539" v="56"/>
          <ac:spMkLst>
            <pc:docMk/>
            <pc:sldMk cId="621559516" sldId="295"/>
            <ac:spMk id="2" creationId="{5D00F68F-2D59-E625-0FB9-0C96214B134C}"/>
          </ac:spMkLst>
        </pc:spChg>
        <pc:spChg chg="del">
          <ac:chgData name="Leonie Smith" userId="fed1330f33f5650e" providerId="LiveId" clId="{D0D85F41-FC0F-4C69-AA02-B0DE2569133F}" dt="2023-01-13T08:52:27.657" v="51" actId="21"/>
          <ac:spMkLst>
            <pc:docMk/>
            <pc:sldMk cId="621559516" sldId="295"/>
            <ac:spMk id="3" creationId="{A58184BD-88F1-BA02-40C1-D8403D0EEC0D}"/>
          </ac:spMkLst>
        </pc:spChg>
        <pc:picChg chg="del">
          <ac:chgData name="Leonie Smith" userId="fed1330f33f5650e" providerId="LiveId" clId="{D0D85F41-FC0F-4C69-AA02-B0DE2569133F}" dt="2023-01-13T08:51:06.307" v="32"/>
          <ac:picMkLst>
            <pc:docMk/>
            <pc:sldMk cId="621559516" sldId="295"/>
            <ac:picMk id="5" creationId="{48B96632-1EA1-AAA5-B934-EEB435D929D9}"/>
          </ac:picMkLst>
        </pc:picChg>
      </pc:sldChg>
      <pc:sldChg chg="modSp mod modTransition">
        <pc:chgData name="Leonie Smith" userId="fed1330f33f5650e" providerId="LiveId" clId="{D0D85F41-FC0F-4C69-AA02-B0DE2569133F}" dt="2023-01-13T08:51:06.307" v="32"/>
        <pc:sldMkLst>
          <pc:docMk/>
          <pc:sldMk cId="3802470498" sldId="296"/>
        </pc:sldMkLst>
        <pc:spChg chg="mod">
          <ac:chgData name="Leonie Smith" userId="fed1330f33f5650e" providerId="LiveId" clId="{D0D85F41-FC0F-4C69-AA02-B0DE2569133F}" dt="2023-01-13T08:49:49.113" v="28"/>
          <ac:spMkLst>
            <pc:docMk/>
            <pc:sldMk cId="3802470498" sldId="296"/>
            <ac:spMk id="2" creationId="{7576820A-75D9-5511-5876-9615007CD974}"/>
          </ac:spMkLst>
        </pc:spChg>
      </pc:sldChg>
      <pc:sldChg chg="addSp delSp modSp mod modTransition modAnim">
        <pc:chgData name="Leonie Smith" userId="fed1330f33f5650e" providerId="LiveId" clId="{D0D85F41-FC0F-4C69-AA02-B0DE2569133F}" dt="2023-01-13T08:52:51.699" v="55"/>
        <pc:sldMkLst>
          <pc:docMk/>
          <pc:sldMk cId="2786782502" sldId="297"/>
        </pc:sldMkLst>
        <pc:spChg chg="add mod">
          <ac:chgData name="Leonie Smith" userId="fed1330f33f5650e" providerId="LiveId" clId="{D0D85F41-FC0F-4C69-AA02-B0DE2569133F}" dt="2023-01-13T08:52:51.699" v="55"/>
          <ac:spMkLst>
            <pc:docMk/>
            <pc:sldMk cId="2786782502" sldId="297"/>
            <ac:spMk id="2" creationId="{61397C83-F57B-A264-B085-CFD2360A89EF}"/>
          </ac:spMkLst>
        </pc:spChg>
        <pc:spChg chg="del">
          <ac:chgData name="Leonie Smith" userId="fed1330f33f5650e" providerId="LiveId" clId="{D0D85F41-FC0F-4C69-AA02-B0DE2569133F}" dt="2023-01-13T08:52:32.043" v="52" actId="21"/>
          <ac:spMkLst>
            <pc:docMk/>
            <pc:sldMk cId="2786782502" sldId="297"/>
            <ac:spMk id="3" creationId="{A58184BD-88F1-BA02-40C1-D8403D0EEC0D}"/>
          </ac:spMkLst>
        </pc:spChg>
        <pc:picChg chg="del">
          <ac:chgData name="Leonie Smith" userId="fed1330f33f5650e" providerId="LiveId" clId="{D0D85F41-FC0F-4C69-AA02-B0DE2569133F}" dt="2023-01-13T08:51:06.307" v="32"/>
          <ac:picMkLst>
            <pc:docMk/>
            <pc:sldMk cId="2786782502" sldId="297"/>
            <ac:picMk id="5" creationId="{685979B6-1ACF-122C-D48B-FC77C562F62C}"/>
          </ac:picMkLst>
        </pc:picChg>
      </pc:sldChg>
      <pc:sldChg chg="modSp mod modTransition">
        <pc:chgData name="Leonie Smith" userId="fed1330f33f5650e" providerId="LiveId" clId="{D0D85F41-FC0F-4C69-AA02-B0DE2569133F}" dt="2023-01-13T08:51:06.307" v="32"/>
        <pc:sldMkLst>
          <pc:docMk/>
          <pc:sldMk cId="3573025644" sldId="298"/>
        </pc:sldMkLst>
        <pc:spChg chg="mod">
          <ac:chgData name="Leonie Smith" userId="fed1330f33f5650e" providerId="LiveId" clId="{D0D85F41-FC0F-4C69-AA02-B0DE2569133F}" dt="2023-01-13T08:49:56.301" v="29"/>
          <ac:spMkLst>
            <pc:docMk/>
            <pc:sldMk cId="3573025644" sldId="298"/>
            <ac:spMk id="2" creationId="{EB9F686C-6E09-D31B-D5D1-A82E03785AA8}"/>
          </ac:spMkLst>
        </pc:spChg>
      </pc:sldChg>
      <pc:sldChg chg="addSp delSp modSp mod modTransition modAnim">
        <pc:chgData name="Leonie Smith" userId="fed1330f33f5650e" providerId="LiveId" clId="{D0D85F41-FC0F-4C69-AA02-B0DE2569133F}" dt="2023-01-13T08:52:50.207" v="54"/>
        <pc:sldMkLst>
          <pc:docMk/>
          <pc:sldMk cId="1867409213" sldId="299"/>
        </pc:sldMkLst>
        <pc:spChg chg="add mod">
          <ac:chgData name="Leonie Smith" userId="fed1330f33f5650e" providerId="LiveId" clId="{D0D85F41-FC0F-4C69-AA02-B0DE2569133F}" dt="2023-01-13T08:52:50.207" v="54"/>
          <ac:spMkLst>
            <pc:docMk/>
            <pc:sldMk cId="1867409213" sldId="299"/>
            <ac:spMk id="2" creationId="{DE101CB7-7622-163A-F1BA-8059E13A3039}"/>
          </ac:spMkLst>
        </pc:spChg>
        <pc:spChg chg="del">
          <ac:chgData name="Leonie Smith" userId="fed1330f33f5650e" providerId="LiveId" clId="{D0D85F41-FC0F-4C69-AA02-B0DE2569133F}" dt="2023-01-13T08:52:36.386" v="53" actId="21"/>
          <ac:spMkLst>
            <pc:docMk/>
            <pc:sldMk cId="1867409213" sldId="299"/>
            <ac:spMk id="3" creationId="{A58184BD-88F1-BA02-40C1-D8403D0EEC0D}"/>
          </ac:spMkLst>
        </pc:spChg>
        <pc:picChg chg="del">
          <ac:chgData name="Leonie Smith" userId="fed1330f33f5650e" providerId="LiveId" clId="{D0D85F41-FC0F-4C69-AA02-B0DE2569133F}" dt="2023-01-13T08:51:06.307" v="32"/>
          <ac:picMkLst>
            <pc:docMk/>
            <pc:sldMk cId="1867409213" sldId="299"/>
            <ac:picMk id="8" creationId="{710DACDE-9515-2086-69D9-052F633EEC10}"/>
          </ac:picMkLst>
        </pc:picChg>
      </pc:sldChg>
      <pc:sldChg chg="modSp mod modTransition">
        <pc:chgData name="Leonie Smith" userId="fed1330f33f5650e" providerId="LiveId" clId="{D0D85F41-FC0F-4C69-AA02-B0DE2569133F}" dt="2023-01-13T08:51:06.307" v="32"/>
        <pc:sldMkLst>
          <pc:docMk/>
          <pc:sldMk cId="3023367092" sldId="300"/>
        </pc:sldMkLst>
        <pc:spChg chg="mod">
          <ac:chgData name="Leonie Smith" userId="fed1330f33f5650e" providerId="LiveId" clId="{D0D85F41-FC0F-4C69-AA02-B0DE2569133F}" dt="2023-01-13T08:50:02.635" v="30"/>
          <ac:spMkLst>
            <pc:docMk/>
            <pc:sldMk cId="3023367092" sldId="300"/>
            <ac:spMk id="3" creationId="{835BC5D1-6D9F-6D8C-6649-8ACE32FEFD22}"/>
          </ac:spMkLst>
        </pc:spChg>
      </pc:sldChg>
      <pc:sldChg chg="addSp delSp modSp mod modTransition modAnim">
        <pc:chgData name="Leonie Smith" userId="fed1330f33f5650e" providerId="LiveId" clId="{D0D85F41-FC0F-4C69-AA02-B0DE2569133F}" dt="2023-01-13T08:53:19.381" v="70"/>
        <pc:sldMkLst>
          <pc:docMk/>
          <pc:sldMk cId="4225761942" sldId="301"/>
        </pc:sldMkLst>
        <pc:spChg chg="add mod">
          <ac:chgData name="Leonie Smith" userId="fed1330f33f5650e" providerId="LiveId" clId="{D0D85F41-FC0F-4C69-AA02-B0DE2569133F}" dt="2023-01-13T08:53:19.381" v="70"/>
          <ac:spMkLst>
            <pc:docMk/>
            <pc:sldMk cId="4225761942" sldId="301"/>
            <ac:spMk id="2" creationId="{9A0115AB-1C5F-70CE-ACD6-876E5952BFA9}"/>
          </ac:spMkLst>
        </pc:spChg>
        <pc:spChg chg="del">
          <ac:chgData name="Leonie Smith" userId="fed1330f33f5650e" providerId="LiveId" clId="{D0D85F41-FC0F-4C69-AA02-B0DE2569133F}" dt="2023-01-13T08:51:37.171" v="37" actId="21"/>
          <ac:spMkLst>
            <pc:docMk/>
            <pc:sldMk cId="4225761942" sldId="301"/>
            <ac:spMk id="3" creationId="{A58184BD-88F1-BA02-40C1-D8403D0EEC0D}"/>
          </ac:spMkLst>
        </pc:spChg>
        <pc:picChg chg="del">
          <ac:chgData name="Leonie Smith" userId="fed1330f33f5650e" providerId="LiveId" clId="{D0D85F41-FC0F-4C69-AA02-B0DE2569133F}" dt="2023-01-13T08:51:06.307" v="32"/>
          <ac:picMkLst>
            <pc:docMk/>
            <pc:sldMk cId="4225761942" sldId="301"/>
            <ac:picMk id="5" creationId="{C459DF78-C8DE-5ECD-FB27-E43B8AF85190}"/>
          </ac:picMkLst>
        </pc:picChg>
      </pc:sldChg>
      <pc:sldChg chg="modSp mod modTransition">
        <pc:chgData name="Leonie Smith" userId="fed1330f33f5650e" providerId="LiveId" clId="{D0D85F41-FC0F-4C69-AA02-B0DE2569133F}" dt="2023-01-13T08:51:06.307" v="32"/>
        <pc:sldMkLst>
          <pc:docMk/>
          <pc:sldMk cId="2697171915" sldId="302"/>
        </pc:sldMkLst>
        <pc:spChg chg="mod">
          <ac:chgData name="Leonie Smith" userId="fed1330f33f5650e" providerId="LiveId" clId="{D0D85F41-FC0F-4C69-AA02-B0DE2569133F}" dt="2023-01-13T08:48:34.442" v="14"/>
          <ac:spMkLst>
            <pc:docMk/>
            <pc:sldMk cId="2697171915" sldId="302"/>
            <ac:spMk id="2" creationId="{764817AF-2865-F352-1EB2-68C6A4F8FCB2}"/>
          </ac:spMkLst>
        </pc:spChg>
      </pc:sldChg>
      <pc:sldChg chg="addSp delSp modSp mod modTransition modAnim">
        <pc:chgData name="Leonie Smith" userId="fed1330f33f5650e" providerId="LiveId" clId="{D0D85F41-FC0F-4C69-AA02-B0DE2569133F}" dt="2023-01-13T08:53:01.639" v="60"/>
        <pc:sldMkLst>
          <pc:docMk/>
          <pc:sldMk cId="1498255298" sldId="303"/>
        </pc:sldMkLst>
        <pc:spChg chg="add mod">
          <ac:chgData name="Leonie Smith" userId="fed1330f33f5650e" providerId="LiveId" clId="{D0D85F41-FC0F-4C69-AA02-B0DE2569133F}" dt="2023-01-13T08:53:01.639" v="60"/>
          <ac:spMkLst>
            <pc:docMk/>
            <pc:sldMk cId="1498255298" sldId="303"/>
            <ac:spMk id="2" creationId="{F6274021-1BF1-0243-0802-C5A79444640E}"/>
          </ac:spMkLst>
        </pc:spChg>
        <pc:spChg chg="del">
          <ac:chgData name="Leonie Smith" userId="fed1330f33f5650e" providerId="LiveId" clId="{D0D85F41-FC0F-4C69-AA02-B0DE2569133F}" dt="2023-01-13T08:52:15.344" v="47" actId="21"/>
          <ac:spMkLst>
            <pc:docMk/>
            <pc:sldMk cId="1498255298" sldId="303"/>
            <ac:spMk id="3" creationId="{A58184BD-88F1-BA02-40C1-D8403D0EEC0D}"/>
          </ac:spMkLst>
        </pc:spChg>
        <pc:picChg chg="del">
          <ac:chgData name="Leonie Smith" userId="fed1330f33f5650e" providerId="LiveId" clId="{D0D85F41-FC0F-4C69-AA02-B0DE2569133F}" dt="2023-01-13T08:51:06.307" v="32"/>
          <ac:picMkLst>
            <pc:docMk/>
            <pc:sldMk cId="1498255298" sldId="303"/>
            <ac:picMk id="5" creationId="{2DB48F7B-E4E6-BC31-914D-E5C594F69330}"/>
          </ac:picMkLst>
        </pc:picChg>
      </pc:sldChg>
      <pc:sldChg chg="modSp mod modTransition">
        <pc:chgData name="Leonie Smith" userId="fed1330f33f5650e" providerId="LiveId" clId="{D0D85F41-FC0F-4C69-AA02-B0DE2569133F}" dt="2023-01-13T08:51:06.307" v="32"/>
        <pc:sldMkLst>
          <pc:docMk/>
          <pc:sldMk cId="4190301344" sldId="304"/>
        </pc:sldMkLst>
        <pc:spChg chg="mod">
          <ac:chgData name="Leonie Smith" userId="fed1330f33f5650e" providerId="LiveId" clId="{D0D85F41-FC0F-4C69-AA02-B0DE2569133F}" dt="2023-01-13T08:49:18.700" v="23"/>
          <ac:spMkLst>
            <pc:docMk/>
            <pc:sldMk cId="4190301344" sldId="304"/>
            <ac:spMk id="2" creationId="{D0006DE2-281C-0199-5348-E418A246F2B2}"/>
          </ac:spMkLst>
        </pc:spChg>
      </pc:sldChg>
    </pc:docChg>
  </pc:docChgLst>
  <pc:docChgLst>
    <pc:chgData name="Alfred Smith" userId="3c60a3631c0db8ad" providerId="LiveId" clId="{8AF64C87-5E58-441C-A130-511CE0583249}"/>
    <pc:docChg chg="modSld">
      <pc:chgData name="Alfred Smith" userId="3c60a3631c0db8ad" providerId="LiveId" clId="{8AF64C87-5E58-441C-A130-511CE0583249}" dt="2023-01-25T14:49:02.195" v="0"/>
      <pc:docMkLst>
        <pc:docMk/>
      </pc:docMkLst>
      <pc:sldChg chg="modSp mod">
        <pc:chgData name="Alfred Smith" userId="3c60a3631c0db8ad" providerId="LiveId" clId="{8AF64C87-5E58-441C-A130-511CE0583249}" dt="2023-01-25T14:49:02.195" v="0"/>
        <pc:sldMkLst>
          <pc:docMk/>
          <pc:sldMk cId="1499918570" sldId="257"/>
        </pc:sldMkLst>
        <pc:spChg chg="mod">
          <ac:chgData name="Alfred Smith" userId="3c60a3631c0db8ad" providerId="LiveId" clId="{8AF64C87-5E58-441C-A130-511CE0583249}" dt="2023-01-25T14:49:02.195"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37 </a:t>
            </a:r>
            <a:r>
              <a:rPr lang="en-US" sz="1800" b="1" i="0" u="none" strike="noStrike" baseline="0" dirty="0">
                <a:latin typeface="TimesNewRomanPS-BoldMT"/>
              </a:rPr>
              <a:t>People reject Jesus</a:t>
            </a:r>
          </a:p>
          <a:p>
            <a:pPr algn="l"/>
            <a:r>
              <a:rPr lang="en-US" sz="1800" b="0" i="0" u="none" strike="noStrike" baseline="0" dirty="0">
                <a:latin typeface="TimesNewRomanPSMT"/>
              </a:rPr>
              <a:t>1. Jesus is the Bread of Life- John 6:22-71 (Left Top)</a:t>
            </a:r>
          </a:p>
          <a:p>
            <a:pPr algn="l"/>
            <a:r>
              <a:rPr lang="en-US" sz="1800" b="0" i="0" u="none" strike="noStrike" baseline="0" dirty="0">
                <a:latin typeface="TimesNewRomanPSMT"/>
              </a:rPr>
              <a:t>2. Officers sent to seize Jesus - John 7:1-53 (Right Top)</a:t>
            </a:r>
          </a:p>
          <a:p>
            <a:pPr algn="l"/>
            <a:r>
              <a:rPr lang="en-US" sz="1800" b="0" i="0" u="none" strike="noStrike" baseline="0" dirty="0">
                <a:latin typeface="TimesNewRomanPSMT"/>
              </a:rPr>
              <a:t>3. Woman accused of adultery - John 8:1-12 (Center)</a:t>
            </a:r>
          </a:p>
          <a:p>
            <a:pPr algn="l"/>
            <a:r>
              <a:rPr lang="en-US" sz="1800" b="0" i="0" u="none" strike="noStrike" baseline="0" dirty="0">
                <a:latin typeface="TimesNewRomanPSMT"/>
              </a:rPr>
              <a:t>4. Jesus talks to angry Pharisees - John 8:13-59 (Right near Bottom)</a:t>
            </a:r>
          </a:p>
          <a:p>
            <a:pPr algn="l"/>
            <a:r>
              <a:rPr lang="en-US" sz="1800" b="0" i="0" u="none" strike="noStrike" baseline="0" dirty="0">
                <a:latin typeface="TimesNewRomanPSMT"/>
              </a:rPr>
              <a:t>5. Blind man cured - John 9:1-41 (Right Bottom)</a:t>
            </a:r>
          </a:p>
          <a:p>
            <a:pPr algn="l"/>
            <a:r>
              <a:rPr lang="en-US" sz="1800" b="0" i="0" u="none" strike="noStrike" baseline="0" dirty="0">
                <a:latin typeface="TimesNewRomanPSMT"/>
              </a:rPr>
              <a:t>6. The Good Shepherd - John 10:1-21 (Left Bottom)</a:t>
            </a:r>
          </a:p>
          <a:p>
            <a:pPr algn="l"/>
            <a:r>
              <a:rPr lang="en-US" sz="1800" b="0" i="0" u="none" strike="noStrike" baseline="0" dirty="0">
                <a:latin typeface="TimesNewRomanPSMT"/>
              </a:rPr>
              <a:t>7. Jewish leaders try to stone Jesus - John 10:22-42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F6475-E995-0576-FE3E-18D195DFED49}"/>
              </a:ext>
            </a:extLst>
          </p:cNvPr>
          <p:cNvPicPr>
            <a:picLocks noChangeAspect="1"/>
          </p:cNvPicPr>
          <p:nvPr/>
        </p:nvPicPr>
        <p:blipFill>
          <a:blip r:embed="rId2"/>
          <a:stretch>
            <a:fillRect/>
          </a:stretch>
        </p:blipFill>
        <p:spPr>
          <a:xfrm>
            <a:off x="-1" y="1"/>
            <a:ext cx="12638475" cy="6858000"/>
          </a:xfrm>
          <a:prstGeom prst="rect">
            <a:avLst/>
          </a:prstGeom>
        </p:spPr>
      </p:pic>
      <p:sp>
        <p:nvSpPr>
          <p:cNvPr id="2" name="TextBox 1">
            <a:extLst>
              <a:ext uri="{FF2B5EF4-FFF2-40B4-BE49-F238E27FC236}">
                <a16:creationId xmlns:a16="http://schemas.microsoft.com/office/drawing/2014/main" id="{0273593D-C04A-4F8B-C30C-6656F44E0FD7}"/>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28</a:t>
            </a:r>
            <a:r>
              <a:rPr lang="en-US" sz="4000" b="0" i="0" dirty="0">
                <a:solidFill>
                  <a:srgbClr val="121212"/>
                </a:solidFill>
                <a:effectLst/>
                <a:latin typeface="Arial" panose="020B0604020202020204" pitchFamily="34" charset="0"/>
              </a:rPr>
              <a:t>They said therefore to him, “What must we do, that we may work the works of God?”</a:t>
            </a:r>
          </a:p>
          <a:p>
            <a:pPr algn="l"/>
            <a:r>
              <a:rPr lang="en-US" sz="4000" b="0" i="0" dirty="0">
                <a:solidFill>
                  <a:srgbClr val="777A7B"/>
                </a:solidFill>
                <a:effectLst/>
                <a:latin typeface="Arial" panose="020B0604020202020204" pitchFamily="34" charset="0"/>
              </a:rPr>
              <a:t>29</a:t>
            </a:r>
            <a:r>
              <a:rPr lang="en-US" sz="4000" b="0" i="0" dirty="0">
                <a:solidFill>
                  <a:srgbClr val="121212"/>
                </a:solidFill>
                <a:effectLst/>
                <a:latin typeface="Arial" panose="020B0604020202020204" pitchFamily="34" charset="0"/>
              </a:rPr>
              <a:t>Jesus answered them, </a:t>
            </a:r>
            <a:r>
              <a:rPr lang="en-US" sz="4000" b="0" i="0" dirty="0">
                <a:solidFill>
                  <a:srgbClr val="FF3D4D"/>
                </a:solidFill>
                <a:effectLst/>
                <a:latin typeface="Arial" panose="020B0604020202020204" pitchFamily="34" charset="0"/>
              </a:rPr>
              <a:t>“This is the work of God, that you believe in him whom he has sent.”</a:t>
            </a:r>
            <a:endParaRPr lang="en-US" sz="4000" b="0" i="0" dirty="0">
              <a:solidFill>
                <a:srgbClr val="121212"/>
              </a:solidFill>
              <a:effectLst/>
              <a:latin typeface="Arial" panose="020B0604020202020204" pitchFamily="34" charset="0"/>
            </a:endParaRPr>
          </a:p>
          <a:p>
            <a:endParaRPr lang="en-IN" sz="4000" dirty="0"/>
          </a:p>
        </p:txBody>
      </p:sp>
      <p:sp>
        <p:nvSpPr>
          <p:cNvPr id="2" name="TextBox 1">
            <a:extLst>
              <a:ext uri="{FF2B5EF4-FFF2-40B4-BE49-F238E27FC236}">
                <a16:creationId xmlns:a16="http://schemas.microsoft.com/office/drawing/2014/main" id="{9A0115AB-1C5F-70CE-ACD6-876E5952BFA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225761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1406D-DD40-90FB-37DC-66CBE0DAD91D}"/>
              </a:ext>
            </a:extLst>
          </p:cNvPr>
          <p:cNvPicPr>
            <a:picLocks noChangeAspect="1"/>
          </p:cNvPicPr>
          <p:nvPr/>
        </p:nvPicPr>
        <p:blipFill>
          <a:blip r:embed="rId2"/>
          <a:stretch>
            <a:fillRect/>
          </a:stretch>
        </p:blipFill>
        <p:spPr>
          <a:xfrm>
            <a:off x="0" y="-50800"/>
            <a:ext cx="12192000" cy="6908800"/>
          </a:xfrm>
          <a:prstGeom prst="rect">
            <a:avLst/>
          </a:prstGeom>
        </p:spPr>
      </p:pic>
      <p:sp>
        <p:nvSpPr>
          <p:cNvPr id="2" name="TextBox 1">
            <a:extLst>
              <a:ext uri="{FF2B5EF4-FFF2-40B4-BE49-F238E27FC236}">
                <a16:creationId xmlns:a16="http://schemas.microsoft.com/office/drawing/2014/main" id="{764817AF-2865-F352-1EB2-68C6A4F8FCB2}"/>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717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33</a:t>
            </a:r>
            <a:r>
              <a:rPr lang="en-US" sz="4800" b="0" i="0" dirty="0">
                <a:solidFill>
                  <a:srgbClr val="FF3D4D"/>
                </a:solidFill>
                <a:effectLst/>
                <a:latin typeface="Arial" panose="020B0604020202020204" pitchFamily="34" charset="0"/>
              </a:rPr>
              <a:t>For the bread of God is that which comes down out of heaven and gives life to the world.”</a:t>
            </a:r>
            <a:endParaRPr lang="en-IN" sz="2800" dirty="0"/>
          </a:p>
        </p:txBody>
      </p:sp>
      <p:sp>
        <p:nvSpPr>
          <p:cNvPr id="5" name="TextBox 4">
            <a:extLst>
              <a:ext uri="{FF2B5EF4-FFF2-40B4-BE49-F238E27FC236}">
                <a16:creationId xmlns:a16="http://schemas.microsoft.com/office/drawing/2014/main" id="{BC150149-1A4A-A602-F166-2EAF421E1FD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5C196-DDD9-5FE6-ECC8-D9F2405D74E1}"/>
              </a:ext>
            </a:extLst>
          </p:cNvPr>
          <p:cNvPicPr>
            <a:picLocks noChangeAspect="1"/>
          </p:cNvPicPr>
          <p:nvPr/>
        </p:nvPicPr>
        <p:blipFill>
          <a:blip r:embed="rId2"/>
          <a:stretch>
            <a:fillRect/>
          </a:stretch>
        </p:blipFill>
        <p:spPr>
          <a:xfrm>
            <a:off x="0" y="-259319"/>
            <a:ext cx="12192000" cy="7117319"/>
          </a:xfrm>
          <a:prstGeom prst="rect">
            <a:avLst/>
          </a:prstGeom>
        </p:spPr>
      </p:pic>
      <p:sp>
        <p:nvSpPr>
          <p:cNvPr id="2" name="TextBox 1">
            <a:extLst>
              <a:ext uri="{FF2B5EF4-FFF2-40B4-BE49-F238E27FC236}">
                <a16:creationId xmlns:a16="http://schemas.microsoft.com/office/drawing/2014/main" id="{F8C988F2-9863-2541-C2F7-6EFB8C344094}"/>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b="0" i="0" dirty="0">
                <a:solidFill>
                  <a:srgbClr val="777A7B"/>
                </a:solidFill>
                <a:effectLst/>
                <a:latin typeface="Arial" panose="020B0604020202020204" pitchFamily="34" charset="0"/>
              </a:rPr>
              <a:t>34</a:t>
            </a:r>
            <a:r>
              <a:rPr lang="en-US" sz="4000" b="0" i="0" dirty="0">
                <a:solidFill>
                  <a:srgbClr val="121212"/>
                </a:solidFill>
                <a:effectLst/>
                <a:latin typeface="Arial" panose="020B0604020202020204" pitchFamily="34" charset="0"/>
              </a:rPr>
              <a:t>They said therefore to him, “Lord, always give us this bread.”</a:t>
            </a:r>
          </a:p>
          <a:p>
            <a:pPr algn="l"/>
            <a:r>
              <a:rPr lang="en-US" sz="4000" b="0" i="0" dirty="0">
                <a:solidFill>
                  <a:srgbClr val="777A7B"/>
                </a:solidFill>
                <a:effectLst/>
                <a:latin typeface="Arial" panose="020B0604020202020204" pitchFamily="34" charset="0"/>
              </a:rPr>
              <a:t>35</a:t>
            </a:r>
            <a:r>
              <a:rPr lang="en-US" sz="4000" b="0" i="0" dirty="0">
                <a:solidFill>
                  <a:srgbClr val="121212"/>
                </a:solidFill>
                <a:effectLst/>
                <a:latin typeface="Arial" panose="020B0604020202020204" pitchFamily="34" charset="0"/>
              </a:rPr>
              <a:t>Jesus said to them, </a:t>
            </a:r>
            <a:r>
              <a:rPr lang="en-US" sz="4000" b="0" i="0" dirty="0">
                <a:solidFill>
                  <a:srgbClr val="FF3D4D"/>
                </a:solidFill>
                <a:effectLst/>
                <a:latin typeface="Arial" panose="020B0604020202020204" pitchFamily="34" charset="0"/>
              </a:rPr>
              <a:t>“I am the bread of life. Whoever comes to me will not be hungry, and whoever believes in me will never be thirsty.</a:t>
            </a:r>
            <a:endParaRPr lang="en-US" sz="4000" b="0" i="0" dirty="0">
              <a:solidFill>
                <a:srgbClr val="121212"/>
              </a:solidFill>
              <a:effectLst/>
              <a:latin typeface="Arial" panose="020B0604020202020204" pitchFamily="34" charset="0"/>
            </a:endParaRPr>
          </a:p>
          <a:p>
            <a:endParaRPr lang="en-IN" dirty="0"/>
          </a:p>
        </p:txBody>
      </p:sp>
      <p:sp>
        <p:nvSpPr>
          <p:cNvPr id="2" name="TextBox 1">
            <a:extLst>
              <a:ext uri="{FF2B5EF4-FFF2-40B4-BE49-F238E27FC236}">
                <a16:creationId xmlns:a16="http://schemas.microsoft.com/office/drawing/2014/main" id="{7F6E5952-1D34-F238-A6E1-20AB05710F3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772C6-565A-6160-BB81-E793D7B4C5FF}"/>
              </a:ext>
            </a:extLst>
          </p:cNvPr>
          <p:cNvPicPr>
            <a:picLocks noChangeAspect="1"/>
          </p:cNvPicPr>
          <p:nvPr/>
        </p:nvPicPr>
        <p:blipFill>
          <a:blip r:embed="rId2"/>
          <a:stretch>
            <a:fillRect/>
          </a:stretch>
        </p:blipFill>
        <p:spPr>
          <a:xfrm>
            <a:off x="0" y="-287630"/>
            <a:ext cx="12192000" cy="7730247"/>
          </a:xfrm>
          <a:prstGeom prst="rect">
            <a:avLst/>
          </a:prstGeom>
        </p:spPr>
      </p:pic>
      <p:sp>
        <p:nvSpPr>
          <p:cNvPr id="2" name="TextBox 1">
            <a:extLst>
              <a:ext uri="{FF2B5EF4-FFF2-40B4-BE49-F238E27FC236}">
                <a16:creationId xmlns:a16="http://schemas.microsoft.com/office/drawing/2014/main" id="{BAE88B2C-5D2C-A0F4-121A-4208EE7D7C68}"/>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40</a:t>
            </a:r>
            <a:r>
              <a:rPr lang="en-US" sz="4400" b="0" i="0" dirty="0">
                <a:solidFill>
                  <a:srgbClr val="FF3D4D"/>
                </a:solidFill>
                <a:effectLst/>
                <a:latin typeface="Arial" panose="020B0604020202020204" pitchFamily="34" charset="0"/>
              </a:rPr>
              <a:t>This is the will of the one who sent me, that everyone who sees the Son and believes in him should have eternal life; and I will raise him up at the last day.”</a:t>
            </a:r>
            <a:endParaRPr lang="en-IN" dirty="0"/>
          </a:p>
        </p:txBody>
      </p:sp>
      <p:sp>
        <p:nvSpPr>
          <p:cNvPr id="2" name="TextBox 1">
            <a:extLst>
              <a:ext uri="{FF2B5EF4-FFF2-40B4-BE49-F238E27FC236}">
                <a16:creationId xmlns:a16="http://schemas.microsoft.com/office/drawing/2014/main" id="{FDE744F0-4296-87D8-0A77-6035973DEB8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D268B-264A-6AAC-DE04-E60B0A44B295}"/>
              </a:ext>
            </a:extLst>
          </p:cNvPr>
          <p:cNvPicPr>
            <a:picLocks noChangeAspect="1"/>
          </p:cNvPicPr>
          <p:nvPr/>
        </p:nvPicPr>
        <p:blipFill>
          <a:blip r:embed="rId2"/>
          <a:stretch>
            <a:fillRect/>
          </a:stretch>
        </p:blipFill>
        <p:spPr>
          <a:xfrm>
            <a:off x="0" y="0"/>
            <a:ext cx="12307661" cy="6858000"/>
          </a:xfrm>
          <a:prstGeom prst="rect">
            <a:avLst/>
          </a:prstGeom>
        </p:spPr>
      </p:pic>
      <p:sp>
        <p:nvSpPr>
          <p:cNvPr id="2" name="TextBox 1">
            <a:extLst>
              <a:ext uri="{FF2B5EF4-FFF2-40B4-BE49-F238E27FC236}">
                <a16:creationId xmlns:a16="http://schemas.microsoft.com/office/drawing/2014/main" id="{217A7B94-9824-054B-65D6-1BD68939D32B}"/>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41</a:t>
            </a:r>
            <a:r>
              <a:rPr lang="en-US" sz="3600" b="0" i="0" dirty="0">
                <a:solidFill>
                  <a:srgbClr val="121212"/>
                </a:solidFill>
                <a:effectLst/>
                <a:latin typeface="Arial" panose="020B0604020202020204" pitchFamily="34" charset="0"/>
              </a:rPr>
              <a:t>The Jews therefore murmured concerning him, because he said, </a:t>
            </a:r>
            <a:r>
              <a:rPr lang="en-US" sz="3600" b="0" i="0" dirty="0">
                <a:solidFill>
                  <a:srgbClr val="FF3D4D"/>
                </a:solidFill>
                <a:effectLst/>
                <a:latin typeface="Arial" panose="020B0604020202020204" pitchFamily="34" charset="0"/>
              </a:rPr>
              <a:t>“I am the bread which came down out of heaven.”</a:t>
            </a:r>
            <a:r>
              <a:rPr lang="en-US" sz="3600" b="0" i="0" dirty="0">
                <a:solidFill>
                  <a:srgbClr val="121212"/>
                </a:solidFill>
                <a:effectLst/>
                <a:latin typeface="Arial" panose="020B0604020202020204" pitchFamily="34" charset="0"/>
              </a:rPr>
              <a:t> </a:t>
            </a:r>
            <a:r>
              <a:rPr lang="en-US" sz="3600" b="0" i="0" dirty="0">
                <a:solidFill>
                  <a:srgbClr val="777A7B"/>
                </a:solidFill>
                <a:effectLst/>
                <a:latin typeface="Arial" panose="020B0604020202020204" pitchFamily="34" charset="0"/>
              </a:rPr>
              <a:t>42</a:t>
            </a:r>
            <a:r>
              <a:rPr lang="en-US" sz="3600" b="0" i="0" dirty="0">
                <a:solidFill>
                  <a:srgbClr val="121212"/>
                </a:solidFill>
                <a:effectLst/>
                <a:latin typeface="Arial" panose="020B0604020202020204" pitchFamily="34" charset="0"/>
              </a:rPr>
              <a:t>They said, “Isn’t this Jesus, the son of Joseph, whose father and mother we know? How then does he say, </a:t>
            </a:r>
            <a:r>
              <a:rPr lang="en-US" sz="3600" b="0" i="0" dirty="0">
                <a:solidFill>
                  <a:srgbClr val="FF3D4D"/>
                </a:solidFill>
                <a:effectLst/>
                <a:latin typeface="Arial" panose="020B0604020202020204" pitchFamily="34" charset="0"/>
              </a:rPr>
              <a:t>‘I have come down out of heaven?’”</a:t>
            </a:r>
            <a:endParaRPr lang="en-IN" sz="3600" dirty="0"/>
          </a:p>
        </p:txBody>
      </p:sp>
      <p:sp>
        <p:nvSpPr>
          <p:cNvPr id="2" name="TextBox 1">
            <a:extLst>
              <a:ext uri="{FF2B5EF4-FFF2-40B4-BE49-F238E27FC236}">
                <a16:creationId xmlns:a16="http://schemas.microsoft.com/office/drawing/2014/main" id="{13F4D7A9-0714-5701-DBA7-0BD4C184536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EBC5E0-DCF8-7697-2203-2E4FE8DF7F1D}"/>
              </a:ext>
            </a:extLst>
          </p:cNvPr>
          <p:cNvPicPr>
            <a:picLocks noChangeAspect="1"/>
          </p:cNvPicPr>
          <p:nvPr/>
        </p:nvPicPr>
        <p:blipFill>
          <a:blip r:embed="rId2"/>
          <a:stretch>
            <a:fillRect/>
          </a:stretch>
        </p:blipFill>
        <p:spPr>
          <a:xfrm>
            <a:off x="-90541" y="0"/>
            <a:ext cx="12282541" cy="6858000"/>
          </a:xfrm>
          <a:prstGeom prst="rect">
            <a:avLst/>
          </a:prstGeom>
        </p:spPr>
      </p:pic>
      <p:sp>
        <p:nvSpPr>
          <p:cNvPr id="3" name="TextBox 2">
            <a:extLst>
              <a:ext uri="{FF2B5EF4-FFF2-40B4-BE49-F238E27FC236}">
                <a16:creationId xmlns:a16="http://schemas.microsoft.com/office/drawing/2014/main" id="{753B3F0E-3AA2-BBA0-4B25-0F7EF372BA41}"/>
              </a:ext>
            </a:extLst>
          </p:cNvPr>
          <p:cNvSpPr txBox="1"/>
          <p:nvPr/>
        </p:nvSpPr>
        <p:spPr>
          <a:xfrm>
            <a:off x="1519988" y="1160039"/>
            <a:ext cx="6096000" cy="3026651"/>
          </a:xfrm>
          <a:prstGeom prst="rect">
            <a:avLst/>
          </a:prstGeom>
          <a:noFill/>
        </p:spPr>
        <p:txBody>
          <a:bodyPr wrap="square" rtlCol="0">
            <a:noAutofit/>
          </a:bodyPr>
          <a:lstStyle/>
          <a:p>
            <a:r>
              <a:rPr lang="en-IN" sz="6000" dirty="0">
                <a:solidFill>
                  <a:schemeClr val="bg1"/>
                </a:solidFill>
              </a:rPr>
              <a:t> </a:t>
            </a:r>
            <a:r>
              <a:rPr lang="en-US" sz="6000" b="0" i="0" u="none" strike="noStrike" baseline="0" dirty="0">
                <a:solidFill>
                  <a:schemeClr val="bg1"/>
                </a:solidFill>
                <a:latin typeface="TimesNewRomanPSMT"/>
              </a:rPr>
              <a:t>Jesus is the Bread of Life – </a:t>
            </a:r>
          </a:p>
          <a:p>
            <a:r>
              <a:rPr lang="en-US" sz="6000" b="0" i="0" u="none" strike="noStrike" baseline="0" dirty="0">
                <a:solidFill>
                  <a:schemeClr val="bg1"/>
                </a:solidFill>
                <a:latin typeface="TimesNewRomanPSMT"/>
              </a:rPr>
              <a:t>John 6:22-71</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F89A4-DDA8-6099-8E33-CD2ED6A2EBA7}"/>
              </a:ext>
            </a:extLst>
          </p:cNvPr>
          <p:cNvPicPr>
            <a:picLocks noChangeAspect="1"/>
          </p:cNvPicPr>
          <p:nvPr/>
        </p:nvPicPr>
        <p:blipFill>
          <a:blip r:embed="rId2"/>
          <a:stretch>
            <a:fillRect/>
          </a:stretch>
        </p:blipFill>
        <p:spPr>
          <a:xfrm>
            <a:off x="0" y="-1234705"/>
            <a:ext cx="12192000" cy="8092705"/>
          </a:xfrm>
          <a:prstGeom prst="rect">
            <a:avLst/>
          </a:prstGeom>
        </p:spPr>
      </p:pic>
      <p:sp>
        <p:nvSpPr>
          <p:cNvPr id="2" name="TextBox 1">
            <a:extLst>
              <a:ext uri="{FF2B5EF4-FFF2-40B4-BE49-F238E27FC236}">
                <a16:creationId xmlns:a16="http://schemas.microsoft.com/office/drawing/2014/main" id="{4C3A7C84-CD3A-58D6-4FCC-51BD33DC15D3}"/>
              </a:ext>
            </a:extLst>
          </p:cNvPr>
          <p:cNvSpPr txBox="1"/>
          <p:nvPr/>
        </p:nvSpPr>
        <p:spPr>
          <a:xfrm>
            <a:off x="1743066"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4800" dirty="0"/>
              <a:t>(Jesus continued)</a:t>
            </a:r>
            <a:r>
              <a:rPr lang="en-US" sz="4800" b="0" i="0" dirty="0">
                <a:solidFill>
                  <a:srgbClr val="777A7B"/>
                </a:solidFill>
                <a:effectLst/>
                <a:latin typeface="Arial" panose="020B0604020202020204" pitchFamily="34" charset="0"/>
              </a:rPr>
              <a:t> 47</a:t>
            </a:r>
            <a:r>
              <a:rPr lang="en-US" sz="4800" b="0" i="0" dirty="0">
                <a:solidFill>
                  <a:srgbClr val="FF3D4D"/>
                </a:solidFill>
                <a:effectLst/>
                <a:latin typeface="Arial" panose="020B0604020202020204" pitchFamily="34" charset="0"/>
              </a:rPr>
              <a:t>Most certainly, I tell you, he who believes in me has eternal life. </a:t>
            </a:r>
            <a:r>
              <a:rPr lang="en-US" sz="4800" b="0" i="0" dirty="0">
                <a:solidFill>
                  <a:srgbClr val="777A7B"/>
                </a:solidFill>
                <a:effectLst/>
                <a:latin typeface="Arial" panose="020B0604020202020204" pitchFamily="34" charset="0"/>
              </a:rPr>
              <a:t>48</a:t>
            </a:r>
            <a:r>
              <a:rPr lang="en-US" sz="4800" b="0" i="0" dirty="0">
                <a:solidFill>
                  <a:srgbClr val="FF3D4D"/>
                </a:solidFill>
                <a:effectLst/>
                <a:latin typeface="Arial" panose="020B0604020202020204" pitchFamily="34" charset="0"/>
              </a:rPr>
              <a:t>I am the bread of life.</a:t>
            </a:r>
            <a:endParaRPr lang="en-IN" dirty="0"/>
          </a:p>
        </p:txBody>
      </p:sp>
      <p:sp>
        <p:nvSpPr>
          <p:cNvPr id="2" name="TextBox 1">
            <a:extLst>
              <a:ext uri="{FF2B5EF4-FFF2-40B4-BE49-F238E27FC236}">
                <a16:creationId xmlns:a16="http://schemas.microsoft.com/office/drawing/2014/main" id="{80B06397-1224-C1B2-9DAC-5D9F4A9AEC9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4664C-C622-4008-053A-F08E9F5381A0}"/>
              </a:ext>
            </a:extLst>
          </p:cNvPr>
          <p:cNvPicPr>
            <a:picLocks noChangeAspect="1"/>
          </p:cNvPicPr>
          <p:nvPr/>
        </p:nvPicPr>
        <p:blipFill>
          <a:blip r:embed="rId2"/>
          <a:stretch>
            <a:fillRect/>
          </a:stretch>
        </p:blipFill>
        <p:spPr>
          <a:xfrm>
            <a:off x="0" y="-126630"/>
            <a:ext cx="12192000" cy="6984630"/>
          </a:xfrm>
          <a:prstGeom prst="rect">
            <a:avLst/>
          </a:prstGeom>
        </p:spPr>
      </p:pic>
      <p:sp>
        <p:nvSpPr>
          <p:cNvPr id="2" name="TextBox 1">
            <a:extLst>
              <a:ext uri="{FF2B5EF4-FFF2-40B4-BE49-F238E27FC236}">
                <a16:creationId xmlns:a16="http://schemas.microsoft.com/office/drawing/2014/main" id="{EF8AD179-6EE9-0BB6-399E-4B62FF2FA4AC}"/>
              </a:ext>
            </a:extLst>
          </p:cNvPr>
          <p:cNvSpPr txBox="1"/>
          <p:nvPr/>
        </p:nvSpPr>
        <p:spPr>
          <a:xfrm>
            <a:off x="3631827" y="28573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6:47,48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49</a:t>
            </a:r>
            <a:r>
              <a:rPr lang="en-US" sz="4400" b="0" i="0" dirty="0">
                <a:solidFill>
                  <a:srgbClr val="FF3D4D"/>
                </a:solidFill>
                <a:effectLst/>
                <a:latin typeface="Arial" panose="020B0604020202020204" pitchFamily="34" charset="0"/>
              </a:rPr>
              <a:t>Your fathers ate the manna in the wilderness and they died. </a:t>
            </a:r>
            <a:r>
              <a:rPr lang="en-US" sz="4400" b="0" i="0" dirty="0">
                <a:solidFill>
                  <a:srgbClr val="777A7B"/>
                </a:solidFill>
                <a:effectLst/>
                <a:latin typeface="Arial" panose="020B0604020202020204" pitchFamily="34" charset="0"/>
              </a:rPr>
              <a:t>50</a:t>
            </a:r>
            <a:r>
              <a:rPr lang="en-US" sz="4400" b="0" i="0" dirty="0">
                <a:solidFill>
                  <a:srgbClr val="FF3D4D"/>
                </a:solidFill>
                <a:effectLst/>
                <a:latin typeface="Arial" panose="020B0604020202020204" pitchFamily="34" charset="0"/>
              </a:rPr>
              <a:t>This is the bread which comes down out of heaven, that anyone may eat of it and not die.</a:t>
            </a:r>
            <a:endParaRPr lang="en-IN" sz="4400" dirty="0"/>
          </a:p>
        </p:txBody>
      </p:sp>
      <p:sp>
        <p:nvSpPr>
          <p:cNvPr id="5" name="TextBox 4">
            <a:extLst>
              <a:ext uri="{FF2B5EF4-FFF2-40B4-BE49-F238E27FC236}">
                <a16:creationId xmlns:a16="http://schemas.microsoft.com/office/drawing/2014/main" id="{24BB32FB-BB86-BC0E-CA53-BA5F36EBE69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71D0D-6908-056F-D08C-1556BFCDD4E4}"/>
              </a:ext>
            </a:extLst>
          </p:cNvPr>
          <p:cNvPicPr>
            <a:picLocks noChangeAspect="1"/>
          </p:cNvPicPr>
          <p:nvPr/>
        </p:nvPicPr>
        <p:blipFill>
          <a:blip r:embed="rId2"/>
          <a:stretch>
            <a:fillRect/>
          </a:stretch>
        </p:blipFill>
        <p:spPr>
          <a:xfrm>
            <a:off x="0" y="-1103745"/>
            <a:ext cx="12192000" cy="7961745"/>
          </a:xfrm>
          <a:prstGeom prst="rect">
            <a:avLst/>
          </a:prstGeom>
        </p:spPr>
      </p:pic>
      <p:sp>
        <p:nvSpPr>
          <p:cNvPr id="2" name="TextBox 1">
            <a:extLst>
              <a:ext uri="{FF2B5EF4-FFF2-40B4-BE49-F238E27FC236}">
                <a16:creationId xmlns:a16="http://schemas.microsoft.com/office/drawing/2014/main" id="{EF38FB52-DC70-C257-C1EE-4EDF9FF99496}"/>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FF3D4D"/>
                </a:solidFill>
                <a:effectLst/>
                <a:latin typeface="Arial" panose="020B0604020202020204" pitchFamily="34" charset="0"/>
              </a:rPr>
              <a:t> </a:t>
            </a:r>
            <a:r>
              <a:rPr lang="en-US" sz="4400" b="0" i="0" dirty="0">
                <a:solidFill>
                  <a:srgbClr val="777A7B"/>
                </a:solidFill>
                <a:effectLst/>
                <a:latin typeface="Arial" panose="020B0604020202020204" pitchFamily="34" charset="0"/>
              </a:rPr>
              <a:t>51</a:t>
            </a:r>
            <a:r>
              <a:rPr lang="en-US" sz="4400" b="0" i="0" dirty="0">
                <a:solidFill>
                  <a:srgbClr val="FF3D4D"/>
                </a:solidFill>
                <a:effectLst/>
                <a:latin typeface="Arial" panose="020B0604020202020204" pitchFamily="34" charset="0"/>
              </a:rPr>
              <a:t>I am the living bread which came down out of heaven. If anyone eats of this bread, he will live forever. Yes, the bread which I will give for the life of the world is my flesh.”</a:t>
            </a:r>
            <a:endParaRPr lang="en-IN" dirty="0"/>
          </a:p>
        </p:txBody>
      </p:sp>
      <p:sp>
        <p:nvSpPr>
          <p:cNvPr id="2" name="TextBox 1">
            <a:extLst>
              <a:ext uri="{FF2B5EF4-FFF2-40B4-BE49-F238E27FC236}">
                <a16:creationId xmlns:a16="http://schemas.microsoft.com/office/drawing/2014/main" id="{E9F173E4-5522-004D-5119-E08F21E93AE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99412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47E5C-DC57-4C25-48F2-69820E24E814}"/>
              </a:ext>
            </a:extLst>
          </p:cNvPr>
          <p:cNvPicPr>
            <a:picLocks noChangeAspect="1"/>
          </p:cNvPicPr>
          <p:nvPr/>
        </p:nvPicPr>
        <p:blipFill>
          <a:blip r:embed="rId2"/>
          <a:stretch>
            <a:fillRect/>
          </a:stretch>
        </p:blipFill>
        <p:spPr>
          <a:xfrm>
            <a:off x="0" y="-641273"/>
            <a:ext cx="12192000" cy="7499273"/>
          </a:xfrm>
          <a:prstGeom prst="rect">
            <a:avLst/>
          </a:prstGeom>
        </p:spPr>
      </p:pic>
      <p:sp>
        <p:nvSpPr>
          <p:cNvPr id="2" name="TextBox 1">
            <a:extLst>
              <a:ext uri="{FF2B5EF4-FFF2-40B4-BE49-F238E27FC236}">
                <a16:creationId xmlns:a16="http://schemas.microsoft.com/office/drawing/2014/main" id="{AFE1133D-C291-0D55-0B55-4B912506A854}"/>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709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52</a:t>
            </a:r>
            <a:r>
              <a:rPr lang="en-US" sz="5400" b="0" i="0" dirty="0">
                <a:solidFill>
                  <a:srgbClr val="121212"/>
                </a:solidFill>
                <a:effectLst/>
                <a:latin typeface="Arial" panose="020B0604020202020204" pitchFamily="34" charset="0"/>
              </a:rPr>
              <a:t>The Jews therefore contended with one another, saying, “How can this man give us his flesh to eat?”</a:t>
            </a:r>
            <a:endParaRPr lang="en-IN" sz="5400" dirty="0"/>
          </a:p>
        </p:txBody>
      </p:sp>
      <p:sp>
        <p:nvSpPr>
          <p:cNvPr id="5" name="TextBox 4">
            <a:extLst>
              <a:ext uri="{FF2B5EF4-FFF2-40B4-BE49-F238E27FC236}">
                <a16:creationId xmlns:a16="http://schemas.microsoft.com/office/drawing/2014/main" id="{7899DFDA-9BBD-870D-9EED-F6B50350136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54473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CE9A5-14CB-2BEA-A39F-9CD5B1CC9D63}"/>
              </a:ext>
            </a:extLst>
          </p:cNvPr>
          <p:cNvPicPr>
            <a:picLocks noChangeAspect="1"/>
          </p:cNvPicPr>
          <p:nvPr/>
        </p:nvPicPr>
        <p:blipFill>
          <a:blip r:embed="rId2"/>
          <a:stretch>
            <a:fillRect/>
          </a:stretch>
        </p:blipFill>
        <p:spPr>
          <a:xfrm>
            <a:off x="-1" y="0"/>
            <a:ext cx="12546419" cy="6858000"/>
          </a:xfrm>
          <a:prstGeom prst="rect">
            <a:avLst/>
          </a:prstGeom>
        </p:spPr>
      </p:pic>
      <p:sp>
        <p:nvSpPr>
          <p:cNvPr id="2" name="TextBox 1">
            <a:extLst>
              <a:ext uri="{FF2B5EF4-FFF2-40B4-BE49-F238E27FC236}">
                <a16:creationId xmlns:a16="http://schemas.microsoft.com/office/drawing/2014/main" id="{FB19E5E3-CF27-FC50-CF8C-A74D2DF92426}"/>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40412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53</a:t>
            </a:r>
            <a:r>
              <a:rPr lang="en-US" sz="4800" b="0" i="0" dirty="0">
                <a:solidFill>
                  <a:srgbClr val="121212"/>
                </a:solidFill>
                <a:effectLst/>
                <a:latin typeface="Arial" panose="020B0604020202020204" pitchFamily="34" charset="0"/>
              </a:rPr>
              <a:t>Jesus therefore said to them, </a:t>
            </a:r>
            <a:r>
              <a:rPr lang="en-US" sz="4800" b="0" i="0" dirty="0">
                <a:solidFill>
                  <a:srgbClr val="FF3D4D"/>
                </a:solidFill>
                <a:effectLst/>
                <a:latin typeface="Arial" panose="020B0604020202020204" pitchFamily="34" charset="0"/>
              </a:rPr>
              <a:t>“Most certainly I tell you, unless you eat the flesh of the Son of Man and drink his blood, you don’t have life in yourselves.</a:t>
            </a:r>
            <a:endParaRPr lang="en-IN" sz="4800" dirty="0"/>
          </a:p>
        </p:txBody>
      </p:sp>
      <p:sp>
        <p:nvSpPr>
          <p:cNvPr id="2" name="TextBox 1">
            <a:extLst>
              <a:ext uri="{FF2B5EF4-FFF2-40B4-BE49-F238E27FC236}">
                <a16:creationId xmlns:a16="http://schemas.microsoft.com/office/drawing/2014/main" id="{FC6501B9-5E49-010F-A31F-D149CF5B452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9746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1" i="0" u="none" strike="noStrike" baseline="0" dirty="0">
                <a:latin typeface="TimesNewRomanPS-BoldMT"/>
              </a:rPr>
              <a:t>37 People reject Jesus</a:t>
            </a:r>
          </a:p>
          <a:p>
            <a:pPr algn="l"/>
            <a:r>
              <a:rPr lang="en-US" sz="4400" b="0" i="0" u="none" strike="noStrike" baseline="0" dirty="0">
                <a:latin typeface="TimesNewRomanPSMT"/>
              </a:rPr>
              <a:t>1. Jesus is the Bread of Life - John 6:22-71 </a:t>
            </a:r>
            <a:endParaRPr lang="en-IN" sz="4400" dirty="0"/>
          </a:p>
        </p:txBody>
      </p:sp>
      <p:sp>
        <p:nvSpPr>
          <p:cNvPr id="2" name="TextBox 1">
            <a:extLst>
              <a:ext uri="{FF2B5EF4-FFF2-40B4-BE49-F238E27FC236}">
                <a16:creationId xmlns:a16="http://schemas.microsoft.com/office/drawing/2014/main" id="{669FDE01-40A0-D4F3-41A2-EB504C4E245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36C5D0-E719-5140-8684-C8A32E97CE14}"/>
              </a:ext>
            </a:extLst>
          </p:cNvPr>
          <p:cNvPicPr>
            <a:picLocks noChangeAspect="1"/>
          </p:cNvPicPr>
          <p:nvPr/>
        </p:nvPicPr>
        <p:blipFill>
          <a:blip r:embed="rId2"/>
          <a:stretch>
            <a:fillRect/>
          </a:stretch>
        </p:blipFill>
        <p:spPr>
          <a:xfrm>
            <a:off x="-1" y="-21503"/>
            <a:ext cx="12681679" cy="6879503"/>
          </a:xfrm>
          <a:prstGeom prst="rect">
            <a:avLst/>
          </a:prstGeom>
        </p:spPr>
      </p:pic>
      <p:sp>
        <p:nvSpPr>
          <p:cNvPr id="2" name="TextBox 1">
            <a:extLst>
              <a:ext uri="{FF2B5EF4-FFF2-40B4-BE49-F238E27FC236}">
                <a16:creationId xmlns:a16="http://schemas.microsoft.com/office/drawing/2014/main" id="{D0006DE2-281C-0199-5348-E418A246F2B2}"/>
              </a:ext>
            </a:extLst>
          </p:cNvPr>
          <p:cNvSpPr txBox="1"/>
          <p:nvPr/>
        </p:nvSpPr>
        <p:spPr>
          <a:xfrm>
            <a:off x="1967919" y="30072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0301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54</a:t>
            </a:r>
            <a:r>
              <a:rPr lang="en-US" sz="4400" b="0" i="0" dirty="0">
                <a:solidFill>
                  <a:srgbClr val="FF3D4D"/>
                </a:solidFill>
                <a:effectLst/>
                <a:latin typeface="Arial" panose="020B0604020202020204" pitchFamily="34" charset="0"/>
              </a:rPr>
              <a:t>He who eats my flesh and drinks my blood has eternal life, and I will raise him up at the last day. </a:t>
            </a:r>
            <a:r>
              <a:rPr lang="en-US" sz="4400" dirty="0">
                <a:solidFill>
                  <a:srgbClr val="121212"/>
                </a:solidFill>
                <a:latin typeface="Arial" panose="020B0604020202020204" pitchFamily="34" charset="0"/>
              </a:rPr>
              <a:t>(They will live forever)</a:t>
            </a:r>
            <a:endParaRPr lang="en-IN" sz="2400" dirty="0"/>
          </a:p>
        </p:txBody>
      </p:sp>
      <p:sp>
        <p:nvSpPr>
          <p:cNvPr id="2" name="TextBox 1">
            <a:extLst>
              <a:ext uri="{FF2B5EF4-FFF2-40B4-BE49-F238E27FC236}">
                <a16:creationId xmlns:a16="http://schemas.microsoft.com/office/drawing/2014/main" id="{F6274021-1BF1-0243-0802-C5A79444640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498255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99EC4-9A12-92B8-746C-186233980A46}"/>
              </a:ext>
            </a:extLst>
          </p:cNvPr>
          <p:cNvPicPr>
            <a:picLocks noChangeAspect="1"/>
          </p:cNvPicPr>
          <p:nvPr/>
        </p:nvPicPr>
        <p:blipFill>
          <a:blip r:embed="rId2"/>
          <a:stretch>
            <a:fillRect/>
          </a:stretch>
        </p:blipFill>
        <p:spPr>
          <a:xfrm>
            <a:off x="0" y="-42617"/>
            <a:ext cx="12192000" cy="6900617"/>
          </a:xfrm>
          <a:prstGeom prst="rect">
            <a:avLst/>
          </a:prstGeom>
        </p:spPr>
      </p:pic>
      <p:sp>
        <p:nvSpPr>
          <p:cNvPr id="2" name="TextBox 1">
            <a:extLst>
              <a:ext uri="{FF2B5EF4-FFF2-40B4-BE49-F238E27FC236}">
                <a16:creationId xmlns:a16="http://schemas.microsoft.com/office/drawing/2014/main" id="{8B2FC9D9-33C7-A8BC-A92D-DCA679AE3669}"/>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63517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60</a:t>
            </a:r>
            <a:r>
              <a:rPr lang="en-US" sz="4800" b="0" i="0" dirty="0">
                <a:solidFill>
                  <a:srgbClr val="121212"/>
                </a:solidFill>
                <a:effectLst/>
                <a:latin typeface="Arial" panose="020B0604020202020204" pitchFamily="34" charset="0"/>
              </a:rPr>
              <a:t>Therefore many of his disciples, when they heard this, said, “This is a hard saying! Who can listen to it?”</a:t>
            </a:r>
            <a:endParaRPr lang="en-IN" sz="4800" dirty="0"/>
          </a:p>
        </p:txBody>
      </p:sp>
      <p:sp>
        <p:nvSpPr>
          <p:cNvPr id="5" name="TextBox 4">
            <a:extLst>
              <a:ext uri="{FF2B5EF4-FFF2-40B4-BE49-F238E27FC236}">
                <a16:creationId xmlns:a16="http://schemas.microsoft.com/office/drawing/2014/main" id="{C51C34A1-D84E-913F-2B87-118DF59268C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15831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AB80D-4F72-8538-9892-D3CAA0A3E8B6}"/>
              </a:ext>
            </a:extLst>
          </p:cNvPr>
          <p:cNvPicPr>
            <a:picLocks noChangeAspect="1"/>
          </p:cNvPicPr>
          <p:nvPr/>
        </p:nvPicPr>
        <p:blipFill>
          <a:blip r:embed="rId2"/>
          <a:stretch>
            <a:fillRect/>
          </a:stretch>
        </p:blipFill>
        <p:spPr>
          <a:xfrm>
            <a:off x="0" y="1"/>
            <a:ext cx="12418541" cy="6858000"/>
          </a:xfrm>
          <a:prstGeom prst="rect">
            <a:avLst/>
          </a:prstGeom>
        </p:spPr>
      </p:pic>
      <p:sp>
        <p:nvSpPr>
          <p:cNvPr id="2" name="TextBox 1">
            <a:extLst>
              <a:ext uri="{FF2B5EF4-FFF2-40B4-BE49-F238E27FC236}">
                <a16:creationId xmlns:a16="http://schemas.microsoft.com/office/drawing/2014/main" id="{A0613E79-59BB-55CE-9D9B-2D99712F3D9E}"/>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7182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Arial" panose="020B0604020202020204" pitchFamily="34" charset="0"/>
              </a:rPr>
              <a:t>61</a:t>
            </a:r>
            <a:r>
              <a:rPr lang="en-US" sz="4000" b="0" i="0" dirty="0">
                <a:solidFill>
                  <a:srgbClr val="121212"/>
                </a:solidFill>
                <a:effectLst/>
                <a:latin typeface="Arial" panose="020B0604020202020204" pitchFamily="34" charset="0"/>
              </a:rPr>
              <a:t>But Jesus knowing in himself that his disciples murmured at this, said to them, </a:t>
            </a:r>
            <a:r>
              <a:rPr lang="en-US" sz="4000" b="0" i="0" dirty="0">
                <a:solidFill>
                  <a:srgbClr val="FF3D4D"/>
                </a:solidFill>
                <a:effectLst/>
                <a:latin typeface="Arial" panose="020B0604020202020204" pitchFamily="34" charset="0"/>
              </a:rPr>
              <a:t>“Does this cause you to stumble? </a:t>
            </a:r>
            <a:r>
              <a:rPr lang="en-US" sz="4000" b="0" i="0" dirty="0">
                <a:solidFill>
                  <a:srgbClr val="777A7B"/>
                </a:solidFill>
                <a:effectLst/>
                <a:latin typeface="Arial" panose="020B0604020202020204" pitchFamily="34" charset="0"/>
              </a:rPr>
              <a:t>62</a:t>
            </a:r>
            <a:r>
              <a:rPr lang="en-US" sz="4000" b="0" i="0" dirty="0">
                <a:solidFill>
                  <a:srgbClr val="FF3D4D"/>
                </a:solidFill>
                <a:effectLst/>
                <a:latin typeface="Arial" panose="020B0604020202020204" pitchFamily="34" charset="0"/>
              </a:rPr>
              <a:t>Then what if you would see the Son of Man ascending to where he was before?</a:t>
            </a:r>
            <a:endParaRPr lang="en-IN" dirty="0"/>
          </a:p>
        </p:txBody>
      </p:sp>
      <p:sp>
        <p:nvSpPr>
          <p:cNvPr id="2" name="TextBox 1">
            <a:extLst>
              <a:ext uri="{FF2B5EF4-FFF2-40B4-BE49-F238E27FC236}">
                <a16:creationId xmlns:a16="http://schemas.microsoft.com/office/drawing/2014/main" id="{1D417E34-9E2A-77EC-A3DE-AFDD829BE30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96461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5FD986-9075-8904-F5AE-53975F453601}"/>
              </a:ext>
            </a:extLst>
          </p:cNvPr>
          <p:cNvPicPr>
            <a:picLocks noChangeAspect="1"/>
          </p:cNvPicPr>
          <p:nvPr/>
        </p:nvPicPr>
        <p:blipFill>
          <a:blip r:embed="rId2"/>
          <a:stretch>
            <a:fillRect/>
          </a:stretch>
        </p:blipFill>
        <p:spPr>
          <a:xfrm>
            <a:off x="0" y="-352472"/>
            <a:ext cx="12336905" cy="7210472"/>
          </a:xfrm>
          <a:prstGeom prst="rect">
            <a:avLst/>
          </a:prstGeom>
        </p:spPr>
      </p:pic>
      <p:sp>
        <p:nvSpPr>
          <p:cNvPr id="2" name="TextBox 1">
            <a:extLst>
              <a:ext uri="{FF2B5EF4-FFF2-40B4-BE49-F238E27FC236}">
                <a16:creationId xmlns:a16="http://schemas.microsoft.com/office/drawing/2014/main" id="{F8A03188-93B7-2BEA-D612-45F535764697}"/>
              </a:ext>
            </a:extLst>
          </p:cNvPr>
          <p:cNvSpPr txBox="1"/>
          <p:nvPr/>
        </p:nvSpPr>
        <p:spPr>
          <a:xfrm>
            <a:off x="9148208" y="36068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6:61,62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8691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63</a:t>
            </a:r>
            <a:r>
              <a:rPr lang="en-US" sz="4400" b="0" i="0" dirty="0">
                <a:solidFill>
                  <a:srgbClr val="FF3D4D"/>
                </a:solidFill>
                <a:effectLst/>
                <a:latin typeface="Arial" panose="020B0604020202020204" pitchFamily="34" charset="0"/>
              </a:rPr>
              <a:t>It is the spirit who gives life. The flesh profits nothing. The words that I speak to you are spirit, and are life.</a:t>
            </a:r>
            <a:endParaRPr lang="en-IN" dirty="0"/>
          </a:p>
        </p:txBody>
      </p:sp>
      <p:sp>
        <p:nvSpPr>
          <p:cNvPr id="2" name="TextBox 1">
            <a:extLst>
              <a:ext uri="{FF2B5EF4-FFF2-40B4-BE49-F238E27FC236}">
                <a16:creationId xmlns:a16="http://schemas.microsoft.com/office/drawing/2014/main" id="{525CBA55-017A-45FD-D2F4-769066D0148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29226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3211A-A977-C324-DF80-5F27D338348F}"/>
              </a:ext>
            </a:extLst>
          </p:cNvPr>
          <p:cNvPicPr>
            <a:picLocks noChangeAspect="1"/>
          </p:cNvPicPr>
          <p:nvPr/>
        </p:nvPicPr>
        <p:blipFill>
          <a:blip r:embed="rId2"/>
          <a:stretch>
            <a:fillRect/>
          </a:stretch>
        </p:blipFill>
        <p:spPr>
          <a:xfrm>
            <a:off x="0" y="-392878"/>
            <a:ext cx="12192000" cy="7250878"/>
          </a:xfrm>
          <a:prstGeom prst="rect">
            <a:avLst/>
          </a:prstGeom>
        </p:spPr>
      </p:pic>
      <p:sp>
        <p:nvSpPr>
          <p:cNvPr id="2" name="TextBox 1">
            <a:extLst>
              <a:ext uri="{FF2B5EF4-FFF2-40B4-BE49-F238E27FC236}">
                <a16:creationId xmlns:a16="http://schemas.microsoft.com/office/drawing/2014/main" id="{96EDBBBD-32A2-581F-11BD-404ECD928654}"/>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4726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64</a:t>
            </a:r>
            <a:r>
              <a:rPr lang="en-US" sz="4400" b="0" i="0" dirty="0">
                <a:solidFill>
                  <a:srgbClr val="FF3D4D"/>
                </a:solidFill>
                <a:effectLst/>
                <a:latin typeface="Arial" panose="020B0604020202020204" pitchFamily="34" charset="0"/>
              </a:rPr>
              <a:t>But there are some of you who don’t believe.”</a:t>
            </a:r>
            <a:r>
              <a:rPr lang="en-US" sz="4400" b="0" i="0" dirty="0">
                <a:solidFill>
                  <a:srgbClr val="121212"/>
                </a:solidFill>
                <a:effectLst/>
                <a:latin typeface="Arial" panose="020B0604020202020204" pitchFamily="34" charset="0"/>
              </a:rPr>
              <a:t> For Jesus knew from the beginning who they were who didn’t believe, and who it was who would betray him.</a:t>
            </a:r>
            <a:endParaRPr lang="en-IN" sz="4400" dirty="0"/>
          </a:p>
        </p:txBody>
      </p:sp>
      <p:sp>
        <p:nvSpPr>
          <p:cNvPr id="2" name="TextBox 1">
            <a:extLst>
              <a:ext uri="{FF2B5EF4-FFF2-40B4-BE49-F238E27FC236}">
                <a16:creationId xmlns:a16="http://schemas.microsoft.com/office/drawing/2014/main" id="{5D00F68F-2D59-E625-0FB9-0C96214B134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2155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F66436-483E-7F2D-04BE-A79F85F787FD}"/>
              </a:ext>
            </a:extLst>
          </p:cNvPr>
          <p:cNvPicPr>
            <a:picLocks noChangeAspect="1"/>
          </p:cNvPicPr>
          <p:nvPr/>
        </p:nvPicPr>
        <p:blipFill>
          <a:blip r:embed="rId2"/>
          <a:stretch>
            <a:fillRect/>
          </a:stretch>
        </p:blipFill>
        <p:spPr>
          <a:xfrm>
            <a:off x="-1" y="0"/>
            <a:ext cx="12282541" cy="6858000"/>
          </a:xfrm>
          <a:prstGeom prst="rect">
            <a:avLst/>
          </a:prstGeom>
        </p:spPr>
      </p:pic>
      <p:sp>
        <p:nvSpPr>
          <p:cNvPr id="3" name="TextBox 2">
            <a:extLst>
              <a:ext uri="{FF2B5EF4-FFF2-40B4-BE49-F238E27FC236}">
                <a16:creationId xmlns:a16="http://schemas.microsoft.com/office/drawing/2014/main" id="{EC22419D-5580-2125-8B10-DECB8BEAB5BD}"/>
              </a:ext>
            </a:extLst>
          </p:cNvPr>
          <p:cNvSpPr txBox="1"/>
          <p:nvPr/>
        </p:nvSpPr>
        <p:spPr>
          <a:xfrm>
            <a:off x="1519988" y="1160039"/>
            <a:ext cx="6096000" cy="3026651"/>
          </a:xfrm>
          <a:prstGeom prst="rect">
            <a:avLst/>
          </a:prstGeom>
          <a:noFill/>
        </p:spPr>
        <p:txBody>
          <a:bodyPr wrap="square" rtlCol="0">
            <a:noAutofit/>
          </a:bodyPr>
          <a:lstStyle/>
          <a:p>
            <a:r>
              <a:rPr lang="en-IN" sz="6000" dirty="0">
                <a:solidFill>
                  <a:schemeClr val="bg1"/>
                </a:solidFill>
              </a:rPr>
              <a:t> </a:t>
            </a:r>
            <a:r>
              <a:rPr lang="en-US" sz="6000" b="0" i="0" u="none" strike="noStrike" baseline="0" dirty="0">
                <a:solidFill>
                  <a:schemeClr val="bg1"/>
                </a:solidFill>
                <a:latin typeface="TimesNewRomanPSMT"/>
              </a:rPr>
              <a:t>Jesus is the Bread of Life – </a:t>
            </a:r>
          </a:p>
          <a:p>
            <a:r>
              <a:rPr lang="en-US" sz="6000" b="0" i="0" u="none" strike="noStrike" baseline="0" dirty="0">
                <a:solidFill>
                  <a:schemeClr val="bg1"/>
                </a:solidFill>
                <a:latin typeface="TimesNewRomanPSMT"/>
              </a:rPr>
              <a:t>John 6:22-71</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8364B-A257-B15E-3714-7B7974825B1E}"/>
              </a:ext>
            </a:extLst>
          </p:cNvPr>
          <p:cNvPicPr>
            <a:picLocks noChangeAspect="1"/>
          </p:cNvPicPr>
          <p:nvPr/>
        </p:nvPicPr>
        <p:blipFill>
          <a:blip r:embed="rId2"/>
          <a:stretch>
            <a:fillRect/>
          </a:stretch>
        </p:blipFill>
        <p:spPr>
          <a:xfrm>
            <a:off x="0" y="-446765"/>
            <a:ext cx="12192000" cy="7304765"/>
          </a:xfrm>
          <a:prstGeom prst="rect">
            <a:avLst/>
          </a:prstGeom>
        </p:spPr>
      </p:pic>
      <p:sp>
        <p:nvSpPr>
          <p:cNvPr id="2" name="TextBox 1">
            <a:extLst>
              <a:ext uri="{FF2B5EF4-FFF2-40B4-BE49-F238E27FC236}">
                <a16:creationId xmlns:a16="http://schemas.microsoft.com/office/drawing/2014/main" id="{7576820A-75D9-5511-5876-9615007CD974}"/>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02470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66</a:t>
            </a:r>
            <a:r>
              <a:rPr lang="en-US" sz="4400" b="0" i="0" dirty="0">
                <a:solidFill>
                  <a:srgbClr val="121212"/>
                </a:solidFill>
                <a:effectLst/>
                <a:latin typeface="Arial" panose="020B0604020202020204" pitchFamily="34" charset="0"/>
              </a:rPr>
              <a:t>At this, many of his disciples went back and walked no more with him. </a:t>
            </a:r>
            <a:r>
              <a:rPr lang="en-US" sz="4400" b="0" i="0" dirty="0">
                <a:solidFill>
                  <a:srgbClr val="777A7B"/>
                </a:solidFill>
                <a:effectLst/>
                <a:latin typeface="Arial" panose="020B0604020202020204" pitchFamily="34" charset="0"/>
              </a:rPr>
              <a:t>67</a:t>
            </a:r>
            <a:r>
              <a:rPr lang="en-US" sz="4400" b="0" i="0" dirty="0">
                <a:solidFill>
                  <a:srgbClr val="121212"/>
                </a:solidFill>
                <a:effectLst/>
                <a:latin typeface="Arial" panose="020B0604020202020204" pitchFamily="34" charset="0"/>
              </a:rPr>
              <a:t>Jesus said therefore to the twelve, </a:t>
            </a:r>
            <a:r>
              <a:rPr lang="en-US" sz="4400" b="0" i="0" dirty="0">
                <a:solidFill>
                  <a:srgbClr val="FF3D4D"/>
                </a:solidFill>
                <a:effectLst/>
                <a:latin typeface="Arial" panose="020B0604020202020204" pitchFamily="34" charset="0"/>
              </a:rPr>
              <a:t>“You don’t also want to go away, do you?”</a:t>
            </a:r>
            <a:endParaRPr lang="en-US" sz="4400" b="0" i="0" dirty="0">
              <a:solidFill>
                <a:srgbClr val="121212"/>
              </a:solidFill>
              <a:effectLst/>
              <a:latin typeface="Arial" panose="020B0604020202020204" pitchFamily="34" charset="0"/>
            </a:endParaRPr>
          </a:p>
        </p:txBody>
      </p:sp>
      <p:sp>
        <p:nvSpPr>
          <p:cNvPr id="2" name="TextBox 1">
            <a:extLst>
              <a:ext uri="{FF2B5EF4-FFF2-40B4-BE49-F238E27FC236}">
                <a16:creationId xmlns:a16="http://schemas.microsoft.com/office/drawing/2014/main" id="{61397C83-F57B-A264-B085-CFD2360A89E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786782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A0FC35-4435-71E9-2EF4-6010E733E9CC}"/>
              </a:ext>
            </a:extLst>
          </p:cNvPr>
          <p:cNvPicPr>
            <a:picLocks noChangeAspect="1"/>
          </p:cNvPicPr>
          <p:nvPr/>
        </p:nvPicPr>
        <p:blipFill>
          <a:blip r:embed="rId2"/>
          <a:stretch>
            <a:fillRect/>
          </a:stretch>
        </p:blipFill>
        <p:spPr>
          <a:xfrm>
            <a:off x="-1" y="1"/>
            <a:ext cx="12423099" cy="6858000"/>
          </a:xfrm>
          <a:prstGeom prst="rect">
            <a:avLst/>
          </a:prstGeom>
        </p:spPr>
      </p:pic>
      <p:sp>
        <p:nvSpPr>
          <p:cNvPr id="2" name="TextBox 1">
            <a:extLst>
              <a:ext uri="{FF2B5EF4-FFF2-40B4-BE49-F238E27FC236}">
                <a16:creationId xmlns:a16="http://schemas.microsoft.com/office/drawing/2014/main" id="{EB9F686C-6E09-D31B-D5D1-A82E03785AA8}"/>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6:66,67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73025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68</a:t>
            </a:r>
            <a:r>
              <a:rPr lang="en-US" sz="4400" b="0" i="0" dirty="0">
                <a:solidFill>
                  <a:srgbClr val="121212"/>
                </a:solidFill>
                <a:effectLst/>
                <a:latin typeface="Arial" panose="020B0604020202020204" pitchFamily="34" charset="0"/>
              </a:rPr>
              <a:t>Simon Peter answered him, “Lord, to whom would we go? You have the words of eternal life. </a:t>
            </a:r>
            <a:r>
              <a:rPr lang="en-US" sz="4400" b="0" i="0" dirty="0">
                <a:solidFill>
                  <a:srgbClr val="777A7B"/>
                </a:solidFill>
                <a:effectLst/>
                <a:latin typeface="Arial" panose="020B0604020202020204" pitchFamily="34" charset="0"/>
              </a:rPr>
              <a:t>69</a:t>
            </a:r>
            <a:r>
              <a:rPr lang="en-US" sz="4400" b="0" i="0" dirty="0">
                <a:solidFill>
                  <a:srgbClr val="121212"/>
                </a:solidFill>
                <a:effectLst/>
                <a:latin typeface="Arial" panose="020B0604020202020204" pitchFamily="34" charset="0"/>
              </a:rPr>
              <a:t>We have come to believe and know that you are the Christ, the Son of the living God.”</a:t>
            </a:r>
            <a:endParaRPr lang="en-IN" dirty="0"/>
          </a:p>
        </p:txBody>
      </p:sp>
      <p:sp>
        <p:nvSpPr>
          <p:cNvPr id="2" name="TextBox 1">
            <a:extLst>
              <a:ext uri="{FF2B5EF4-FFF2-40B4-BE49-F238E27FC236}">
                <a16:creationId xmlns:a16="http://schemas.microsoft.com/office/drawing/2014/main" id="{DE101CB7-7622-163A-F1BA-8059E13A303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67409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3983A-BD69-AFA4-D256-CC19C84CAB9A}"/>
              </a:ext>
            </a:extLst>
          </p:cNvPr>
          <p:cNvPicPr>
            <a:picLocks noChangeAspect="1"/>
          </p:cNvPicPr>
          <p:nvPr/>
        </p:nvPicPr>
        <p:blipFill>
          <a:blip r:embed="rId2"/>
          <a:stretch>
            <a:fillRect/>
          </a:stretch>
        </p:blipFill>
        <p:spPr>
          <a:xfrm>
            <a:off x="-90541" y="0"/>
            <a:ext cx="12282541" cy="6858000"/>
          </a:xfrm>
          <a:prstGeom prst="rect">
            <a:avLst/>
          </a:prstGeom>
        </p:spPr>
      </p:pic>
      <p:sp>
        <p:nvSpPr>
          <p:cNvPr id="3" name="TextBox 2">
            <a:extLst>
              <a:ext uri="{FF2B5EF4-FFF2-40B4-BE49-F238E27FC236}">
                <a16:creationId xmlns:a16="http://schemas.microsoft.com/office/drawing/2014/main" id="{835BC5D1-6D9F-6D8C-6649-8ACE32FEFD22}"/>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6:68,69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2336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24</a:t>
            </a:r>
            <a:r>
              <a:rPr lang="en-US" sz="4400" b="0" i="0" dirty="0">
                <a:solidFill>
                  <a:srgbClr val="121212"/>
                </a:solidFill>
                <a:effectLst/>
                <a:latin typeface="Arial" panose="020B0604020202020204" pitchFamily="34" charset="0"/>
              </a:rPr>
              <a:t>When the multitude therefore saw that Jesus wasn’t there, nor his disciples, they themselves got into the boats and came to Capernaum, seeking Jesus.</a:t>
            </a:r>
            <a:endParaRPr lang="en-IN" dirty="0"/>
          </a:p>
        </p:txBody>
      </p:sp>
      <p:sp>
        <p:nvSpPr>
          <p:cNvPr id="2" name="TextBox 1">
            <a:extLst>
              <a:ext uri="{FF2B5EF4-FFF2-40B4-BE49-F238E27FC236}">
                <a16:creationId xmlns:a16="http://schemas.microsoft.com/office/drawing/2014/main" id="{8B8D6F02-3CE5-54BF-E065-2E668B7A3E6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4EEF7-84A5-263B-7BC2-6ADFC80C5463}"/>
              </a:ext>
            </a:extLst>
          </p:cNvPr>
          <p:cNvPicPr>
            <a:picLocks noChangeAspect="1"/>
          </p:cNvPicPr>
          <p:nvPr/>
        </p:nvPicPr>
        <p:blipFill>
          <a:blip r:embed="rId2"/>
          <a:stretch>
            <a:fillRect/>
          </a:stretch>
        </p:blipFill>
        <p:spPr>
          <a:xfrm>
            <a:off x="-804472" y="-10858"/>
            <a:ext cx="12996472" cy="6868858"/>
          </a:xfrm>
          <a:prstGeom prst="rect">
            <a:avLst/>
          </a:prstGeom>
        </p:spPr>
      </p:pic>
      <p:sp>
        <p:nvSpPr>
          <p:cNvPr id="2" name="TextBox 1">
            <a:extLst>
              <a:ext uri="{FF2B5EF4-FFF2-40B4-BE49-F238E27FC236}">
                <a16:creationId xmlns:a16="http://schemas.microsoft.com/office/drawing/2014/main" id="{B8CC89C4-6741-2BDA-3A33-402353D71533}"/>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3600" b="0" i="0" dirty="0">
                <a:solidFill>
                  <a:srgbClr val="777A7B"/>
                </a:solidFill>
                <a:effectLst/>
                <a:latin typeface="Arial" panose="020B0604020202020204" pitchFamily="34" charset="0"/>
              </a:rPr>
              <a:t>25</a:t>
            </a:r>
            <a:r>
              <a:rPr lang="en-US" sz="3600" b="0" i="0" dirty="0">
                <a:solidFill>
                  <a:srgbClr val="121212"/>
                </a:solidFill>
                <a:effectLst/>
                <a:latin typeface="Arial" panose="020B0604020202020204" pitchFamily="34" charset="0"/>
              </a:rPr>
              <a:t>When they found him on the other side of the sea, they asked him, “Rabbi, when did you come here?”</a:t>
            </a:r>
          </a:p>
          <a:p>
            <a:pPr algn="l"/>
            <a:r>
              <a:rPr lang="en-US" sz="3600" b="0" i="0" dirty="0">
                <a:solidFill>
                  <a:srgbClr val="777A7B"/>
                </a:solidFill>
                <a:effectLst/>
                <a:latin typeface="Arial" panose="020B0604020202020204" pitchFamily="34" charset="0"/>
              </a:rPr>
              <a:t>26</a:t>
            </a:r>
            <a:r>
              <a:rPr lang="en-US" sz="3600" b="0" i="0" dirty="0">
                <a:solidFill>
                  <a:srgbClr val="121212"/>
                </a:solidFill>
                <a:effectLst/>
                <a:latin typeface="Arial" panose="020B0604020202020204" pitchFamily="34" charset="0"/>
              </a:rPr>
              <a:t>Jesus answered them, </a:t>
            </a:r>
            <a:r>
              <a:rPr lang="en-US" sz="3600" b="0" i="0" dirty="0">
                <a:solidFill>
                  <a:srgbClr val="FF3D4D"/>
                </a:solidFill>
                <a:effectLst/>
                <a:latin typeface="Arial" panose="020B0604020202020204" pitchFamily="34" charset="0"/>
              </a:rPr>
              <a:t>“Most certainly I tell you, you seek me, not because you saw signs, but because you ate of the loaves and were filled.</a:t>
            </a:r>
            <a:endParaRPr lang="en-US" sz="3600" b="0" i="0" dirty="0">
              <a:solidFill>
                <a:srgbClr val="121212"/>
              </a:solidFill>
              <a:effectLst/>
              <a:latin typeface="Arial" panose="020B0604020202020204" pitchFamily="34" charset="0"/>
            </a:endParaRPr>
          </a:p>
          <a:p>
            <a:endParaRPr lang="en-IN" dirty="0"/>
          </a:p>
        </p:txBody>
      </p:sp>
      <p:sp>
        <p:nvSpPr>
          <p:cNvPr id="2" name="TextBox 1">
            <a:extLst>
              <a:ext uri="{FF2B5EF4-FFF2-40B4-BE49-F238E27FC236}">
                <a16:creationId xmlns:a16="http://schemas.microsoft.com/office/drawing/2014/main" id="{136E7F42-E289-5A0E-BB29-08A4BF40667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1EF96-5893-F5A7-A40B-256A2E497F2C}"/>
              </a:ext>
            </a:extLst>
          </p:cNvPr>
          <p:cNvPicPr>
            <a:picLocks noChangeAspect="1"/>
          </p:cNvPicPr>
          <p:nvPr/>
        </p:nvPicPr>
        <p:blipFill>
          <a:blip r:embed="rId2"/>
          <a:stretch>
            <a:fillRect/>
          </a:stretch>
        </p:blipFill>
        <p:spPr>
          <a:xfrm>
            <a:off x="0" y="-178903"/>
            <a:ext cx="12192000" cy="7036904"/>
          </a:xfrm>
          <a:prstGeom prst="rect">
            <a:avLst/>
          </a:prstGeom>
        </p:spPr>
      </p:pic>
      <p:sp>
        <p:nvSpPr>
          <p:cNvPr id="2" name="TextBox 1">
            <a:extLst>
              <a:ext uri="{FF2B5EF4-FFF2-40B4-BE49-F238E27FC236}">
                <a16:creationId xmlns:a16="http://schemas.microsoft.com/office/drawing/2014/main" id="{AF716B2F-3860-BA07-BDF1-8555962D9B8C}"/>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277091" y="168972"/>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27</a:t>
            </a:r>
            <a:r>
              <a:rPr lang="en-US" sz="4000" b="0" i="0" dirty="0">
                <a:solidFill>
                  <a:srgbClr val="FF3D4D"/>
                </a:solidFill>
                <a:effectLst/>
                <a:latin typeface="Arial" panose="020B0604020202020204" pitchFamily="34" charset="0"/>
              </a:rPr>
              <a:t>Don’t work for the food which perishes, but for the food which remains to eternal life, which the Son of Man will give to you. For God the Father has sealed him.”</a:t>
            </a:r>
            <a:endParaRPr lang="en-US" sz="4000" dirty="0">
              <a:solidFill>
                <a:srgbClr val="121212"/>
              </a:solidFill>
              <a:latin typeface="Arial" panose="020B0604020202020204" pitchFamily="34" charset="0"/>
            </a:endParaRPr>
          </a:p>
        </p:txBody>
      </p:sp>
      <p:sp>
        <p:nvSpPr>
          <p:cNvPr id="2" name="TextBox 1">
            <a:extLst>
              <a:ext uri="{FF2B5EF4-FFF2-40B4-BE49-F238E27FC236}">
                <a16:creationId xmlns:a16="http://schemas.microsoft.com/office/drawing/2014/main" id="{3C96CB3E-F7C7-214A-1BC1-FDFFEC62365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5852</TotalTime>
  <Words>966</Words>
  <Application>Microsoft Office PowerPoint</Application>
  <PresentationFormat>Widescreen</PresentationFormat>
  <Paragraphs>84</Paragraphs>
  <Slides>44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Microsoft Himalaya</vt:lpstr>
      <vt:lpstr>TimesNewRomanPS-BoldMT</vt:lpstr>
      <vt:lpstr>TimesNewRomanPSMT</vt:lpstr>
      <vt:lpstr>Office Theme</vt:lpstr>
      <vt:lpstr>37-1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2022-09-30T06:26:14Z</dcterms:created>
  <dcterms:modified xsi:type="dcterms:W3CDTF">2023-01-25T14:49:04Z</dcterms:modified>
</cp:coreProperties>
</file>