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308" r:id="rId5"/>
    <p:sldId id="260" r:id="rId6"/>
    <p:sldId id="272" r:id="rId7"/>
    <p:sldId id="261" r:id="rId8"/>
    <p:sldId id="271" r:id="rId9"/>
    <p:sldId id="301" r:id="rId10"/>
    <p:sldId id="273" r:id="rId11"/>
    <p:sldId id="262" r:id="rId12"/>
    <p:sldId id="302" r:id="rId13"/>
    <p:sldId id="263" r:id="rId14"/>
    <p:sldId id="304" r:id="rId15"/>
    <p:sldId id="303" r:id="rId16"/>
    <p:sldId id="274" r:id="rId17"/>
    <p:sldId id="265" r:id="rId18"/>
    <p:sldId id="276" r:id="rId19"/>
    <p:sldId id="266" r:id="rId20"/>
    <p:sldId id="275" r:id="rId21"/>
    <p:sldId id="267" r:id="rId22"/>
    <p:sldId id="278" r:id="rId23"/>
    <p:sldId id="305" r:id="rId24"/>
    <p:sldId id="306" r:id="rId25"/>
    <p:sldId id="268" r:id="rId26"/>
    <p:sldId id="279" r:id="rId27"/>
    <p:sldId id="281" r:id="rId28"/>
    <p:sldId id="282" r:id="rId29"/>
    <p:sldId id="269" r:id="rId30"/>
    <p:sldId id="30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62" autoAdjust="0"/>
    <p:restoredTop sz="94184" autoAdjust="0"/>
  </p:normalViewPr>
  <p:slideViewPr>
    <p:cSldViewPr snapToGrid="0">
      <p:cViewPr varScale="1">
        <p:scale>
          <a:sx n="60" d="100"/>
          <a:sy n="60" d="100"/>
        </p:scale>
        <p:origin x="7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F7A5487B-5ED8-42E5-B983-EAE5D081D638}"/>
    <pc:docChg chg="undo custSel modSld">
      <pc:chgData name="Leonie Smith" userId="fed1330f33f5650e" providerId="LiveId" clId="{F7A5487B-5ED8-42E5-B983-EAE5D081D638}" dt="2023-01-16T07:38:34.583" v="53"/>
      <pc:docMkLst>
        <pc:docMk/>
      </pc:docMkLst>
      <pc:sldChg chg="delSp modSp mod modTransition modAnim">
        <pc:chgData name="Leonie Smith" userId="fed1330f33f5650e" providerId="LiveId" clId="{F7A5487B-5ED8-42E5-B983-EAE5D081D638}" dt="2023-01-16T07:37:29.591" v="38"/>
        <pc:sldMkLst>
          <pc:docMk/>
          <pc:sldMk cId="1499918570" sldId="257"/>
        </pc:sldMkLst>
        <pc:spChg chg="mod">
          <ac:chgData name="Leonie Smith" userId="fed1330f33f5650e" providerId="LiveId" clId="{F7A5487B-5ED8-42E5-B983-EAE5D081D638}" dt="2023-01-16T07:37:29.591" v="38"/>
          <ac:spMkLst>
            <pc:docMk/>
            <pc:sldMk cId="1499918570" sldId="257"/>
            <ac:spMk id="3" creationId="{0228937D-0D81-2DA1-1C55-FD99B23FE1AE}"/>
          </ac:spMkLst>
        </pc:spChg>
        <pc:picChg chg="del">
          <ac:chgData name="Leonie Smith" userId="fed1330f33f5650e" providerId="LiveId" clId="{F7A5487B-5ED8-42E5-B983-EAE5D081D638}" dt="2023-01-16T07:35:14.647" v="21"/>
          <ac:picMkLst>
            <pc:docMk/>
            <pc:sldMk cId="1499918570" sldId="257"/>
            <ac:picMk id="4" creationId="{45E32122-1E96-BE49-E3B9-6D0F689C3029}"/>
          </ac:picMkLst>
        </pc:picChg>
      </pc:sldChg>
      <pc:sldChg chg="addSp delSp modSp mod modTransition">
        <pc:chgData name="Leonie Smith" userId="fed1330f33f5650e" providerId="LiveId" clId="{F7A5487B-5ED8-42E5-B983-EAE5D081D638}" dt="2023-01-16T07:35:14.647" v="21"/>
        <pc:sldMkLst>
          <pc:docMk/>
          <pc:sldMk cId="3788111665" sldId="258"/>
        </pc:sldMkLst>
        <pc:spChg chg="del">
          <ac:chgData name="Leonie Smith" userId="fed1330f33f5650e" providerId="LiveId" clId="{F7A5487B-5ED8-42E5-B983-EAE5D081D638}" dt="2023-01-16T07:32:49.825" v="0" actId="21"/>
          <ac:spMkLst>
            <pc:docMk/>
            <pc:sldMk cId="3788111665" sldId="258"/>
            <ac:spMk id="2" creationId="{038D17C1-6294-7A7B-AA29-DF64EA00A8CF}"/>
          </ac:spMkLst>
        </pc:spChg>
        <pc:spChg chg="add mod">
          <ac:chgData name="Leonie Smith" userId="fed1330f33f5650e" providerId="LiveId" clId="{F7A5487B-5ED8-42E5-B983-EAE5D081D638}" dt="2023-01-16T07:33:34.886" v="7"/>
          <ac:spMkLst>
            <pc:docMk/>
            <pc:sldMk cId="3788111665" sldId="258"/>
            <ac:spMk id="3" creationId="{28F3969C-32D0-47C8-6A19-1848EE3B11F3}"/>
          </ac:spMkLst>
        </pc:spChg>
      </pc:sldChg>
      <pc:sldChg chg="addSp delSp mod modTransition modAnim">
        <pc:chgData name="Leonie Smith" userId="fed1330f33f5650e" providerId="LiveId" clId="{F7A5487B-5ED8-42E5-B983-EAE5D081D638}" dt="2023-01-16T07:37:41.081" v="40" actId="22"/>
        <pc:sldMkLst>
          <pc:docMk/>
          <pc:sldMk cId="454763615" sldId="259"/>
        </pc:sldMkLst>
        <pc:spChg chg="del">
          <ac:chgData name="Leonie Smith" userId="fed1330f33f5650e" providerId="LiveId" clId="{F7A5487B-5ED8-42E5-B983-EAE5D081D638}" dt="2023-01-16T07:35:24.394" v="22" actId="21"/>
          <ac:spMkLst>
            <pc:docMk/>
            <pc:sldMk cId="454763615" sldId="259"/>
            <ac:spMk id="3" creationId="{A58184BD-88F1-BA02-40C1-D8403D0EEC0D}"/>
          </ac:spMkLst>
        </pc:spChg>
        <pc:spChg chg="add del">
          <ac:chgData name="Leonie Smith" userId="fed1330f33f5650e" providerId="LiveId" clId="{F7A5487B-5ED8-42E5-B983-EAE5D081D638}" dt="2023-01-16T07:37:41.081" v="40" actId="22"/>
          <ac:spMkLst>
            <pc:docMk/>
            <pc:sldMk cId="454763615" sldId="259"/>
            <ac:spMk id="5" creationId="{45006F98-55DC-3B7D-CCAD-7D33D8E968B4}"/>
          </ac:spMkLst>
        </pc:spChg>
        <pc:picChg chg="del">
          <ac:chgData name="Leonie Smith" userId="fed1330f33f5650e" providerId="LiveId" clId="{F7A5487B-5ED8-42E5-B983-EAE5D081D638}" dt="2023-01-16T07:35:14.647" v="21"/>
          <ac:picMkLst>
            <pc:docMk/>
            <pc:sldMk cId="454763615" sldId="259"/>
            <ac:picMk id="8" creationId="{DE90276F-E3AD-D29B-E2D0-63B0973C715F}"/>
          </ac:picMkLst>
        </pc:picChg>
      </pc:sldChg>
      <pc:sldChg chg="addSp delSp modSp mod modTransition modAnim">
        <pc:chgData name="Leonie Smith" userId="fed1330f33f5650e" providerId="LiveId" clId="{F7A5487B-5ED8-42E5-B983-EAE5D081D638}" dt="2023-01-16T07:37:58.761" v="41"/>
        <pc:sldMkLst>
          <pc:docMk/>
          <pc:sldMk cId="2346136586" sldId="260"/>
        </pc:sldMkLst>
        <pc:spChg chg="add mod">
          <ac:chgData name="Leonie Smith" userId="fed1330f33f5650e" providerId="LiveId" clId="{F7A5487B-5ED8-42E5-B983-EAE5D081D638}" dt="2023-01-16T07:37:58.761" v="41"/>
          <ac:spMkLst>
            <pc:docMk/>
            <pc:sldMk cId="2346136586" sldId="260"/>
            <ac:spMk id="2" creationId="{8DFE9E0F-F285-FEBB-BF7B-328A9B0FF670}"/>
          </ac:spMkLst>
        </pc:spChg>
        <pc:spChg chg="del">
          <ac:chgData name="Leonie Smith" userId="fed1330f33f5650e" providerId="LiveId" clId="{F7A5487B-5ED8-42E5-B983-EAE5D081D638}" dt="2023-01-16T07:35:32.317" v="23" actId="21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Leonie Smith" userId="fed1330f33f5650e" providerId="LiveId" clId="{F7A5487B-5ED8-42E5-B983-EAE5D081D638}" dt="2023-01-16T07:35:14.647" v="21"/>
          <ac:picMkLst>
            <pc:docMk/>
            <pc:sldMk cId="2346136586" sldId="260"/>
            <ac:picMk id="8" creationId="{1666A6F4-5C8C-BBE2-7BAD-84DEDAB223EB}"/>
          </ac:picMkLst>
        </pc:picChg>
      </pc:sldChg>
      <pc:sldChg chg="addSp delSp modSp mod modTransition modAnim">
        <pc:chgData name="Leonie Smith" userId="fed1330f33f5650e" providerId="LiveId" clId="{F7A5487B-5ED8-42E5-B983-EAE5D081D638}" dt="2023-01-16T07:38:04.866" v="42"/>
        <pc:sldMkLst>
          <pc:docMk/>
          <pc:sldMk cId="4037329247" sldId="261"/>
        </pc:sldMkLst>
        <pc:spChg chg="add mod">
          <ac:chgData name="Leonie Smith" userId="fed1330f33f5650e" providerId="LiveId" clId="{F7A5487B-5ED8-42E5-B983-EAE5D081D638}" dt="2023-01-16T07:38:04.866" v="42"/>
          <ac:spMkLst>
            <pc:docMk/>
            <pc:sldMk cId="4037329247" sldId="261"/>
            <ac:spMk id="2" creationId="{C450B013-9DE8-71C5-3F7B-53DC9B0796C0}"/>
          </ac:spMkLst>
        </pc:spChg>
        <pc:spChg chg="del">
          <ac:chgData name="Leonie Smith" userId="fed1330f33f5650e" providerId="LiveId" clId="{F7A5487B-5ED8-42E5-B983-EAE5D081D638}" dt="2023-01-16T07:35:35.797" v="24" actId="21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Leonie Smith" userId="fed1330f33f5650e" providerId="LiveId" clId="{F7A5487B-5ED8-42E5-B983-EAE5D081D638}" dt="2023-01-16T07:35:14.647" v="21"/>
          <ac:picMkLst>
            <pc:docMk/>
            <pc:sldMk cId="4037329247" sldId="261"/>
            <ac:picMk id="8" creationId="{6910A833-FB47-E2BC-2098-768B59D4990A}"/>
          </ac:picMkLst>
        </pc:picChg>
      </pc:sldChg>
      <pc:sldChg chg="addSp delSp modSp mod modTransition modAnim">
        <pc:chgData name="Leonie Smith" userId="fed1330f33f5650e" providerId="LiveId" clId="{F7A5487B-5ED8-42E5-B983-EAE5D081D638}" dt="2023-01-16T07:38:10.177" v="44"/>
        <pc:sldMkLst>
          <pc:docMk/>
          <pc:sldMk cId="1909638311" sldId="262"/>
        </pc:sldMkLst>
        <pc:spChg chg="add mod">
          <ac:chgData name="Leonie Smith" userId="fed1330f33f5650e" providerId="LiveId" clId="{F7A5487B-5ED8-42E5-B983-EAE5D081D638}" dt="2023-01-16T07:38:10.177" v="44"/>
          <ac:spMkLst>
            <pc:docMk/>
            <pc:sldMk cId="1909638311" sldId="262"/>
            <ac:spMk id="2" creationId="{FE841665-7122-415B-0FF3-0CF977C5D659}"/>
          </ac:spMkLst>
        </pc:spChg>
        <pc:spChg chg="del mod">
          <ac:chgData name="Leonie Smith" userId="fed1330f33f5650e" providerId="LiveId" clId="{F7A5487B-5ED8-42E5-B983-EAE5D081D638}" dt="2023-01-16T07:35:42.596" v="27" actId="21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Leonie Smith" userId="fed1330f33f5650e" providerId="LiveId" clId="{F7A5487B-5ED8-42E5-B983-EAE5D081D638}" dt="2023-01-16T07:35:14.647" v="21"/>
          <ac:picMkLst>
            <pc:docMk/>
            <pc:sldMk cId="1909638311" sldId="262"/>
            <ac:picMk id="11" creationId="{1225BF4A-56EF-67EB-D798-48645C48A4E1}"/>
          </ac:picMkLst>
        </pc:picChg>
      </pc:sldChg>
      <pc:sldChg chg="addSp delSp modSp mod modTransition modAnim">
        <pc:chgData name="Leonie Smith" userId="fed1330f33f5650e" providerId="LiveId" clId="{F7A5487B-5ED8-42E5-B983-EAE5D081D638}" dt="2023-01-16T07:38:13.965" v="45"/>
        <pc:sldMkLst>
          <pc:docMk/>
          <pc:sldMk cId="641208035" sldId="263"/>
        </pc:sldMkLst>
        <pc:spChg chg="add mod">
          <ac:chgData name="Leonie Smith" userId="fed1330f33f5650e" providerId="LiveId" clId="{F7A5487B-5ED8-42E5-B983-EAE5D081D638}" dt="2023-01-16T07:38:13.965" v="45"/>
          <ac:spMkLst>
            <pc:docMk/>
            <pc:sldMk cId="641208035" sldId="263"/>
            <ac:spMk id="2" creationId="{B4E9E2C7-9199-0097-D2B7-7C5E4CECABFE}"/>
          </ac:spMkLst>
        </pc:spChg>
        <pc:spChg chg="del">
          <ac:chgData name="Leonie Smith" userId="fed1330f33f5650e" providerId="LiveId" clId="{F7A5487B-5ED8-42E5-B983-EAE5D081D638}" dt="2023-01-16T07:35:46.315" v="28" actId="21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Leonie Smith" userId="fed1330f33f5650e" providerId="LiveId" clId="{F7A5487B-5ED8-42E5-B983-EAE5D081D638}" dt="2023-01-16T07:35:14.647" v="21"/>
          <ac:picMkLst>
            <pc:docMk/>
            <pc:sldMk cId="641208035" sldId="263"/>
            <ac:picMk id="7" creationId="{B30AE636-A952-A97D-E185-4238372447E6}"/>
          </ac:picMkLst>
        </pc:picChg>
      </pc:sldChg>
      <pc:sldChg chg="addSp delSp modSp mod modTransition modAnim">
        <pc:chgData name="Leonie Smith" userId="fed1330f33f5650e" providerId="LiveId" clId="{F7A5487B-5ED8-42E5-B983-EAE5D081D638}" dt="2023-01-16T07:38:22.074" v="47"/>
        <pc:sldMkLst>
          <pc:docMk/>
          <pc:sldMk cId="978260341" sldId="265"/>
        </pc:sldMkLst>
        <pc:spChg chg="del">
          <ac:chgData name="Leonie Smith" userId="fed1330f33f5650e" providerId="LiveId" clId="{F7A5487B-5ED8-42E5-B983-EAE5D081D638}" dt="2023-01-16T07:35:52.503" v="30" actId="21"/>
          <ac:spMkLst>
            <pc:docMk/>
            <pc:sldMk cId="978260341" sldId="265"/>
            <ac:spMk id="3" creationId="{A58184BD-88F1-BA02-40C1-D8403D0EEC0D}"/>
          </ac:spMkLst>
        </pc:spChg>
        <pc:spChg chg="add mod">
          <ac:chgData name="Leonie Smith" userId="fed1330f33f5650e" providerId="LiveId" clId="{F7A5487B-5ED8-42E5-B983-EAE5D081D638}" dt="2023-01-16T07:38:22.074" v="47"/>
          <ac:spMkLst>
            <pc:docMk/>
            <pc:sldMk cId="978260341" sldId="265"/>
            <ac:spMk id="5" creationId="{A2622C14-9758-8BCE-B0AB-C682F76819E9}"/>
          </ac:spMkLst>
        </pc:spChg>
        <pc:picChg chg="del">
          <ac:chgData name="Leonie Smith" userId="fed1330f33f5650e" providerId="LiveId" clId="{F7A5487B-5ED8-42E5-B983-EAE5D081D638}" dt="2023-01-16T07:35:14.647" v="21"/>
          <ac:picMkLst>
            <pc:docMk/>
            <pc:sldMk cId="978260341" sldId="265"/>
            <ac:picMk id="2" creationId="{9E1375BC-99F1-2BDA-A1CC-31F61B415F67}"/>
          </ac:picMkLst>
        </pc:picChg>
      </pc:sldChg>
      <pc:sldChg chg="addSp delSp modSp mod modTransition modAnim">
        <pc:chgData name="Leonie Smith" userId="fed1330f33f5650e" providerId="LiveId" clId="{F7A5487B-5ED8-42E5-B983-EAE5D081D638}" dt="2023-01-16T07:38:24.841" v="48"/>
        <pc:sldMkLst>
          <pc:docMk/>
          <pc:sldMk cId="3575870363" sldId="266"/>
        </pc:sldMkLst>
        <pc:spChg chg="add mod">
          <ac:chgData name="Leonie Smith" userId="fed1330f33f5650e" providerId="LiveId" clId="{F7A5487B-5ED8-42E5-B983-EAE5D081D638}" dt="2023-01-16T07:38:24.841" v="48"/>
          <ac:spMkLst>
            <pc:docMk/>
            <pc:sldMk cId="3575870363" sldId="266"/>
            <ac:spMk id="2" creationId="{79867336-C7CA-2953-F897-73BB24E0371E}"/>
          </ac:spMkLst>
        </pc:spChg>
        <pc:spChg chg="del">
          <ac:chgData name="Leonie Smith" userId="fed1330f33f5650e" providerId="LiveId" clId="{F7A5487B-5ED8-42E5-B983-EAE5D081D638}" dt="2023-01-16T07:35:55.956" v="31" actId="21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Leonie Smith" userId="fed1330f33f5650e" providerId="LiveId" clId="{F7A5487B-5ED8-42E5-B983-EAE5D081D638}" dt="2023-01-16T07:35:14.647" v="21"/>
          <ac:picMkLst>
            <pc:docMk/>
            <pc:sldMk cId="3575870363" sldId="266"/>
            <ac:picMk id="7" creationId="{CABD62E1-E414-585B-7EDB-8C1613362E17}"/>
          </ac:picMkLst>
        </pc:picChg>
      </pc:sldChg>
      <pc:sldChg chg="addSp delSp modSp mod modTransition modAnim">
        <pc:chgData name="Leonie Smith" userId="fed1330f33f5650e" providerId="LiveId" clId="{F7A5487B-5ED8-42E5-B983-EAE5D081D638}" dt="2023-01-16T07:38:26.994" v="49"/>
        <pc:sldMkLst>
          <pc:docMk/>
          <pc:sldMk cId="4017137865" sldId="267"/>
        </pc:sldMkLst>
        <pc:spChg chg="add mod">
          <ac:chgData name="Leonie Smith" userId="fed1330f33f5650e" providerId="LiveId" clId="{F7A5487B-5ED8-42E5-B983-EAE5D081D638}" dt="2023-01-16T07:38:26.994" v="49"/>
          <ac:spMkLst>
            <pc:docMk/>
            <pc:sldMk cId="4017137865" sldId="267"/>
            <ac:spMk id="2" creationId="{B5FD94FC-ABBE-6E08-049B-1F94BF24CE90}"/>
          </ac:spMkLst>
        </pc:spChg>
        <pc:spChg chg="del">
          <ac:chgData name="Leonie Smith" userId="fed1330f33f5650e" providerId="LiveId" clId="{F7A5487B-5ED8-42E5-B983-EAE5D081D638}" dt="2023-01-16T07:36:00.678" v="32" actId="21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Leonie Smith" userId="fed1330f33f5650e" providerId="LiveId" clId="{F7A5487B-5ED8-42E5-B983-EAE5D081D638}" dt="2023-01-16T07:35:14.647" v="21"/>
          <ac:picMkLst>
            <pc:docMk/>
            <pc:sldMk cId="4017137865" sldId="267"/>
            <ac:picMk id="7" creationId="{6D2AB010-E50F-EFFC-5207-BD3D27D7CDAB}"/>
          </ac:picMkLst>
        </pc:picChg>
      </pc:sldChg>
      <pc:sldChg chg="addSp delSp modSp mod modTransition modAnim">
        <pc:chgData name="Leonie Smith" userId="fed1330f33f5650e" providerId="LiveId" clId="{F7A5487B-5ED8-42E5-B983-EAE5D081D638}" dt="2023-01-16T07:38:30.938" v="51"/>
        <pc:sldMkLst>
          <pc:docMk/>
          <pc:sldMk cId="3137811553" sldId="268"/>
        </pc:sldMkLst>
        <pc:spChg chg="del">
          <ac:chgData name="Leonie Smith" userId="fed1330f33f5650e" providerId="LiveId" clId="{F7A5487B-5ED8-42E5-B983-EAE5D081D638}" dt="2023-01-16T07:36:06.726" v="34" actId="21"/>
          <ac:spMkLst>
            <pc:docMk/>
            <pc:sldMk cId="3137811553" sldId="268"/>
            <ac:spMk id="3" creationId="{A58184BD-88F1-BA02-40C1-D8403D0EEC0D}"/>
          </ac:spMkLst>
        </pc:spChg>
        <pc:spChg chg="add mod">
          <ac:chgData name="Leonie Smith" userId="fed1330f33f5650e" providerId="LiveId" clId="{F7A5487B-5ED8-42E5-B983-EAE5D081D638}" dt="2023-01-16T07:38:30.938" v="51"/>
          <ac:spMkLst>
            <pc:docMk/>
            <pc:sldMk cId="3137811553" sldId="268"/>
            <ac:spMk id="5" creationId="{ABB0D5A9-4277-FC79-8012-D0B1177D098E}"/>
          </ac:spMkLst>
        </pc:spChg>
        <pc:picChg chg="del">
          <ac:chgData name="Leonie Smith" userId="fed1330f33f5650e" providerId="LiveId" clId="{F7A5487B-5ED8-42E5-B983-EAE5D081D638}" dt="2023-01-16T07:35:14.647" v="21"/>
          <ac:picMkLst>
            <pc:docMk/>
            <pc:sldMk cId="3137811553" sldId="268"/>
            <ac:picMk id="2" creationId="{6D2BC7A9-820B-8D8E-7458-0F32FDFC20CF}"/>
          </ac:picMkLst>
        </pc:picChg>
      </pc:sldChg>
      <pc:sldChg chg="addSp delSp modSp mod modTransition modAnim">
        <pc:chgData name="Leonie Smith" userId="fed1330f33f5650e" providerId="LiveId" clId="{F7A5487B-5ED8-42E5-B983-EAE5D081D638}" dt="2023-01-16T07:38:34.583" v="53"/>
        <pc:sldMkLst>
          <pc:docMk/>
          <pc:sldMk cId="100491716" sldId="269"/>
        </pc:sldMkLst>
        <pc:spChg chg="add mod">
          <ac:chgData name="Leonie Smith" userId="fed1330f33f5650e" providerId="LiveId" clId="{F7A5487B-5ED8-42E5-B983-EAE5D081D638}" dt="2023-01-16T07:38:34.583" v="53"/>
          <ac:spMkLst>
            <pc:docMk/>
            <pc:sldMk cId="100491716" sldId="269"/>
            <ac:spMk id="2" creationId="{EB7EB2F1-43CD-A5D2-2793-E554689C466D}"/>
          </ac:spMkLst>
        </pc:spChg>
        <pc:spChg chg="del">
          <ac:chgData name="Leonie Smith" userId="fed1330f33f5650e" providerId="LiveId" clId="{F7A5487B-5ED8-42E5-B983-EAE5D081D638}" dt="2023-01-16T07:36:12.747" v="37" actId="21"/>
          <ac:spMkLst>
            <pc:docMk/>
            <pc:sldMk cId="100491716" sldId="269"/>
            <ac:spMk id="3" creationId="{A58184BD-88F1-BA02-40C1-D8403D0EEC0D}"/>
          </ac:spMkLst>
        </pc:spChg>
        <pc:picChg chg="del">
          <ac:chgData name="Leonie Smith" userId="fed1330f33f5650e" providerId="LiveId" clId="{F7A5487B-5ED8-42E5-B983-EAE5D081D638}" dt="2023-01-16T07:35:14.647" v="21"/>
          <ac:picMkLst>
            <pc:docMk/>
            <pc:sldMk cId="100491716" sldId="269"/>
            <ac:picMk id="5" creationId="{4A776E1B-2E37-C66A-E28E-51A5B2243ED6}"/>
          </ac:picMkLst>
        </pc:picChg>
      </pc:sldChg>
      <pc:sldChg chg="modSp mod modTransition">
        <pc:chgData name="Leonie Smith" userId="fed1330f33f5650e" providerId="LiveId" clId="{F7A5487B-5ED8-42E5-B983-EAE5D081D638}" dt="2023-01-16T07:35:14.647" v="21"/>
        <pc:sldMkLst>
          <pc:docMk/>
          <pc:sldMk cId="939110669" sldId="271"/>
        </pc:sldMkLst>
        <pc:spChg chg="mod">
          <ac:chgData name="Leonie Smith" userId="fed1330f33f5650e" providerId="LiveId" clId="{F7A5487B-5ED8-42E5-B983-EAE5D081D638}" dt="2023-01-16T07:33:51.205" v="9"/>
          <ac:spMkLst>
            <pc:docMk/>
            <pc:sldMk cId="939110669" sldId="271"/>
            <ac:spMk id="2" creationId="{511E7161-63BF-9999-AC1B-BC15AB414230}"/>
          </ac:spMkLst>
        </pc:spChg>
      </pc:sldChg>
      <pc:sldChg chg="modSp mod modTransition">
        <pc:chgData name="Leonie Smith" userId="fed1330f33f5650e" providerId="LiveId" clId="{F7A5487B-5ED8-42E5-B983-EAE5D081D638}" dt="2023-01-16T07:35:14.647" v="21"/>
        <pc:sldMkLst>
          <pc:docMk/>
          <pc:sldMk cId="4024569785" sldId="272"/>
        </pc:sldMkLst>
        <pc:spChg chg="mod">
          <ac:chgData name="Leonie Smith" userId="fed1330f33f5650e" providerId="LiveId" clId="{F7A5487B-5ED8-42E5-B983-EAE5D081D638}" dt="2023-01-16T07:33:46.077" v="8"/>
          <ac:spMkLst>
            <pc:docMk/>
            <pc:sldMk cId="4024569785" sldId="272"/>
            <ac:spMk id="2" creationId="{7F8219D7-C5CA-EC7C-3A28-CD3BD91998D0}"/>
          </ac:spMkLst>
        </pc:spChg>
      </pc:sldChg>
      <pc:sldChg chg="modSp mod modTransition">
        <pc:chgData name="Leonie Smith" userId="fed1330f33f5650e" providerId="LiveId" clId="{F7A5487B-5ED8-42E5-B983-EAE5D081D638}" dt="2023-01-16T07:35:14.647" v="21"/>
        <pc:sldMkLst>
          <pc:docMk/>
          <pc:sldMk cId="487179600" sldId="273"/>
        </pc:sldMkLst>
        <pc:spChg chg="mod">
          <ac:chgData name="Leonie Smith" userId="fed1330f33f5650e" providerId="LiveId" clId="{F7A5487B-5ED8-42E5-B983-EAE5D081D638}" dt="2023-01-16T07:33:57.676" v="10"/>
          <ac:spMkLst>
            <pc:docMk/>
            <pc:sldMk cId="487179600" sldId="273"/>
            <ac:spMk id="2" creationId="{29868002-11BC-2A3C-118E-E00DAACA3B57}"/>
          </ac:spMkLst>
        </pc:spChg>
      </pc:sldChg>
      <pc:sldChg chg="modSp mod modTransition">
        <pc:chgData name="Leonie Smith" userId="fed1330f33f5650e" providerId="LiveId" clId="{F7A5487B-5ED8-42E5-B983-EAE5D081D638}" dt="2023-01-16T07:35:14.647" v="21"/>
        <pc:sldMkLst>
          <pc:docMk/>
          <pc:sldMk cId="2168401200" sldId="274"/>
        </pc:sldMkLst>
        <pc:spChg chg="mod">
          <ac:chgData name="Leonie Smith" userId="fed1330f33f5650e" providerId="LiveId" clId="{F7A5487B-5ED8-42E5-B983-EAE5D081D638}" dt="2023-01-16T07:34:15.690" v="13"/>
          <ac:spMkLst>
            <pc:docMk/>
            <pc:sldMk cId="2168401200" sldId="274"/>
            <ac:spMk id="2" creationId="{41F87C8F-4740-15F2-67C2-8663B6B7E846}"/>
          </ac:spMkLst>
        </pc:spChg>
      </pc:sldChg>
      <pc:sldChg chg="modSp mod modTransition">
        <pc:chgData name="Leonie Smith" userId="fed1330f33f5650e" providerId="LiveId" clId="{F7A5487B-5ED8-42E5-B983-EAE5D081D638}" dt="2023-01-16T07:35:14.647" v="21"/>
        <pc:sldMkLst>
          <pc:docMk/>
          <pc:sldMk cId="2815719390" sldId="275"/>
        </pc:sldMkLst>
        <pc:spChg chg="mod">
          <ac:chgData name="Leonie Smith" userId="fed1330f33f5650e" providerId="LiveId" clId="{F7A5487B-5ED8-42E5-B983-EAE5D081D638}" dt="2023-01-16T07:34:26.934" v="15"/>
          <ac:spMkLst>
            <pc:docMk/>
            <pc:sldMk cId="2815719390" sldId="275"/>
            <ac:spMk id="2" creationId="{F94A1E44-A2F7-048F-C331-D4528EABB989}"/>
          </ac:spMkLst>
        </pc:spChg>
      </pc:sldChg>
      <pc:sldChg chg="modSp mod modTransition">
        <pc:chgData name="Leonie Smith" userId="fed1330f33f5650e" providerId="LiveId" clId="{F7A5487B-5ED8-42E5-B983-EAE5D081D638}" dt="2023-01-16T07:35:14.647" v="21"/>
        <pc:sldMkLst>
          <pc:docMk/>
          <pc:sldMk cId="2390376940" sldId="276"/>
        </pc:sldMkLst>
        <pc:spChg chg="mod">
          <ac:chgData name="Leonie Smith" userId="fed1330f33f5650e" providerId="LiveId" clId="{F7A5487B-5ED8-42E5-B983-EAE5D081D638}" dt="2023-01-16T07:34:22.120" v="14"/>
          <ac:spMkLst>
            <pc:docMk/>
            <pc:sldMk cId="2390376940" sldId="276"/>
            <ac:spMk id="2" creationId="{A2C32B55-5E29-B6A9-B193-0C3F239EB2DE}"/>
          </ac:spMkLst>
        </pc:spChg>
      </pc:sldChg>
      <pc:sldChg chg="modSp mod modTransition">
        <pc:chgData name="Leonie Smith" userId="fed1330f33f5650e" providerId="LiveId" clId="{F7A5487B-5ED8-42E5-B983-EAE5D081D638}" dt="2023-01-16T07:35:14.647" v="21"/>
        <pc:sldMkLst>
          <pc:docMk/>
          <pc:sldMk cId="210266664" sldId="278"/>
        </pc:sldMkLst>
        <pc:spChg chg="mod">
          <ac:chgData name="Leonie Smith" userId="fed1330f33f5650e" providerId="LiveId" clId="{F7A5487B-5ED8-42E5-B983-EAE5D081D638}" dt="2023-01-16T07:34:31.761" v="16"/>
          <ac:spMkLst>
            <pc:docMk/>
            <pc:sldMk cId="210266664" sldId="278"/>
            <ac:spMk id="3" creationId="{FFD74AD4-F83B-36D4-0556-A1B98B2D1A35}"/>
          </ac:spMkLst>
        </pc:spChg>
      </pc:sldChg>
      <pc:sldChg chg="modSp mod modTransition">
        <pc:chgData name="Leonie Smith" userId="fed1330f33f5650e" providerId="LiveId" clId="{F7A5487B-5ED8-42E5-B983-EAE5D081D638}" dt="2023-01-16T07:35:14.647" v="21"/>
        <pc:sldMkLst>
          <pc:docMk/>
          <pc:sldMk cId="888433145" sldId="279"/>
        </pc:sldMkLst>
        <pc:spChg chg="mod">
          <ac:chgData name="Leonie Smith" userId="fed1330f33f5650e" providerId="LiveId" clId="{F7A5487B-5ED8-42E5-B983-EAE5D081D638}" dt="2023-01-16T07:34:42.662" v="18"/>
          <ac:spMkLst>
            <pc:docMk/>
            <pc:sldMk cId="888433145" sldId="279"/>
            <ac:spMk id="2" creationId="{D0BA0C9D-6E43-247F-AE9A-63426B94A893}"/>
          </ac:spMkLst>
        </pc:spChg>
      </pc:sldChg>
      <pc:sldChg chg="addSp delSp modSp mod modTransition modAnim">
        <pc:chgData name="Leonie Smith" userId="fed1330f33f5650e" providerId="LiveId" clId="{F7A5487B-5ED8-42E5-B983-EAE5D081D638}" dt="2023-01-16T07:38:32.869" v="52"/>
        <pc:sldMkLst>
          <pc:docMk/>
          <pc:sldMk cId="13946949" sldId="281"/>
        </pc:sldMkLst>
        <pc:spChg chg="add mod">
          <ac:chgData name="Leonie Smith" userId="fed1330f33f5650e" providerId="LiveId" clId="{F7A5487B-5ED8-42E5-B983-EAE5D081D638}" dt="2023-01-16T07:38:32.869" v="52"/>
          <ac:spMkLst>
            <pc:docMk/>
            <pc:sldMk cId="13946949" sldId="281"/>
            <ac:spMk id="2" creationId="{9CFABAA0-C8E7-0342-004E-F5ADD078FC4E}"/>
          </ac:spMkLst>
        </pc:spChg>
        <pc:spChg chg="del mod">
          <ac:chgData name="Leonie Smith" userId="fed1330f33f5650e" providerId="LiveId" clId="{F7A5487B-5ED8-42E5-B983-EAE5D081D638}" dt="2023-01-16T07:36:09.600" v="36" actId="21"/>
          <ac:spMkLst>
            <pc:docMk/>
            <pc:sldMk cId="13946949" sldId="281"/>
            <ac:spMk id="3" creationId="{A58184BD-88F1-BA02-40C1-D8403D0EEC0D}"/>
          </ac:spMkLst>
        </pc:spChg>
        <pc:picChg chg="del">
          <ac:chgData name="Leonie Smith" userId="fed1330f33f5650e" providerId="LiveId" clId="{F7A5487B-5ED8-42E5-B983-EAE5D081D638}" dt="2023-01-16T07:35:14.647" v="21"/>
          <ac:picMkLst>
            <pc:docMk/>
            <pc:sldMk cId="13946949" sldId="281"/>
            <ac:picMk id="7" creationId="{8E4C0BCC-44D3-4881-DADA-1AB1647B2D28}"/>
          </ac:picMkLst>
        </pc:picChg>
      </pc:sldChg>
      <pc:sldChg chg="modSp mod modTransition">
        <pc:chgData name="Leonie Smith" userId="fed1330f33f5650e" providerId="LiveId" clId="{F7A5487B-5ED8-42E5-B983-EAE5D081D638}" dt="2023-01-16T07:35:14.647" v="21"/>
        <pc:sldMkLst>
          <pc:docMk/>
          <pc:sldMk cId="3953421318" sldId="282"/>
        </pc:sldMkLst>
        <pc:spChg chg="mod">
          <ac:chgData name="Leonie Smith" userId="fed1330f33f5650e" providerId="LiveId" clId="{F7A5487B-5ED8-42E5-B983-EAE5D081D638}" dt="2023-01-16T07:34:48.545" v="19"/>
          <ac:spMkLst>
            <pc:docMk/>
            <pc:sldMk cId="3953421318" sldId="282"/>
            <ac:spMk id="2" creationId="{E5BFAEA8-CF72-A1E2-0604-886AB3005FF4}"/>
          </ac:spMkLst>
        </pc:spChg>
      </pc:sldChg>
      <pc:sldChg chg="addSp delSp modSp mod modTransition modAnim">
        <pc:chgData name="Leonie Smith" userId="fed1330f33f5650e" providerId="LiveId" clId="{F7A5487B-5ED8-42E5-B983-EAE5D081D638}" dt="2023-01-16T07:38:07.576" v="43"/>
        <pc:sldMkLst>
          <pc:docMk/>
          <pc:sldMk cId="671170889" sldId="301"/>
        </pc:sldMkLst>
        <pc:spChg chg="add mod">
          <ac:chgData name="Leonie Smith" userId="fed1330f33f5650e" providerId="LiveId" clId="{F7A5487B-5ED8-42E5-B983-EAE5D081D638}" dt="2023-01-16T07:38:07.576" v="43"/>
          <ac:spMkLst>
            <pc:docMk/>
            <pc:sldMk cId="671170889" sldId="301"/>
            <ac:spMk id="2" creationId="{2C319082-D35D-DC2A-D4B4-880322AEFCCB}"/>
          </ac:spMkLst>
        </pc:spChg>
        <pc:spChg chg="del">
          <ac:chgData name="Leonie Smith" userId="fed1330f33f5650e" providerId="LiveId" clId="{F7A5487B-5ED8-42E5-B983-EAE5D081D638}" dt="2023-01-16T07:35:38.779" v="25" actId="21"/>
          <ac:spMkLst>
            <pc:docMk/>
            <pc:sldMk cId="671170889" sldId="301"/>
            <ac:spMk id="3" creationId="{A58184BD-88F1-BA02-40C1-D8403D0EEC0D}"/>
          </ac:spMkLst>
        </pc:spChg>
        <pc:picChg chg="del">
          <ac:chgData name="Leonie Smith" userId="fed1330f33f5650e" providerId="LiveId" clId="{F7A5487B-5ED8-42E5-B983-EAE5D081D638}" dt="2023-01-16T07:35:14.647" v="21"/>
          <ac:picMkLst>
            <pc:docMk/>
            <pc:sldMk cId="671170889" sldId="301"/>
            <ac:picMk id="6" creationId="{4348177D-EECC-1F1E-A23D-BAFC846CE746}"/>
          </ac:picMkLst>
        </pc:picChg>
      </pc:sldChg>
      <pc:sldChg chg="modSp mod modTransition">
        <pc:chgData name="Leonie Smith" userId="fed1330f33f5650e" providerId="LiveId" clId="{F7A5487B-5ED8-42E5-B983-EAE5D081D638}" dt="2023-01-16T07:35:14.647" v="21"/>
        <pc:sldMkLst>
          <pc:docMk/>
          <pc:sldMk cId="91500164" sldId="302"/>
        </pc:sldMkLst>
        <pc:spChg chg="mod">
          <ac:chgData name="Leonie Smith" userId="fed1330f33f5650e" providerId="LiveId" clId="{F7A5487B-5ED8-42E5-B983-EAE5D081D638}" dt="2023-01-16T07:34:03.334" v="11"/>
          <ac:spMkLst>
            <pc:docMk/>
            <pc:sldMk cId="91500164" sldId="302"/>
            <ac:spMk id="2" creationId="{903EF7B9-E210-9A30-AF65-1D005289B1FA}"/>
          </ac:spMkLst>
        </pc:spChg>
      </pc:sldChg>
      <pc:sldChg chg="addSp delSp modSp mod modTransition modAnim">
        <pc:chgData name="Leonie Smith" userId="fed1330f33f5650e" providerId="LiveId" clId="{F7A5487B-5ED8-42E5-B983-EAE5D081D638}" dt="2023-01-16T07:38:18.969" v="46"/>
        <pc:sldMkLst>
          <pc:docMk/>
          <pc:sldMk cId="733368202" sldId="303"/>
        </pc:sldMkLst>
        <pc:spChg chg="add mod">
          <ac:chgData name="Leonie Smith" userId="fed1330f33f5650e" providerId="LiveId" clId="{F7A5487B-5ED8-42E5-B983-EAE5D081D638}" dt="2023-01-16T07:38:18.969" v="46"/>
          <ac:spMkLst>
            <pc:docMk/>
            <pc:sldMk cId="733368202" sldId="303"/>
            <ac:spMk id="2" creationId="{A20E4135-CA36-84D4-6836-C61411F1A9A5}"/>
          </ac:spMkLst>
        </pc:spChg>
        <pc:spChg chg="del">
          <ac:chgData name="Leonie Smith" userId="fed1330f33f5650e" providerId="LiveId" clId="{F7A5487B-5ED8-42E5-B983-EAE5D081D638}" dt="2023-01-16T07:35:49.484" v="29" actId="21"/>
          <ac:spMkLst>
            <pc:docMk/>
            <pc:sldMk cId="733368202" sldId="303"/>
            <ac:spMk id="3" creationId="{A58184BD-88F1-BA02-40C1-D8403D0EEC0D}"/>
          </ac:spMkLst>
        </pc:spChg>
        <pc:picChg chg="del">
          <ac:chgData name="Leonie Smith" userId="fed1330f33f5650e" providerId="LiveId" clId="{F7A5487B-5ED8-42E5-B983-EAE5D081D638}" dt="2023-01-16T07:35:14.647" v="21"/>
          <ac:picMkLst>
            <pc:docMk/>
            <pc:sldMk cId="733368202" sldId="303"/>
            <ac:picMk id="13" creationId="{616E0DE3-CCE2-7173-E2A9-3D48BF7AABB5}"/>
          </ac:picMkLst>
        </pc:picChg>
      </pc:sldChg>
      <pc:sldChg chg="modSp mod modTransition">
        <pc:chgData name="Leonie Smith" userId="fed1330f33f5650e" providerId="LiveId" clId="{F7A5487B-5ED8-42E5-B983-EAE5D081D638}" dt="2023-01-16T07:35:14.647" v="21"/>
        <pc:sldMkLst>
          <pc:docMk/>
          <pc:sldMk cId="2337888912" sldId="304"/>
        </pc:sldMkLst>
        <pc:spChg chg="mod">
          <ac:chgData name="Leonie Smith" userId="fed1330f33f5650e" providerId="LiveId" clId="{F7A5487B-5ED8-42E5-B983-EAE5D081D638}" dt="2023-01-16T07:34:08.264" v="12"/>
          <ac:spMkLst>
            <pc:docMk/>
            <pc:sldMk cId="2337888912" sldId="304"/>
            <ac:spMk id="2" creationId="{C91CFCDA-FACA-4EB5-2A09-FF0ABB8201AC}"/>
          </ac:spMkLst>
        </pc:spChg>
      </pc:sldChg>
      <pc:sldChg chg="addSp delSp modSp mod modTransition modAnim">
        <pc:chgData name="Leonie Smith" userId="fed1330f33f5650e" providerId="LiveId" clId="{F7A5487B-5ED8-42E5-B983-EAE5D081D638}" dt="2023-01-16T07:38:29.094" v="50"/>
        <pc:sldMkLst>
          <pc:docMk/>
          <pc:sldMk cId="672697797" sldId="305"/>
        </pc:sldMkLst>
        <pc:spChg chg="add mod">
          <ac:chgData name="Leonie Smith" userId="fed1330f33f5650e" providerId="LiveId" clId="{F7A5487B-5ED8-42E5-B983-EAE5D081D638}" dt="2023-01-16T07:38:29.094" v="50"/>
          <ac:spMkLst>
            <pc:docMk/>
            <pc:sldMk cId="672697797" sldId="305"/>
            <ac:spMk id="2" creationId="{EB046B3D-7F5D-7FD0-7CFF-CC4E224BB6F5}"/>
          </ac:spMkLst>
        </pc:spChg>
        <pc:spChg chg="del">
          <ac:chgData name="Leonie Smith" userId="fed1330f33f5650e" providerId="LiveId" clId="{F7A5487B-5ED8-42E5-B983-EAE5D081D638}" dt="2023-01-16T07:36:03.833" v="33" actId="21"/>
          <ac:spMkLst>
            <pc:docMk/>
            <pc:sldMk cId="672697797" sldId="305"/>
            <ac:spMk id="3" creationId="{A58184BD-88F1-BA02-40C1-D8403D0EEC0D}"/>
          </ac:spMkLst>
        </pc:spChg>
        <pc:picChg chg="del">
          <ac:chgData name="Leonie Smith" userId="fed1330f33f5650e" providerId="LiveId" clId="{F7A5487B-5ED8-42E5-B983-EAE5D081D638}" dt="2023-01-16T07:35:14.647" v="21"/>
          <ac:picMkLst>
            <pc:docMk/>
            <pc:sldMk cId="672697797" sldId="305"/>
            <ac:picMk id="5" creationId="{0854B7B6-DC6A-398C-425F-183F63770580}"/>
          </ac:picMkLst>
        </pc:picChg>
      </pc:sldChg>
      <pc:sldChg chg="modSp mod modTransition">
        <pc:chgData name="Leonie Smith" userId="fed1330f33f5650e" providerId="LiveId" clId="{F7A5487B-5ED8-42E5-B983-EAE5D081D638}" dt="2023-01-16T07:35:14.647" v="21"/>
        <pc:sldMkLst>
          <pc:docMk/>
          <pc:sldMk cId="1917700138" sldId="306"/>
        </pc:sldMkLst>
        <pc:spChg chg="mod">
          <ac:chgData name="Leonie Smith" userId="fed1330f33f5650e" providerId="LiveId" clId="{F7A5487B-5ED8-42E5-B983-EAE5D081D638}" dt="2023-01-16T07:34:37.804" v="17"/>
          <ac:spMkLst>
            <pc:docMk/>
            <pc:sldMk cId="1917700138" sldId="306"/>
            <ac:spMk id="2" creationId="{113E46FD-DD3D-3028-8F47-2786D75D1469}"/>
          </ac:spMkLst>
        </pc:spChg>
      </pc:sldChg>
      <pc:sldChg chg="modSp mod modTransition">
        <pc:chgData name="Leonie Smith" userId="fed1330f33f5650e" providerId="LiveId" clId="{F7A5487B-5ED8-42E5-B983-EAE5D081D638}" dt="2023-01-16T07:35:14.647" v="21"/>
        <pc:sldMkLst>
          <pc:docMk/>
          <pc:sldMk cId="3374588736" sldId="307"/>
        </pc:sldMkLst>
        <pc:spChg chg="mod">
          <ac:chgData name="Leonie Smith" userId="fed1330f33f5650e" providerId="LiveId" clId="{F7A5487B-5ED8-42E5-B983-EAE5D081D638}" dt="2023-01-16T07:34:55.336" v="20"/>
          <ac:spMkLst>
            <pc:docMk/>
            <pc:sldMk cId="3374588736" sldId="307"/>
            <ac:spMk id="2" creationId="{E13ACF04-B83B-42A8-E2E3-A90A94FEFD8C}"/>
          </ac:spMkLst>
        </pc:spChg>
      </pc:sldChg>
      <pc:sldChg chg="modSp mod modTransition">
        <pc:chgData name="Leonie Smith" userId="fed1330f33f5650e" providerId="LiveId" clId="{F7A5487B-5ED8-42E5-B983-EAE5D081D638}" dt="2023-01-16T07:35:14.647" v="21"/>
        <pc:sldMkLst>
          <pc:docMk/>
          <pc:sldMk cId="4159549008" sldId="308"/>
        </pc:sldMkLst>
        <pc:spChg chg="mod">
          <ac:chgData name="Leonie Smith" userId="fed1330f33f5650e" providerId="LiveId" clId="{F7A5487B-5ED8-42E5-B983-EAE5D081D638}" dt="2023-01-16T07:33:25.530" v="6" actId="1076"/>
          <ac:spMkLst>
            <pc:docMk/>
            <pc:sldMk cId="4159549008" sldId="308"/>
            <ac:spMk id="4" creationId="{ABC07BD1-6D67-1A9F-9E1F-71138949BD3D}"/>
          </ac:spMkLst>
        </pc:spChg>
      </pc:sldChg>
    </pc:docChg>
  </pc:docChgLst>
  <pc:docChgLst>
    <pc:chgData name="Alfred Smith" userId="3c60a3631c0db8ad" providerId="LiveId" clId="{C269E471-5D4A-4D3F-8F0B-926C3DFB9FC3}"/>
    <pc:docChg chg="modSld">
      <pc:chgData name="Alfred Smith" userId="3c60a3631c0db8ad" providerId="LiveId" clId="{C269E471-5D4A-4D3F-8F0B-926C3DFB9FC3}" dt="2023-01-25T14:48:56.377" v="0"/>
      <pc:docMkLst>
        <pc:docMk/>
      </pc:docMkLst>
      <pc:sldChg chg="modSp mod">
        <pc:chgData name="Alfred Smith" userId="3c60a3631c0db8ad" providerId="LiveId" clId="{C269E471-5D4A-4D3F-8F0B-926C3DFB9FC3}" dt="2023-01-25T14:48:56.377" v="0"/>
        <pc:sldMkLst>
          <pc:docMk/>
          <pc:sldMk cId="1499918570" sldId="257"/>
        </pc:sldMkLst>
        <pc:spChg chg="mod">
          <ac:chgData name="Alfred Smith" userId="3c60a3631c0db8ad" providerId="LiveId" clId="{C269E471-5D4A-4D3F-8F0B-926C3DFB9FC3}" dt="2023-01-25T14:48:56.377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37 </a:t>
            </a:r>
            <a:r>
              <a:rPr lang="en-US" sz="1200" b="1" i="0" u="none" strike="noStrike" baseline="0" dirty="0">
                <a:latin typeface="TimesNewRomanPS-BoldMT"/>
              </a:rPr>
              <a:t>People reject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Jesus is the Bread of Life- John 6:22-71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Officers sent to seize Jesus - John 7:1-53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Woman accused of adultery - John 8:1-12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Jesus talks to angry Pharisees - John 8:13-59 (Right near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Blind man cured - John 9:1-41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Good Shepherd - John 10:1-21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Jewish leaders try to stone Jesus - John 10:22-42 (Left 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37-2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7E6BA-03E4-0692-2F8C-765B5E90F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5399" y="0"/>
            <a:ext cx="133627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868002-11BC-2A3C-118E-E00DAACA3B5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17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If anyone desires to do his will, he will know about the teaching, whether it is from God or if I am speaking from myself.</a:t>
            </a:r>
            <a:endParaRPr lang="en-IN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841665-7122-415B-0FF3-0CF977C5D659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CB602A-F0B3-79C3-D9D8-5C6D34A44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9372" y="1"/>
            <a:ext cx="127713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3EF7B9-E210-9A30-AF65-1D005289B1F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0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28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therefore cried out in the temple, teaching and saying, 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“You both know me, and know where I am from. I have not come of myself, but he who sent me is true, whom you don’t know.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E9E2C7-9199-0097-D2B7-7C5E4CECABFE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2AD35D-1C9A-BBB7-01A9-D1341E775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57179"/>
            <a:ext cx="12192000" cy="74151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1CFCDA-FACA-4EB5-2A09-FF0ABB8201AC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888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You do not know him.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 29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I know him, because I am from him, and he sent me.”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0E4135-CA36-84D4-6836-C61411F1A9A5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3368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20B5C-838E-18A7-5F9C-9371DFCB5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447" y="0"/>
            <a:ext cx="1236244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F87C8F-4740-15F2-67C2-8663B6B7E846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But of the multitude, many believed in him. They said, “When the Christ comes, he won’t do more signs than those which this man has done, will he?”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622C14-9758-8BCE-B0AB-C682F76819E9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DDFF63-8B15-35CC-13B0-697FD33C8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6465" y="-685800"/>
            <a:ext cx="14858466" cy="7543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32B55-5E29-B6A9-B193-0C3F239EB2D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32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Pharisees heard the multitude murmuring these things concerning him, and the chief priests and the Pharisees sent officers to arrest him.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867336-C7CA-2953-F897-73BB24E0371E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EBBDE8-91F1-75F4-3CD0-1822285F8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6387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F3969C-32D0-47C8-6A19-1848EE3B11F3}"/>
              </a:ext>
            </a:extLst>
          </p:cNvPr>
          <p:cNvSpPr txBox="1"/>
          <p:nvPr/>
        </p:nvSpPr>
        <p:spPr>
          <a:xfrm>
            <a:off x="118740" y="217055"/>
            <a:ext cx="5315273" cy="53058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People Don’t Agree About Who Jesus Is </a:t>
            </a:r>
            <a:r>
              <a:rPr lang="en-US" sz="6000" i="0" u="none" strike="noStrike" baseline="0" dirty="0">
                <a:solidFill>
                  <a:schemeClr val="bg1"/>
                </a:solidFill>
                <a:latin typeface="TimesNewRomanPSMT"/>
              </a:rPr>
              <a:t>- John 7:1-53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1925FC-868D-17EC-639C-D4132038A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799"/>
            <a:ext cx="12192000" cy="7231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4A1E44-A2F7-048F-C331-D4528EABB989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719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37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Now on the last and greatest day of the feast, Jesus stood and cried out,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“If anyone is thirsty, let him come to me and drink!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FD94FC-ABBE-6E08-049B-1F94BF24CE90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CB7BD8-7016-1847-A4B2-EFA994972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57179"/>
            <a:ext cx="12192000" cy="74151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D74AD4-F83B-36D4-0556-A1B98B2D1A35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38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He who believes in me, as the Scripture has said, from within him will flow rivers of living water.”</a:t>
            </a:r>
            <a:endParaRPr lang="en-IN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046B3D-7F5D-7FD0-7CFF-CC4E224BB6F5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2697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533126-36FE-B0AB-940B-608E12326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3779" y="0"/>
            <a:ext cx="1282577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3E46FD-DD3D-3028-8F47-2786D75D1469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MT"/>
              </a:rPr>
              <a:t>John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700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39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But he said this about the Spirit, which those believing in him were to receive. For the Holy Spirit was not yet given, because Jesus wasn’t yet glorified.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B0D5A9-4277-FC79-8012-D0B1177D098E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8900E9-C922-2AA5-561D-59D5BF6AA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964" y="0"/>
            <a:ext cx="1256196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A0C9D-6E43-247F-AE9A-63426B94A89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000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45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officers therefore came to the chief priests and Pharisees; and they said to them, “Why didn’t you bring him?”</a:t>
            </a:r>
          </a:p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officers answered, “No man ever spoke like this man!”</a:t>
            </a:r>
          </a:p>
          <a:p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ABAA0-C8E7-0342-004E-F5ADD078FC4E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46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CB2B30-D15F-BAFC-E370-F93073B4C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3925"/>
            <a:ext cx="12192000" cy="75172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BFAEA8-CF72-A1E2-0604-886AB3005FF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7:45,46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21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So a division arose in the multitude because of him.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44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Some of them would have arrested him, but no one laid hands on him.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7EB2F1-43CD-A5D2-2793-E554689C466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People Don’t Agree About Who Jesus Is </a:t>
            </a:r>
            <a:r>
              <a:rPr lang="en-US" sz="4800" i="0" u="none" strike="noStrike" baseline="0" dirty="0">
                <a:latin typeface="TimesNewRomanPSMT"/>
              </a:rPr>
              <a:t>- John 7:1-53 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EBBDE8-91F1-75F4-3CD0-1822285F8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6387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3ACF04-B83B-42A8-E2E3-A90A94FEFD8C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7:43,44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588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5812C4-3B80-437E-D01B-81C22631E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638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C07BD1-6D67-1A9F-9E1F-71138949BD3D}"/>
              </a:ext>
            </a:extLst>
          </p:cNvPr>
          <p:cNvSpPr txBox="1"/>
          <p:nvPr/>
        </p:nvSpPr>
        <p:spPr>
          <a:xfrm>
            <a:off x="118740" y="217055"/>
            <a:ext cx="5315273" cy="53058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People Don’t Agree About Who Jesus Is </a:t>
            </a:r>
            <a:r>
              <a:rPr lang="en-US" sz="6000" i="0" u="none" strike="noStrike" baseline="0" dirty="0">
                <a:solidFill>
                  <a:schemeClr val="bg1"/>
                </a:solidFill>
                <a:latin typeface="TimesNewRomanPSMT"/>
              </a:rPr>
              <a:t>- John 7:1-53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549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After these things, Jesus was walking in Galilee, for he wouldn’t walk in Judea, because the Jews sought to kill him.</a:t>
            </a:r>
            <a:endParaRPr lang="en-IN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FE9E0F-F285-FEBB-BF7B-328A9B0FF670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6E970-6662-A8D9-0A54-BF9B274DE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7313"/>
            <a:ext cx="12192000" cy="6905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8219D7-C5CA-EC7C-3A28-CD3BD91998D0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14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But when it was now the middle of the feast, Jesus went up into the temple and taught.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15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Jews therefore marveled, saying, “How does this man know letters, having never been educated?”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0B013-9DE8-71C5-3F7B-53DC9B0796C0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9104DA-0E4B-29D1-4205-84DF2FA76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5276" y="-700087"/>
            <a:ext cx="14217276" cy="75580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E7161-63BF-9999-AC1B-BC15AB414230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7:14,15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16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therefore answered them,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“My teaching is not mine, but his who sent me.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319082-D35D-DC2A-D4B4-880322AEFCCB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1170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6907</TotalTime>
  <Words>605</Words>
  <Application>Microsoft Office PowerPoint</Application>
  <PresentationFormat>Widescreen</PresentationFormat>
  <Paragraphs>57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37-2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6</cp:revision>
  <dcterms:created xsi:type="dcterms:W3CDTF">2022-09-30T06:26:14Z</dcterms:created>
  <dcterms:modified xsi:type="dcterms:W3CDTF">2023-01-25T14:48:57Z</dcterms:modified>
</cp:coreProperties>
</file>