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89533" autoAdjust="0"/>
  </p:normalViewPr>
  <p:slideViewPr>
    <p:cSldViewPr snapToGrid="0">
      <p:cViewPr varScale="1">
        <p:scale>
          <a:sx n="60" d="100"/>
          <a:sy n="60" d="100"/>
        </p:scale>
        <p:origin x="9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A41E818-6DB4-4324-B23E-871A0AC9DC65}"/>
    <pc:docChg chg="modSld">
      <pc:chgData name="Alfred Smith" userId="3c60a3631c0db8ad" providerId="LiveId" clId="{DA41E818-6DB4-4324-B23E-871A0AC9DC65}" dt="2023-01-25T14:48:49.726" v="0"/>
      <pc:docMkLst>
        <pc:docMk/>
      </pc:docMkLst>
      <pc:sldChg chg="modSp mod">
        <pc:chgData name="Alfred Smith" userId="3c60a3631c0db8ad" providerId="LiveId" clId="{DA41E818-6DB4-4324-B23E-871A0AC9DC65}" dt="2023-01-25T14:48:49.726" v="0"/>
        <pc:sldMkLst>
          <pc:docMk/>
          <pc:sldMk cId="1499918570" sldId="257"/>
        </pc:sldMkLst>
        <pc:spChg chg="mod">
          <ac:chgData name="Alfred Smith" userId="3c60a3631c0db8ad" providerId="LiveId" clId="{DA41E818-6DB4-4324-B23E-871A0AC9DC65}" dt="2023-01-25T14:48:49.726" v="0"/>
          <ac:spMkLst>
            <pc:docMk/>
            <pc:sldMk cId="1499918570" sldId="257"/>
            <ac:spMk id="3" creationId="{0228937D-0D81-2DA1-1C55-FD99B23FE1AE}"/>
          </ac:spMkLst>
        </pc:spChg>
      </pc:sldChg>
    </pc:docChg>
  </pc:docChgLst>
  <pc:docChgLst>
    <pc:chgData name="Leonie Smith" userId="fed1330f33f5650e" providerId="LiveId" clId="{B52A80FA-0651-4740-AFE9-99A41535665B}"/>
    <pc:docChg chg="custSel modSld">
      <pc:chgData name="Leonie Smith" userId="fed1330f33f5650e" providerId="LiveId" clId="{B52A80FA-0651-4740-AFE9-99A41535665B}" dt="2023-01-16T07:53:46.382" v="52"/>
      <pc:docMkLst>
        <pc:docMk/>
      </pc:docMkLst>
      <pc:sldChg chg="delSp modTransition modAnim">
        <pc:chgData name="Leonie Smith" userId="fed1330f33f5650e" providerId="LiveId" clId="{B52A80FA-0651-4740-AFE9-99A41535665B}" dt="2023-01-16T07:52:27.171" v="28"/>
        <pc:sldMkLst>
          <pc:docMk/>
          <pc:sldMk cId="1499918570" sldId="257"/>
        </pc:sldMkLst>
        <pc:picChg chg="del">
          <ac:chgData name="Leonie Smith" userId="fed1330f33f5650e" providerId="LiveId" clId="{B52A80FA-0651-4740-AFE9-99A41535665B}" dt="2023-01-16T07:52:27.171" v="28"/>
          <ac:picMkLst>
            <pc:docMk/>
            <pc:sldMk cId="1499918570" sldId="257"/>
            <ac:picMk id="4" creationId="{B8C11997-E6BE-A4B3-EF2F-82E35B270501}"/>
          </ac:picMkLst>
        </pc:picChg>
      </pc:sldChg>
      <pc:sldChg chg="addSp delSp modSp mod modTransition">
        <pc:chgData name="Leonie Smith" userId="fed1330f33f5650e" providerId="LiveId" clId="{B52A80FA-0651-4740-AFE9-99A41535665B}" dt="2023-01-16T07:52:27.171" v="28"/>
        <pc:sldMkLst>
          <pc:docMk/>
          <pc:sldMk cId="3788111665" sldId="258"/>
        </pc:sldMkLst>
        <pc:spChg chg="del">
          <ac:chgData name="Leonie Smith" userId="fed1330f33f5650e" providerId="LiveId" clId="{B52A80FA-0651-4740-AFE9-99A41535665B}" dt="2023-01-16T07:50:04.793" v="0" actId="21"/>
          <ac:spMkLst>
            <pc:docMk/>
            <pc:sldMk cId="3788111665" sldId="258"/>
            <ac:spMk id="2" creationId="{A8610615-EFF1-EA34-6BEA-7E10CE835203}"/>
          </ac:spMkLst>
        </pc:spChg>
        <pc:spChg chg="add mod">
          <ac:chgData name="Leonie Smith" userId="fed1330f33f5650e" providerId="LiveId" clId="{B52A80FA-0651-4740-AFE9-99A41535665B}" dt="2023-01-16T07:51:13.237" v="16"/>
          <ac:spMkLst>
            <pc:docMk/>
            <pc:sldMk cId="3788111665" sldId="258"/>
            <ac:spMk id="4" creationId="{F2A2BF25-F653-EA55-1FD4-38EC987C3D50}"/>
          </ac:spMkLst>
        </pc:spChg>
      </pc:sldChg>
      <pc:sldChg chg="addSp delSp modSp mod modTransition modAnim">
        <pc:chgData name="Leonie Smith" userId="fed1330f33f5650e" providerId="LiveId" clId="{B52A80FA-0651-4740-AFE9-99A41535665B}" dt="2023-01-16T07:53:46.382" v="52"/>
        <pc:sldMkLst>
          <pc:docMk/>
          <pc:sldMk cId="454763615" sldId="259"/>
        </pc:sldMkLst>
        <pc:spChg chg="del">
          <ac:chgData name="Leonie Smith" userId="fed1330f33f5650e" providerId="LiveId" clId="{B52A80FA-0651-4740-AFE9-99A41535665B}" dt="2023-01-16T07:52:33.966" v="29" actId="21"/>
          <ac:spMkLst>
            <pc:docMk/>
            <pc:sldMk cId="454763615" sldId="259"/>
            <ac:spMk id="3" creationId="{A58184BD-88F1-BA02-40C1-D8403D0EEC0D}"/>
          </ac:spMkLst>
        </pc:spChg>
        <pc:spChg chg="add mod">
          <ac:chgData name="Leonie Smith" userId="fed1330f33f5650e" providerId="LiveId" clId="{B52A80FA-0651-4740-AFE9-99A41535665B}" dt="2023-01-16T07:53:46.382" v="52"/>
          <ac:spMkLst>
            <pc:docMk/>
            <pc:sldMk cId="454763615" sldId="259"/>
            <ac:spMk id="5" creationId="{234ACDC2-ECAF-2CBA-A75A-9152303E6826}"/>
          </ac:spMkLst>
        </pc:spChg>
        <pc:picChg chg="del">
          <ac:chgData name="Leonie Smith" userId="fed1330f33f5650e" providerId="LiveId" clId="{B52A80FA-0651-4740-AFE9-99A41535665B}" dt="2023-01-16T07:52:27.171" v="28"/>
          <ac:picMkLst>
            <pc:docMk/>
            <pc:sldMk cId="454763615" sldId="259"/>
            <ac:picMk id="2" creationId="{3AC10719-8171-54C2-2E55-6A37DE1EA3A2}"/>
          </ac:picMkLst>
        </pc:picChg>
      </pc:sldChg>
      <pc:sldChg chg="addSp delSp modSp mod modTransition modAnim">
        <pc:chgData name="Leonie Smith" userId="fed1330f33f5650e" providerId="LiveId" clId="{B52A80FA-0651-4740-AFE9-99A41535665B}" dt="2023-01-16T07:53:44.396" v="51"/>
        <pc:sldMkLst>
          <pc:docMk/>
          <pc:sldMk cId="2346136586" sldId="260"/>
        </pc:sldMkLst>
        <pc:spChg chg="del">
          <ac:chgData name="Leonie Smith" userId="fed1330f33f5650e" providerId="LiveId" clId="{B52A80FA-0651-4740-AFE9-99A41535665B}" dt="2023-01-16T07:52:37.036" v="30" actId="21"/>
          <ac:spMkLst>
            <pc:docMk/>
            <pc:sldMk cId="2346136586" sldId="260"/>
            <ac:spMk id="3" creationId="{A58184BD-88F1-BA02-40C1-D8403D0EEC0D}"/>
          </ac:spMkLst>
        </pc:spChg>
        <pc:spChg chg="add mod">
          <ac:chgData name="Leonie Smith" userId="fed1330f33f5650e" providerId="LiveId" clId="{B52A80FA-0651-4740-AFE9-99A41535665B}" dt="2023-01-16T07:53:44.396" v="51"/>
          <ac:spMkLst>
            <pc:docMk/>
            <pc:sldMk cId="2346136586" sldId="260"/>
            <ac:spMk id="5" creationId="{46B2CDDD-5F52-35FA-10C5-561CADD77879}"/>
          </ac:spMkLst>
        </pc:spChg>
        <pc:picChg chg="del">
          <ac:chgData name="Leonie Smith" userId="fed1330f33f5650e" providerId="LiveId" clId="{B52A80FA-0651-4740-AFE9-99A41535665B}" dt="2023-01-16T07:52:27.171" v="28"/>
          <ac:picMkLst>
            <pc:docMk/>
            <pc:sldMk cId="2346136586" sldId="260"/>
            <ac:picMk id="2" creationId="{D07AC24D-4ECF-323B-6795-D4283190A36B}"/>
          </ac:picMkLst>
        </pc:picChg>
      </pc:sldChg>
      <pc:sldChg chg="addSp delSp modSp mod modTransition modAnim">
        <pc:chgData name="Leonie Smith" userId="fed1330f33f5650e" providerId="LiveId" clId="{B52A80FA-0651-4740-AFE9-99A41535665B}" dt="2023-01-16T07:53:42.556" v="50"/>
        <pc:sldMkLst>
          <pc:docMk/>
          <pc:sldMk cId="4037329247" sldId="261"/>
        </pc:sldMkLst>
        <pc:spChg chg="add mod">
          <ac:chgData name="Leonie Smith" userId="fed1330f33f5650e" providerId="LiveId" clId="{B52A80FA-0651-4740-AFE9-99A41535665B}" dt="2023-01-16T07:53:42.556" v="50"/>
          <ac:spMkLst>
            <pc:docMk/>
            <pc:sldMk cId="4037329247" sldId="261"/>
            <ac:spMk id="2" creationId="{F029A397-DCD5-2B4C-A3D8-2D9E6CD3EFD7}"/>
          </ac:spMkLst>
        </pc:spChg>
        <pc:spChg chg="del">
          <ac:chgData name="Leonie Smith" userId="fed1330f33f5650e" providerId="LiveId" clId="{B52A80FA-0651-4740-AFE9-99A41535665B}" dt="2023-01-16T07:52:39.975" v="31" actId="21"/>
          <ac:spMkLst>
            <pc:docMk/>
            <pc:sldMk cId="4037329247" sldId="261"/>
            <ac:spMk id="3" creationId="{A58184BD-88F1-BA02-40C1-D8403D0EEC0D}"/>
          </ac:spMkLst>
        </pc:spChg>
        <pc:picChg chg="del">
          <ac:chgData name="Leonie Smith" userId="fed1330f33f5650e" providerId="LiveId" clId="{B52A80FA-0651-4740-AFE9-99A41535665B}" dt="2023-01-16T07:52:27.171" v="28"/>
          <ac:picMkLst>
            <pc:docMk/>
            <pc:sldMk cId="4037329247" sldId="261"/>
            <ac:picMk id="6" creationId="{19325A1D-9AB9-ECBA-A8C7-F2A9A1491D09}"/>
          </ac:picMkLst>
        </pc:picChg>
      </pc:sldChg>
      <pc:sldChg chg="addSp delSp modSp mod modTransition modAnim">
        <pc:chgData name="Leonie Smith" userId="fed1330f33f5650e" providerId="LiveId" clId="{B52A80FA-0651-4740-AFE9-99A41535665B}" dt="2023-01-16T07:53:40.442" v="49"/>
        <pc:sldMkLst>
          <pc:docMk/>
          <pc:sldMk cId="1909638311" sldId="262"/>
        </pc:sldMkLst>
        <pc:spChg chg="add mod">
          <ac:chgData name="Leonie Smith" userId="fed1330f33f5650e" providerId="LiveId" clId="{B52A80FA-0651-4740-AFE9-99A41535665B}" dt="2023-01-16T07:53:40.442" v="49"/>
          <ac:spMkLst>
            <pc:docMk/>
            <pc:sldMk cId="1909638311" sldId="262"/>
            <ac:spMk id="2" creationId="{5BD90B4D-450A-255E-ECA1-8AEC7789D232}"/>
          </ac:spMkLst>
        </pc:spChg>
        <pc:spChg chg="del">
          <ac:chgData name="Leonie Smith" userId="fed1330f33f5650e" providerId="LiveId" clId="{B52A80FA-0651-4740-AFE9-99A41535665B}" dt="2023-01-16T07:52:44.920" v="32" actId="21"/>
          <ac:spMkLst>
            <pc:docMk/>
            <pc:sldMk cId="1909638311" sldId="262"/>
            <ac:spMk id="3" creationId="{A58184BD-88F1-BA02-40C1-D8403D0EEC0D}"/>
          </ac:spMkLst>
        </pc:spChg>
        <pc:picChg chg="del">
          <ac:chgData name="Leonie Smith" userId="fed1330f33f5650e" providerId="LiveId" clId="{B52A80FA-0651-4740-AFE9-99A41535665B}" dt="2023-01-16T07:52:27.171" v="28"/>
          <ac:picMkLst>
            <pc:docMk/>
            <pc:sldMk cId="1909638311" sldId="262"/>
            <ac:picMk id="9" creationId="{37F13780-5E4D-0034-F4CF-3A8AB9C3BD62}"/>
          </ac:picMkLst>
        </pc:picChg>
      </pc:sldChg>
      <pc:sldChg chg="addSp delSp modSp mod modTransition modAnim">
        <pc:chgData name="Leonie Smith" userId="fed1330f33f5650e" providerId="LiveId" clId="{B52A80FA-0651-4740-AFE9-99A41535665B}" dt="2023-01-16T07:53:38.681" v="48"/>
        <pc:sldMkLst>
          <pc:docMk/>
          <pc:sldMk cId="641208035" sldId="263"/>
        </pc:sldMkLst>
        <pc:spChg chg="del">
          <ac:chgData name="Leonie Smith" userId="fed1330f33f5650e" providerId="LiveId" clId="{B52A80FA-0651-4740-AFE9-99A41535665B}" dt="2023-01-16T07:52:48.116" v="33" actId="21"/>
          <ac:spMkLst>
            <pc:docMk/>
            <pc:sldMk cId="641208035" sldId="263"/>
            <ac:spMk id="3" creationId="{A58184BD-88F1-BA02-40C1-D8403D0EEC0D}"/>
          </ac:spMkLst>
        </pc:spChg>
        <pc:spChg chg="add mod">
          <ac:chgData name="Leonie Smith" userId="fed1330f33f5650e" providerId="LiveId" clId="{B52A80FA-0651-4740-AFE9-99A41535665B}" dt="2023-01-16T07:53:38.681" v="48"/>
          <ac:spMkLst>
            <pc:docMk/>
            <pc:sldMk cId="641208035" sldId="263"/>
            <ac:spMk id="5" creationId="{86D7EEB1-16F1-AF64-C3D1-98458C08AAF3}"/>
          </ac:spMkLst>
        </pc:spChg>
        <pc:picChg chg="del">
          <ac:chgData name="Leonie Smith" userId="fed1330f33f5650e" providerId="LiveId" clId="{B52A80FA-0651-4740-AFE9-99A41535665B}" dt="2023-01-16T07:52:27.171" v="28"/>
          <ac:picMkLst>
            <pc:docMk/>
            <pc:sldMk cId="641208035" sldId="263"/>
            <ac:picMk id="2" creationId="{1012DBDA-246C-89A8-1134-7FB140058853}"/>
          </ac:picMkLst>
        </pc:picChg>
      </pc:sldChg>
      <pc:sldChg chg="addSp delSp modSp mod modTransition modAnim">
        <pc:chgData name="Leonie Smith" userId="fed1330f33f5650e" providerId="LiveId" clId="{B52A80FA-0651-4740-AFE9-99A41535665B}" dt="2023-01-16T07:53:36.913" v="47"/>
        <pc:sldMkLst>
          <pc:docMk/>
          <pc:sldMk cId="4044745628" sldId="264"/>
        </pc:sldMkLst>
        <pc:spChg chg="add mod">
          <ac:chgData name="Leonie Smith" userId="fed1330f33f5650e" providerId="LiveId" clId="{B52A80FA-0651-4740-AFE9-99A41535665B}" dt="2023-01-16T07:53:36.913" v="47"/>
          <ac:spMkLst>
            <pc:docMk/>
            <pc:sldMk cId="4044745628" sldId="264"/>
            <ac:spMk id="2" creationId="{46BAA68D-303F-9785-D599-212443D3621A}"/>
          </ac:spMkLst>
        </pc:spChg>
        <pc:spChg chg="del">
          <ac:chgData name="Leonie Smith" userId="fed1330f33f5650e" providerId="LiveId" clId="{B52A80FA-0651-4740-AFE9-99A41535665B}" dt="2023-01-16T07:52:53.264" v="34" actId="21"/>
          <ac:spMkLst>
            <pc:docMk/>
            <pc:sldMk cId="4044745628" sldId="264"/>
            <ac:spMk id="3" creationId="{A58184BD-88F1-BA02-40C1-D8403D0EEC0D}"/>
          </ac:spMkLst>
        </pc:spChg>
        <pc:picChg chg="del">
          <ac:chgData name="Leonie Smith" userId="fed1330f33f5650e" providerId="LiveId" clId="{B52A80FA-0651-4740-AFE9-99A41535665B}" dt="2023-01-16T07:52:27.171" v="28"/>
          <ac:picMkLst>
            <pc:docMk/>
            <pc:sldMk cId="4044745628" sldId="264"/>
            <ac:picMk id="5" creationId="{5FA11D86-E193-3F14-FF8F-5D87CE331CFC}"/>
          </ac:picMkLst>
        </pc:picChg>
      </pc:sldChg>
      <pc:sldChg chg="addSp delSp modSp mod modTransition modAnim">
        <pc:chgData name="Leonie Smith" userId="fed1330f33f5650e" providerId="LiveId" clId="{B52A80FA-0651-4740-AFE9-99A41535665B}" dt="2023-01-16T07:53:35.277" v="46"/>
        <pc:sldMkLst>
          <pc:docMk/>
          <pc:sldMk cId="978260341" sldId="265"/>
        </pc:sldMkLst>
        <pc:spChg chg="add mod">
          <ac:chgData name="Leonie Smith" userId="fed1330f33f5650e" providerId="LiveId" clId="{B52A80FA-0651-4740-AFE9-99A41535665B}" dt="2023-01-16T07:53:35.277" v="46"/>
          <ac:spMkLst>
            <pc:docMk/>
            <pc:sldMk cId="978260341" sldId="265"/>
            <ac:spMk id="2" creationId="{95ACD7CA-3DD8-3250-67C9-7366CF4D21D9}"/>
          </ac:spMkLst>
        </pc:spChg>
        <pc:spChg chg="del">
          <ac:chgData name="Leonie Smith" userId="fed1330f33f5650e" providerId="LiveId" clId="{B52A80FA-0651-4740-AFE9-99A41535665B}" dt="2023-01-16T07:52:57.494" v="35" actId="21"/>
          <ac:spMkLst>
            <pc:docMk/>
            <pc:sldMk cId="978260341" sldId="265"/>
            <ac:spMk id="3" creationId="{A58184BD-88F1-BA02-40C1-D8403D0EEC0D}"/>
          </ac:spMkLst>
        </pc:spChg>
        <pc:picChg chg="del">
          <ac:chgData name="Leonie Smith" userId="fed1330f33f5650e" providerId="LiveId" clId="{B52A80FA-0651-4740-AFE9-99A41535665B}" dt="2023-01-16T07:52:27.171" v="28"/>
          <ac:picMkLst>
            <pc:docMk/>
            <pc:sldMk cId="978260341" sldId="265"/>
            <ac:picMk id="7" creationId="{983F476B-7B41-300E-9AC9-63FB57F261FC}"/>
          </ac:picMkLst>
        </pc:picChg>
      </pc:sldChg>
      <pc:sldChg chg="addSp delSp modSp mod modTransition modAnim">
        <pc:chgData name="Leonie Smith" userId="fed1330f33f5650e" providerId="LiveId" clId="{B52A80FA-0651-4740-AFE9-99A41535665B}" dt="2023-01-16T07:53:33.411" v="45"/>
        <pc:sldMkLst>
          <pc:docMk/>
          <pc:sldMk cId="3575870363" sldId="266"/>
        </pc:sldMkLst>
        <pc:spChg chg="del">
          <ac:chgData name="Leonie Smith" userId="fed1330f33f5650e" providerId="LiveId" clId="{B52A80FA-0651-4740-AFE9-99A41535665B}" dt="2023-01-16T07:53:01.385" v="36" actId="21"/>
          <ac:spMkLst>
            <pc:docMk/>
            <pc:sldMk cId="3575870363" sldId="266"/>
            <ac:spMk id="3" creationId="{A58184BD-88F1-BA02-40C1-D8403D0EEC0D}"/>
          </ac:spMkLst>
        </pc:spChg>
        <pc:spChg chg="add mod">
          <ac:chgData name="Leonie Smith" userId="fed1330f33f5650e" providerId="LiveId" clId="{B52A80FA-0651-4740-AFE9-99A41535665B}" dt="2023-01-16T07:53:33.411" v="45"/>
          <ac:spMkLst>
            <pc:docMk/>
            <pc:sldMk cId="3575870363" sldId="266"/>
            <ac:spMk id="5" creationId="{8203FC1D-4D0C-8F53-B6E5-038A0152DD8D}"/>
          </ac:spMkLst>
        </pc:spChg>
        <pc:picChg chg="del">
          <ac:chgData name="Leonie Smith" userId="fed1330f33f5650e" providerId="LiveId" clId="{B52A80FA-0651-4740-AFE9-99A41535665B}" dt="2023-01-16T07:52:27.171" v="28"/>
          <ac:picMkLst>
            <pc:docMk/>
            <pc:sldMk cId="3575870363" sldId="266"/>
            <ac:picMk id="2" creationId="{1F832F7F-0FD7-396C-EAAE-3BDE395651AC}"/>
          </ac:picMkLst>
        </pc:picChg>
      </pc:sldChg>
      <pc:sldChg chg="addSp delSp modSp mod modTransition modAnim">
        <pc:chgData name="Leonie Smith" userId="fed1330f33f5650e" providerId="LiveId" clId="{B52A80FA-0651-4740-AFE9-99A41535665B}" dt="2023-01-16T07:53:31.629" v="44"/>
        <pc:sldMkLst>
          <pc:docMk/>
          <pc:sldMk cId="4017137865" sldId="267"/>
        </pc:sldMkLst>
        <pc:spChg chg="del">
          <ac:chgData name="Leonie Smith" userId="fed1330f33f5650e" providerId="LiveId" clId="{B52A80FA-0651-4740-AFE9-99A41535665B}" dt="2023-01-16T07:53:04.777" v="37" actId="21"/>
          <ac:spMkLst>
            <pc:docMk/>
            <pc:sldMk cId="4017137865" sldId="267"/>
            <ac:spMk id="3" creationId="{A58184BD-88F1-BA02-40C1-D8403D0EEC0D}"/>
          </ac:spMkLst>
        </pc:spChg>
        <pc:spChg chg="add mod">
          <ac:chgData name="Leonie Smith" userId="fed1330f33f5650e" providerId="LiveId" clId="{B52A80FA-0651-4740-AFE9-99A41535665B}" dt="2023-01-16T07:53:31.629" v="44"/>
          <ac:spMkLst>
            <pc:docMk/>
            <pc:sldMk cId="4017137865" sldId="267"/>
            <ac:spMk id="5" creationId="{05A93238-C365-FD02-79DF-7EA855F11322}"/>
          </ac:spMkLst>
        </pc:spChg>
        <pc:picChg chg="del">
          <ac:chgData name="Leonie Smith" userId="fed1330f33f5650e" providerId="LiveId" clId="{B52A80FA-0651-4740-AFE9-99A41535665B}" dt="2023-01-16T07:52:27.171" v="28"/>
          <ac:picMkLst>
            <pc:docMk/>
            <pc:sldMk cId="4017137865" sldId="267"/>
            <ac:picMk id="2" creationId="{ECE7608F-9578-688E-6DE0-116D6FDF335A}"/>
          </ac:picMkLst>
        </pc:picChg>
      </pc:sldChg>
      <pc:sldChg chg="addSp delSp modSp mod modTransition modAnim">
        <pc:chgData name="Leonie Smith" userId="fed1330f33f5650e" providerId="LiveId" clId="{B52A80FA-0651-4740-AFE9-99A41535665B}" dt="2023-01-16T07:53:29.898" v="43"/>
        <pc:sldMkLst>
          <pc:docMk/>
          <pc:sldMk cId="3137811553" sldId="268"/>
        </pc:sldMkLst>
        <pc:spChg chg="add mod">
          <ac:chgData name="Leonie Smith" userId="fed1330f33f5650e" providerId="LiveId" clId="{B52A80FA-0651-4740-AFE9-99A41535665B}" dt="2023-01-16T07:53:29.898" v="43"/>
          <ac:spMkLst>
            <pc:docMk/>
            <pc:sldMk cId="3137811553" sldId="268"/>
            <ac:spMk id="2" creationId="{056BBFE8-B010-D191-D4D3-E09AC2F897A8}"/>
          </ac:spMkLst>
        </pc:spChg>
        <pc:spChg chg="del">
          <ac:chgData name="Leonie Smith" userId="fed1330f33f5650e" providerId="LiveId" clId="{B52A80FA-0651-4740-AFE9-99A41535665B}" dt="2023-01-16T07:53:07.955" v="38" actId="21"/>
          <ac:spMkLst>
            <pc:docMk/>
            <pc:sldMk cId="3137811553" sldId="268"/>
            <ac:spMk id="3" creationId="{A58184BD-88F1-BA02-40C1-D8403D0EEC0D}"/>
          </ac:spMkLst>
        </pc:spChg>
        <pc:picChg chg="del">
          <ac:chgData name="Leonie Smith" userId="fed1330f33f5650e" providerId="LiveId" clId="{B52A80FA-0651-4740-AFE9-99A41535665B}" dt="2023-01-16T07:52:27.171" v="28"/>
          <ac:picMkLst>
            <pc:docMk/>
            <pc:sldMk cId="3137811553" sldId="268"/>
            <ac:picMk id="5" creationId="{9B4F35E0-8AA0-8EC0-3FF3-6ED4BCE3B118}"/>
          </ac:picMkLst>
        </pc:picChg>
      </pc:sldChg>
      <pc:sldChg chg="addSp delSp modSp mod modTransition modAnim">
        <pc:chgData name="Leonie Smith" userId="fed1330f33f5650e" providerId="LiveId" clId="{B52A80FA-0651-4740-AFE9-99A41535665B}" dt="2023-01-16T07:53:27.895" v="42"/>
        <pc:sldMkLst>
          <pc:docMk/>
          <pc:sldMk cId="100491716" sldId="269"/>
        </pc:sldMkLst>
        <pc:spChg chg="add mod">
          <ac:chgData name="Leonie Smith" userId="fed1330f33f5650e" providerId="LiveId" clId="{B52A80FA-0651-4740-AFE9-99A41535665B}" dt="2023-01-16T07:53:27.895" v="42"/>
          <ac:spMkLst>
            <pc:docMk/>
            <pc:sldMk cId="100491716" sldId="269"/>
            <ac:spMk id="2" creationId="{E8DE44EE-6FBC-8CFC-8167-F0461A2E4C62}"/>
          </ac:spMkLst>
        </pc:spChg>
        <pc:spChg chg="del">
          <ac:chgData name="Leonie Smith" userId="fed1330f33f5650e" providerId="LiveId" clId="{B52A80FA-0651-4740-AFE9-99A41535665B}" dt="2023-01-16T07:53:11.001" v="39" actId="21"/>
          <ac:spMkLst>
            <pc:docMk/>
            <pc:sldMk cId="100491716" sldId="269"/>
            <ac:spMk id="3" creationId="{A58184BD-88F1-BA02-40C1-D8403D0EEC0D}"/>
          </ac:spMkLst>
        </pc:spChg>
        <pc:picChg chg="del">
          <ac:chgData name="Leonie Smith" userId="fed1330f33f5650e" providerId="LiveId" clId="{B52A80FA-0651-4740-AFE9-99A41535665B}" dt="2023-01-16T07:52:27.171" v="28"/>
          <ac:picMkLst>
            <pc:docMk/>
            <pc:sldMk cId="100491716" sldId="269"/>
            <ac:picMk id="8" creationId="{A3DA5D0B-1A87-C715-E8BB-0D2AB2A66EB1}"/>
          </ac:picMkLst>
        </pc:picChg>
      </pc:sldChg>
      <pc:sldChg chg="modSp mod modTransition">
        <pc:chgData name="Leonie Smith" userId="fed1330f33f5650e" providerId="LiveId" clId="{B52A80FA-0651-4740-AFE9-99A41535665B}" dt="2023-01-16T07:52:27.171" v="28"/>
        <pc:sldMkLst>
          <pc:docMk/>
          <pc:sldMk cId="4120481681" sldId="270"/>
        </pc:sldMkLst>
        <pc:spChg chg="mod">
          <ac:chgData name="Leonie Smith" userId="fed1330f33f5650e" providerId="LiveId" clId="{B52A80FA-0651-4740-AFE9-99A41535665B}" dt="2023-01-16T07:51:01.138" v="15" actId="1076"/>
          <ac:spMkLst>
            <pc:docMk/>
            <pc:sldMk cId="4120481681" sldId="270"/>
            <ac:spMk id="3" creationId="{FF7A2C03-DE6C-CCE1-E7D6-041A7F145B25}"/>
          </ac:spMkLst>
        </pc:spChg>
      </pc:sldChg>
      <pc:sldChg chg="modSp mod modTransition">
        <pc:chgData name="Leonie Smith" userId="fed1330f33f5650e" providerId="LiveId" clId="{B52A80FA-0651-4740-AFE9-99A41535665B}" dt="2023-01-16T07:52:27.171" v="28"/>
        <pc:sldMkLst>
          <pc:docMk/>
          <pc:sldMk cId="939110669" sldId="271"/>
        </pc:sldMkLst>
        <pc:spChg chg="mod">
          <ac:chgData name="Leonie Smith" userId="fed1330f33f5650e" providerId="LiveId" clId="{B52A80FA-0651-4740-AFE9-99A41535665B}" dt="2023-01-16T07:51:24.091" v="17"/>
          <ac:spMkLst>
            <pc:docMk/>
            <pc:sldMk cId="939110669" sldId="271"/>
            <ac:spMk id="2" creationId="{F814DBE7-D490-DDC3-0599-FD98316C18E6}"/>
          </ac:spMkLst>
        </pc:spChg>
      </pc:sldChg>
      <pc:sldChg chg="modSp mod modTransition">
        <pc:chgData name="Leonie Smith" userId="fed1330f33f5650e" providerId="LiveId" clId="{B52A80FA-0651-4740-AFE9-99A41535665B}" dt="2023-01-16T07:52:27.171" v="28"/>
        <pc:sldMkLst>
          <pc:docMk/>
          <pc:sldMk cId="4024569785" sldId="272"/>
        </pc:sldMkLst>
        <pc:spChg chg="mod">
          <ac:chgData name="Leonie Smith" userId="fed1330f33f5650e" providerId="LiveId" clId="{B52A80FA-0651-4740-AFE9-99A41535665B}" dt="2023-01-16T07:51:28.731" v="18"/>
          <ac:spMkLst>
            <pc:docMk/>
            <pc:sldMk cId="4024569785" sldId="272"/>
            <ac:spMk id="2" creationId="{4DECD82E-7EE7-9D53-A507-38287C9644DD}"/>
          </ac:spMkLst>
        </pc:spChg>
      </pc:sldChg>
      <pc:sldChg chg="modSp mod modTransition">
        <pc:chgData name="Leonie Smith" userId="fed1330f33f5650e" providerId="LiveId" clId="{B52A80FA-0651-4740-AFE9-99A41535665B}" dt="2023-01-16T07:52:27.171" v="28"/>
        <pc:sldMkLst>
          <pc:docMk/>
          <pc:sldMk cId="487179600" sldId="273"/>
        </pc:sldMkLst>
        <pc:spChg chg="mod">
          <ac:chgData name="Leonie Smith" userId="fed1330f33f5650e" providerId="LiveId" clId="{B52A80FA-0651-4740-AFE9-99A41535665B}" dt="2023-01-16T07:51:34.288" v="19"/>
          <ac:spMkLst>
            <pc:docMk/>
            <pc:sldMk cId="487179600" sldId="273"/>
            <ac:spMk id="2" creationId="{A594E902-A92E-2CD1-91A4-3F7988F1AEFF}"/>
          </ac:spMkLst>
        </pc:spChg>
      </pc:sldChg>
      <pc:sldChg chg="modSp mod modTransition">
        <pc:chgData name="Leonie Smith" userId="fed1330f33f5650e" providerId="LiveId" clId="{B52A80FA-0651-4740-AFE9-99A41535665B}" dt="2023-01-16T07:52:27.171" v="28"/>
        <pc:sldMkLst>
          <pc:docMk/>
          <pc:sldMk cId="2168401200" sldId="274"/>
        </pc:sldMkLst>
        <pc:spChg chg="mod">
          <ac:chgData name="Leonie Smith" userId="fed1330f33f5650e" providerId="LiveId" clId="{B52A80FA-0651-4740-AFE9-99A41535665B}" dt="2023-01-16T07:51:40.470" v="20"/>
          <ac:spMkLst>
            <pc:docMk/>
            <pc:sldMk cId="2168401200" sldId="274"/>
            <ac:spMk id="2" creationId="{A517D493-EC0A-3ACA-A676-B5EE3E777860}"/>
          </ac:spMkLst>
        </pc:spChg>
      </pc:sldChg>
      <pc:sldChg chg="modSp mod modTransition">
        <pc:chgData name="Leonie Smith" userId="fed1330f33f5650e" providerId="LiveId" clId="{B52A80FA-0651-4740-AFE9-99A41535665B}" dt="2023-01-16T07:52:27.171" v="28"/>
        <pc:sldMkLst>
          <pc:docMk/>
          <pc:sldMk cId="2996969115" sldId="275"/>
        </pc:sldMkLst>
        <pc:spChg chg="mod">
          <ac:chgData name="Leonie Smith" userId="fed1330f33f5650e" providerId="LiveId" clId="{B52A80FA-0651-4740-AFE9-99A41535665B}" dt="2023-01-16T07:51:46.706" v="21"/>
          <ac:spMkLst>
            <pc:docMk/>
            <pc:sldMk cId="2996969115" sldId="275"/>
            <ac:spMk id="2" creationId="{1D739B1C-8DE1-54D9-A444-814ADC09BFE7}"/>
          </ac:spMkLst>
        </pc:spChg>
      </pc:sldChg>
      <pc:sldChg chg="modSp mod modTransition">
        <pc:chgData name="Leonie Smith" userId="fed1330f33f5650e" providerId="LiveId" clId="{B52A80FA-0651-4740-AFE9-99A41535665B}" dt="2023-01-16T07:52:27.171" v="28"/>
        <pc:sldMkLst>
          <pc:docMk/>
          <pc:sldMk cId="2390376940" sldId="276"/>
        </pc:sldMkLst>
        <pc:spChg chg="mod">
          <ac:chgData name="Leonie Smith" userId="fed1330f33f5650e" providerId="LiveId" clId="{B52A80FA-0651-4740-AFE9-99A41535665B}" dt="2023-01-16T07:51:51.562" v="22"/>
          <ac:spMkLst>
            <pc:docMk/>
            <pc:sldMk cId="2390376940" sldId="276"/>
            <ac:spMk id="2" creationId="{3734E04C-98EE-F284-C451-1F042E630EB7}"/>
          </ac:spMkLst>
        </pc:spChg>
      </pc:sldChg>
      <pc:sldChg chg="modSp mod modTransition">
        <pc:chgData name="Leonie Smith" userId="fed1330f33f5650e" providerId="LiveId" clId="{B52A80FA-0651-4740-AFE9-99A41535665B}" dt="2023-01-16T07:52:27.171" v="28"/>
        <pc:sldMkLst>
          <pc:docMk/>
          <pc:sldMk cId="4265919077" sldId="277"/>
        </pc:sldMkLst>
        <pc:spChg chg="mod">
          <ac:chgData name="Leonie Smith" userId="fed1330f33f5650e" providerId="LiveId" clId="{B52A80FA-0651-4740-AFE9-99A41535665B}" dt="2023-01-16T07:51:55.853" v="23"/>
          <ac:spMkLst>
            <pc:docMk/>
            <pc:sldMk cId="4265919077" sldId="277"/>
            <ac:spMk id="2" creationId="{5B0383CD-DE49-0AF7-2FDE-783ED45EDB33}"/>
          </ac:spMkLst>
        </pc:spChg>
      </pc:sldChg>
      <pc:sldChg chg="modSp mod modTransition">
        <pc:chgData name="Leonie Smith" userId="fed1330f33f5650e" providerId="LiveId" clId="{B52A80FA-0651-4740-AFE9-99A41535665B}" dt="2023-01-16T07:52:27.171" v="28"/>
        <pc:sldMkLst>
          <pc:docMk/>
          <pc:sldMk cId="210266664" sldId="278"/>
        </pc:sldMkLst>
        <pc:spChg chg="mod">
          <ac:chgData name="Leonie Smith" userId="fed1330f33f5650e" providerId="LiveId" clId="{B52A80FA-0651-4740-AFE9-99A41535665B}" dt="2023-01-16T07:52:00.755" v="24"/>
          <ac:spMkLst>
            <pc:docMk/>
            <pc:sldMk cId="210266664" sldId="278"/>
            <ac:spMk id="2" creationId="{D453E90C-4C34-E747-6FFD-5FDFA3846CF2}"/>
          </ac:spMkLst>
        </pc:spChg>
      </pc:sldChg>
      <pc:sldChg chg="modSp mod modTransition">
        <pc:chgData name="Leonie Smith" userId="fed1330f33f5650e" providerId="LiveId" clId="{B52A80FA-0651-4740-AFE9-99A41535665B}" dt="2023-01-16T07:52:27.171" v="28"/>
        <pc:sldMkLst>
          <pc:docMk/>
          <pc:sldMk cId="888433145" sldId="279"/>
        </pc:sldMkLst>
        <pc:spChg chg="mod">
          <ac:chgData name="Leonie Smith" userId="fed1330f33f5650e" providerId="LiveId" clId="{B52A80FA-0651-4740-AFE9-99A41535665B}" dt="2023-01-16T07:52:07.733" v="25"/>
          <ac:spMkLst>
            <pc:docMk/>
            <pc:sldMk cId="888433145" sldId="279"/>
            <ac:spMk id="2" creationId="{138FED4B-F1F1-9CE3-8CFC-1F43C5477C77}"/>
          </ac:spMkLst>
        </pc:spChg>
      </pc:sldChg>
      <pc:sldChg chg="modSp mod modTransition">
        <pc:chgData name="Leonie Smith" userId="fed1330f33f5650e" providerId="LiveId" clId="{B52A80FA-0651-4740-AFE9-99A41535665B}" dt="2023-01-16T07:52:27.171" v="28"/>
        <pc:sldMkLst>
          <pc:docMk/>
          <pc:sldMk cId="791300187" sldId="280"/>
        </pc:sldMkLst>
        <pc:spChg chg="mod">
          <ac:chgData name="Leonie Smith" userId="fed1330f33f5650e" providerId="LiveId" clId="{B52A80FA-0651-4740-AFE9-99A41535665B}" dt="2023-01-16T07:52:12.651" v="26"/>
          <ac:spMkLst>
            <pc:docMk/>
            <pc:sldMk cId="791300187" sldId="280"/>
            <ac:spMk id="2" creationId="{89A9D705-3D59-0982-1FAE-2CCEBF28E84E}"/>
          </ac:spMkLst>
        </pc:spChg>
      </pc:sldChg>
      <pc:sldChg chg="addSp delSp modSp mod modTransition modAnim">
        <pc:chgData name="Leonie Smith" userId="fed1330f33f5650e" providerId="LiveId" clId="{B52A80FA-0651-4740-AFE9-99A41535665B}" dt="2023-01-16T07:53:26.509" v="41"/>
        <pc:sldMkLst>
          <pc:docMk/>
          <pc:sldMk cId="1798450196" sldId="281"/>
        </pc:sldMkLst>
        <pc:spChg chg="add mod">
          <ac:chgData name="Leonie Smith" userId="fed1330f33f5650e" providerId="LiveId" clId="{B52A80FA-0651-4740-AFE9-99A41535665B}" dt="2023-01-16T07:53:26.509" v="41"/>
          <ac:spMkLst>
            <pc:docMk/>
            <pc:sldMk cId="1798450196" sldId="281"/>
            <ac:spMk id="2" creationId="{DE65F368-3D19-353D-41F9-CD7F67F55462}"/>
          </ac:spMkLst>
        </pc:spChg>
        <pc:spChg chg="del">
          <ac:chgData name="Leonie Smith" userId="fed1330f33f5650e" providerId="LiveId" clId="{B52A80FA-0651-4740-AFE9-99A41535665B}" dt="2023-01-16T07:53:13.871" v="40" actId="21"/>
          <ac:spMkLst>
            <pc:docMk/>
            <pc:sldMk cId="1798450196" sldId="281"/>
            <ac:spMk id="3" creationId="{A58184BD-88F1-BA02-40C1-D8403D0EEC0D}"/>
          </ac:spMkLst>
        </pc:spChg>
        <pc:picChg chg="del">
          <ac:chgData name="Leonie Smith" userId="fed1330f33f5650e" providerId="LiveId" clId="{B52A80FA-0651-4740-AFE9-99A41535665B}" dt="2023-01-16T07:52:27.171" v="28"/>
          <ac:picMkLst>
            <pc:docMk/>
            <pc:sldMk cId="1798450196" sldId="281"/>
            <ac:picMk id="8" creationId="{8C40D37A-B5F1-E063-366E-64C5EF2BF436}"/>
          </ac:picMkLst>
        </pc:picChg>
      </pc:sldChg>
      <pc:sldChg chg="modSp mod modTransition">
        <pc:chgData name="Leonie Smith" userId="fed1330f33f5650e" providerId="LiveId" clId="{B52A80FA-0651-4740-AFE9-99A41535665B}" dt="2023-01-16T07:52:27.171" v="28"/>
        <pc:sldMkLst>
          <pc:docMk/>
          <pc:sldMk cId="3228435891" sldId="282"/>
        </pc:sldMkLst>
        <pc:spChg chg="mod">
          <ac:chgData name="Leonie Smith" userId="fed1330f33f5650e" providerId="LiveId" clId="{B52A80FA-0651-4740-AFE9-99A41535665B}" dt="2023-01-16T07:52:17.684" v="27"/>
          <ac:spMkLst>
            <pc:docMk/>
            <pc:sldMk cId="3228435891" sldId="282"/>
            <ac:spMk id="3" creationId="{6DC22250-F0E7-E14F-CB89-B064C1409C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Ch</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6730E-F0E3-ECAB-432E-F97140F29C68}"/>
              </a:ext>
            </a:extLst>
          </p:cNvPr>
          <p:cNvPicPr>
            <a:picLocks noChangeAspect="1"/>
          </p:cNvPicPr>
          <p:nvPr/>
        </p:nvPicPr>
        <p:blipFill>
          <a:blip r:embed="rId2"/>
          <a:stretch>
            <a:fillRect/>
          </a:stretch>
        </p:blipFill>
        <p:spPr>
          <a:xfrm>
            <a:off x="0" y="-171061"/>
            <a:ext cx="12192000" cy="7029061"/>
          </a:xfrm>
          <a:prstGeom prst="rect">
            <a:avLst/>
          </a:prstGeom>
        </p:spPr>
      </p:pic>
      <p:sp>
        <p:nvSpPr>
          <p:cNvPr id="2" name="TextBox 1">
            <a:extLst>
              <a:ext uri="{FF2B5EF4-FFF2-40B4-BE49-F238E27FC236}">
                <a16:creationId xmlns:a16="http://schemas.microsoft.com/office/drawing/2014/main" id="{A594E902-A92E-2CD1-91A4-3F7988F1AEFF}"/>
              </a:ext>
            </a:extLst>
          </p:cNvPr>
          <p:cNvSpPr txBox="1"/>
          <p:nvPr/>
        </p:nvSpPr>
        <p:spPr>
          <a:xfrm>
            <a:off x="9505723" y="36118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4</a:t>
            </a:r>
            <a:r>
              <a:rPr lang="en-US" sz="4800" b="0" i="0" dirty="0">
                <a:solidFill>
                  <a:srgbClr val="121212"/>
                </a:solidFill>
                <a:effectLst/>
                <a:latin typeface="Arial" panose="020B0604020202020204" pitchFamily="34" charset="0"/>
              </a:rPr>
              <a:t>they told him, “Teacher, we found this woman in adultery, in the very act.</a:t>
            </a:r>
            <a:endParaRPr lang="en-IN" dirty="0"/>
          </a:p>
        </p:txBody>
      </p:sp>
      <p:sp>
        <p:nvSpPr>
          <p:cNvPr id="5" name="TextBox 4">
            <a:extLst>
              <a:ext uri="{FF2B5EF4-FFF2-40B4-BE49-F238E27FC236}">
                <a16:creationId xmlns:a16="http://schemas.microsoft.com/office/drawing/2014/main" id="{86D7EEB1-16F1-AF64-C3D1-98458C08AAF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293EC-FAB5-210D-F0F9-F009258383F6}"/>
              </a:ext>
            </a:extLst>
          </p:cNvPr>
          <p:cNvPicPr>
            <a:picLocks noChangeAspect="1"/>
          </p:cNvPicPr>
          <p:nvPr/>
        </p:nvPicPr>
        <p:blipFill>
          <a:blip r:embed="rId2"/>
          <a:stretch>
            <a:fillRect/>
          </a:stretch>
        </p:blipFill>
        <p:spPr>
          <a:xfrm>
            <a:off x="0" y="-250967"/>
            <a:ext cx="12192000" cy="7108967"/>
          </a:xfrm>
          <a:prstGeom prst="rect">
            <a:avLst/>
          </a:prstGeom>
        </p:spPr>
      </p:pic>
      <p:sp>
        <p:nvSpPr>
          <p:cNvPr id="2" name="TextBox 1">
            <a:extLst>
              <a:ext uri="{FF2B5EF4-FFF2-40B4-BE49-F238E27FC236}">
                <a16:creationId xmlns:a16="http://schemas.microsoft.com/office/drawing/2014/main" id="{A517D493-EC0A-3ACA-A676-B5EE3E777860}"/>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5</a:t>
            </a:r>
            <a:r>
              <a:rPr lang="en-US" sz="4400" b="0" i="0" dirty="0">
                <a:solidFill>
                  <a:srgbClr val="121212"/>
                </a:solidFill>
                <a:effectLst/>
                <a:latin typeface="Arial" panose="020B0604020202020204" pitchFamily="34" charset="0"/>
              </a:rPr>
              <a:t>Now in our law, Moses commanded us to stone such women. What then do you say about her?” </a:t>
            </a:r>
            <a:endParaRPr lang="en-IN" dirty="0"/>
          </a:p>
        </p:txBody>
      </p:sp>
      <p:sp>
        <p:nvSpPr>
          <p:cNvPr id="2" name="TextBox 1">
            <a:extLst>
              <a:ext uri="{FF2B5EF4-FFF2-40B4-BE49-F238E27FC236}">
                <a16:creationId xmlns:a16="http://schemas.microsoft.com/office/drawing/2014/main" id="{46BAA68D-303F-9785-D599-212443D3621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E930F-4D37-3FED-23CB-8D67C1ECD55A}"/>
              </a:ext>
            </a:extLst>
          </p:cNvPr>
          <p:cNvPicPr>
            <a:picLocks noChangeAspect="1"/>
          </p:cNvPicPr>
          <p:nvPr/>
        </p:nvPicPr>
        <p:blipFill>
          <a:blip r:embed="rId2"/>
          <a:stretch>
            <a:fillRect/>
          </a:stretch>
        </p:blipFill>
        <p:spPr>
          <a:xfrm>
            <a:off x="0" y="-103909"/>
            <a:ext cx="12192000" cy="6961909"/>
          </a:xfrm>
          <a:prstGeom prst="rect">
            <a:avLst/>
          </a:prstGeom>
        </p:spPr>
      </p:pic>
      <p:sp>
        <p:nvSpPr>
          <p:cNvPr id="2" name="TextBox 1">
            <a:extLst>
              <a:ext uri="{FF2B5EF4-FFF2-40B4-BE49-F238E27FC236}">
                <a16:creationId xmlns:a16="http://schemas.microsoft.com/office/drawing/2014/main" id="{1D739B1C-8DE1-54D9-A444-814ADC09BFE7}"/>
              </a:ext>
            </a:extLst>
          </p:cNvPr>
          <p:cNvSpPr txBox="1"/>
          <p:nvPr/>
        </p:nvSpPr>
        <p:spPr>
          <a:xfrm>
            <a:off x="9460003" y="34594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They said this testing him, that they might have something to accuse him of.</a:t>
            </a:r>
          </a:p>
          <a:p>
            <a:pPr algn="l"/>
            <a:r>
              <a:rPr lang="en-US" sz="4000" b="0" i="0" dirty="0">
                <a:solidFill>
                  <a:srgbClr val="121212"/>
                </a:solidFill>
                <a:effectLst/>
                <a:latin typeface="Arial" panose="020B0604020202020204" pitchFamily="34" charset="0"/>
              </a:rPr>
              <a:t>But Jesus stooped down and wrote on the ground with his finger.</a:t>
            </a:r>
          </a:p>
          <a:p>
            <a:endParaRPr lang="en-IN" dirty="0"/>
          </a:p>
        </p:txBody>
      </p:sp>
      <p:sp>
        <p:nvSpPr>
          <p:cNvPr id="2" name="TextBox 1">
            <a:extLst>
              <a:ext uri="{FF2B5EF4-FFF2-40B4-BE49-F238E27FC236}">
                <a16:creationId xmlns:a16="http://schemas.microsoft.com/office/drawing/2014/main" id="{95ACD7CA-3DD8-3250-67C9-7366CF4D21D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2BA21-1330-F06B-0D8A-CFC3985E5B82}"/>
              </a:ext>
            </a:extLst>
          </p:cNvPr>
          <p:cNvPicPr>
            <a:picLocks noChangeAspect="1"/>
          </p:cNvPicPr>
          <p:nvPr/>
        </p:nvPicPr>
        <p:blipFill>
          <a:blip r:embed="rId2"/>
          <a:stretch>
            <a:fillRect/>
          </a:stretch>
        </p:blipFill>
        <p:spPr>
          <a:xfrm>
            <a:off x="-188434" y="0"/>
            <a:ext cx="12568867" cy="7029450"/>
          </a:xfrm>
          <a:prstGeom prst="rect">
            <a:avLst/>
          </a:prstGeom>
        </p:spPr>
      </p:pic>
      <p:sp>
        <p:nvSpPr>
          <p:cNvPr id="2" name="TextBox 1">
            <a:extLst>
              <a:ext uri="{FF2B5EF4-FFF2-40B4-BE49-F238E27FC236}">
                <a16:creationId xmlns:a16="http://schemas.microsoft.com/office/drawing/2014/main" id="{3734E04C-98EE-F284-C451-1F042E630EB7}"/>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7</a:t>
            </a:r>
            <a:r>
              <a:rPr lang="en-US" sz="4000" b="0" i="0" dirty="0">
                <a:solidFill>
                  <a:srgbClr val="121212"/>
                </a:solidFill>
                <a:effectLst/>
                <a:latin typeface="Arial" panose="020B0604020202020204" pitchFamily="34" charset="0"/>
              </a:rPr>
              <a:t>But when they continued asking him, he looked up and said to them, </a:t>
            </a:r>
            <a:r>
              <a:rPr lang="en-US" sz="4000" b="0" i="0" dirty="0">
                <a:solidFill>
                  <a:srgbClr val="FF3D4D"/>
                </a:solidFill>
                <a:effectLst/>
                <a:latin typeface="Arial" panose="020B0604020202020204" pitchFamily="34" charset="0"/>
              </a:rPr>
              <a:t>“He who is without sin among you, let him throw the first stone at her.” </a:t>
            </a:r>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Again he stooped down and wrote on the ground with his finger.</a:t>
            </a:r>
            <a:endParaRPr lang="en-IN" sz="4400" dirty="0"/>
          </a:p>
        </p:txBody>
      </p:sp>
      <p:sp>
        <p:nvSpPr>
          <p:cNvPr id="5" name="TextBox 4">
            <a:extLst>
              <a:ext uri="{FF2B5EF4-FFF2-40B4-BE49-F238E27FC236}">
                <a16:creationId xmlns:a16="http://schemas.microsoft.com/office/drawing/2014/main" id="{8203FC1D-4D0C-8F53-B6E5-038A0152DD8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DE96A-6471-FEAF-0470-FCFDC4E14316}"/>
              </a:ext>
            </a:extLst>
          </p:cNvPr>
          <p:cNvPicPr>
            <a:picLocks noChangeAspect="1"/>
          </p:cNvPicPr>
          <p:nvPr/>
        </p:nvPicPr>
        <p:blipFill>
          <a:blip r:embed="rId2"/>
          <a:stretch>
            <a:fillRect/>
          </a:stretch>
        </p:blipFill>
        <p:spPr>
          <a:xfrm>
            <a:off x="-512094" y="-133349"/>
            <a:ext cx="12704094" cy="6991350"/>
          </a:xfrm>
          <a:prstGeom prst="rect">
            <a:avLst/>
          </a:prstGeom>
        </p:spPr>
      </p:pic>
      <p:sp>
        <p:nvSpPr>
          <p:cNvPr id="2" name="TextBox 1">
            <a:extLst>
              <a:ext uri="{FF2B5EF4-FFF2-40B4-BE49-F238E27FC236}">
                <a16:creationId xmlns:a16="http://schemas.microsoft.com/office/drawing/2014/main" id="{5B0383CD-DE49-0AF7-2FDE-783ED45EDB33}"/>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They, when they heard it, being convicted by their conscience, went out one by one, beginning from the oldest, even to the last. Jesus was left alone with the woman where she was, in the middle.</a:t>
            </a:r>
            <a:endParaRPr lang="en-IN" dirty="0"/>
          </a:p>
        </p:txBody>
      </p:sp>
      <p:sp>
        <p:nvSpPr>
          <p:cNvPr id="5" name="TextBox 4">
            <a:extLst>
              <a:ext uri="{FF2B5EF4-FFF2-40B4-BE49-F238E27FC236}">
                <a16:creationId xmlns:a16="http://schemas.microsoft.com/office/drawing/2014/main" id="{05A93238-C365-FD02-79DF-7EA855F1132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E9CA8-E7BD-3A14-0ABF-70C7420E2EA3}"/>
              </a:ext>
            </a:extLst>
          </p:cNvPr>
          <p:cNvPicPr>
            <a:picLocks noChangeAspect="1"/>
          </p:cNvPicPr>
          <p:nvPr/>
        </p:nvPicPr>
        <p:blipFill>
          <a:blip r:embed="rId2"/>
          <a:stretch>
            <a:fillRect/>
          </a:stretch>
        </p:blipFill>
        <p:spPr>
          <a:xfrm>
            <a:off x="0" y="0"/>
            <a:ext cx="12192000" cy="7360128"/>
          </a:xfrm>
          <a:prstGeom prst="rect">
            <a:avLst/>
          </a:prstGeom>
        </p:spPr>
      </p:pic>
      <p:sp>
        <p:nvSpPr>
          <p:cNvPr id="4" name="TextBox 3">
            <a:extLst>
              <a:ext uri="{FF2B5EF4-FFF2-40B4-BE49-F238E27FC236}">
                <a16:creationId xmlns:a16="http://schemas.microsoft.com/office/drawing/2014/main" id="{F2A2BF25-F653-EA55-1FD4-38EC987C3D50}"/>
              </a:ext>
            </a:extLst>
          </p:cNvPr>
          <p:cNvSpPr txBox="1"/>
          <p:nvPr/>
        </p:nvSpPr>
        <p:spPr>
          <a:xfrm>
            <a:off x="335280" y="4958739"/>
            <a:ext cx="11033760" cy="1996440"/>
          </a:xfrm>
          <a:prstGeom prst="rect">
            <a:avLst/>
          </a:prstGeom>
          <a:noFill/>
        </p:spPr>
        <p:txBody>
          <a:bodyPr wrap="square" rtlCol="0">
            <a:noAutofit/>
          </a:bodyPr>
          <a:lstStyle/>
          <a:p>
            <a:r>
              <a:rPr lang="en-US" sz="6000" b="0" i="0" u="none" strike="noStrike" baseline="0" dirty="0">
                <a:solidFill>
                  <a:schemeClr val="bg1"/>
                </a:solidFill>
                <a:latin typeface="TimesNewRomanPSMT"/>
              </a:rPr>
              <a:t>Woman accused of adultery – </a:t>
            </a:r>
          </a:p>
          <a:p>
            <a:r>
              <a:rPr lang="en-US" sz="6000" b="0" i="0" u="none" strike="noStrike" baseline="0" dirty="0">
                <a:solidFill>
                  <a:schemeClr val="bg1"/>
                </a:solidFill>
                <a:latin typeface="TimesNewRomanPSMT"/>
              </a:rPr>
              <a:t>John 8:1-12</a:t>
            </a:r>
            <a:endParaRPr lang="en-IN" sz="6000" dirty="0">
              <a:solidFill>
                <a:schemeClr val="bg1"/>
              </a:solidFill>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CD730-9E03-A00C-795A-E6893BC53B0B}"/>
              </a:ext>
            </a:extLst>
          </p:cNvPr>
          <p:cNvPicPr>
            <a:picLocks noChangeAspect="1"/>
          </p:cNvPicPr>
          <p:nvPr/>
        </p:nvPicPr>
        <p:blipFill>
          <a:blip r:embed="rId2"/>
          <a:stretch>
            <a:fillRect/>
          </a:stretch>
        </p:blipFill>
        <p:spPr>
          <a:xfrm>
            <a:off x="0" y="13368"/>
            <a:ext cx="12192000" cy="6844632"/>
          </a:xfrm>
          <a:prstGeom prst="rect">
            <a:avLst/>
          </a:prstGeom>
        </p:spPr>
      </p:pic>
      <p:sp>
        <p:nvSpPr>
          <p:cNvPr id="2" name="TextBox 1">
            <a:extLst>
              <a:ext uri="{FF2B5EF4-FFF2-40B4-BE49-F238E27FC236}">
                <a16:creationId xmlns:a16="http://schemas.microsoft.com/office/drawing/2014/main" id="{D453E90C-4C34-E747-6FFD-5FDFA3846CF2}"/>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10</a:t>
            </a:r>
            <a:r>
              <a:rPr lang="en-US" sz="4800" b="0" i="0" dirty="0">
                <a:solidFill>
                  <a:srgbClr val="121212"/>
                </a:solidFill>
                <a:effectLst/>
                <a:latin typeface="Arial" panose="020B0604020202020204" pitchFamily="34" charset="0"/>
              </a:rPr>
              <a:t>Jesus, standing up, saw her and said, </a:t>
            </a:r>
            <a:r>
              <a:rPr lang="en-US" sz="4800" b="0" i="0" dirty="0">
                <a:solidFill>
                  <a:srgbClr val="FF3D4D"/>
                </a:solidFill>
                <a:effectLst/>
                <a:latin typeface="Arial" panose="020B0604020202020204" pitchFamily="34" charset="0"/>
              </a:rPr>
              <a:t>“Woman, where are your accusers? Did no one condemn you?”</a:t>
            </a:r>
            <a:endParaRPr lang="en-IN" dirty="0"/>
          </a:p>
        </p:txBody>
      </p:sp>
      <p:sp>
        <p:nvSpPr>
          <p:cNvPr id="2" name="TextBox 1">
            <a:extLst>
              <a:ext uri="{FF2B5EF4-FFF2-40B4-BE49-F238E27FC236}">
                <a16:creationId xmlns:a16="http://schemas.microsoft.com/office/drawing/2014/main" id="{056BBFE8-B010-D191-D4D3-E09AC2F897A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6ADE4-64F7-B24E-05B8-37D483980BA6}"/>
              </a:ext>
            </a:extLst>
          </p:cNvPr>
          <p:cNvPicPr>
            <a:picLocks noChangeAspect="1"/>
          </p:cNvPicPr>
          <p:nvPr/>
        </p:nvPicPr>
        <p:blipFill>
          <a:blip r:embed="rId2"/>
          <a:stretch>
            <a:fillRect/>
          </a:stretch>
        </p:blipFill>
        <p:spPr>
          <a:xfrm>
            <a:off x="-854363" y="1"/>
            <a:ext cx="13046364" cy="6858000"/>
          </a:xfrm>
          <a:prstGeom prst="rect">
            <a:avLst/>
          </a:prstGeom>
        </p:spPr>
      </p:pic>
      <p:sp>
        <p:nvSpPr>
          <p:cNvPr id="2" name="TextBox 1">
            <a:extLst>
              <a:ext uri="{FF2B5EF4-FFF2-40B4-BE49-F238E27FC236}">
                <a16:creationId xmlns:a16="http://schemas.microsoft.com/office/drawing/2014/main" id="{138FED4B-F1F1-9CE3-8CFC-1F43C5477C77}"/>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5400" b="0" i="0" dirty="0">
                <a:solidFill>
                  <a:srgbClr val="777A7B"/>
                </a:solidFill>
                <a:effectLst/>
                <a:latin typeface="Arial" panose="020B0604020202020204" pitchFamily="34" charset="0"/>
              </a:rPr>
              <a:t>11</a:t>
            </a:r>
            <a:r>
              <a:rPr lang="en-US" sz="5400" b="0" i="0" dirty="0">
                <a:solidFill>
                  <a:srgbClr val="121212"/>
                </a:solidFill>
                <a:effectLst/>
                <a:latin typeface="Arial" panose="020B0604020202020204" pitchFamily="34" charset="0"/>
              </a:rPr>
              <a:t>She said, “No one, Lord.”</a:t>
            </a:r>
          </a:p>
          <a:p>
            <a:pPr algn="l"/>
            <a:r>
              <a:rPr lang="en-US" sz="5400" b="0" i="0" dirty="0">
                <a:solidFill>
                  <a:srgbClr val="121212"/>
                </a:solidFill>
                <a:effectLst/>
                <a:latin typeface="Arial" panose="020B0604020202020204" pitchFamily="34" charset="0"/>
              </a:rPr>
              <a:t>Jesus said, </a:t>
            </a:r>
            <a:r>
              <a:rPr lang="en-US" sz="5400" b="0" i="0" dirty="0">
                <a:solidFill>
                  <a:srgbClr val="FF3D4D"/>
                </a:solidFill>
                <a:effectLst/>
                <a:latin typeface="Arial" panose="020B0604020202020204" pitchFamily="34" charset="0"/>
              </a:rPr>
              <a:t>“Neither do I condemn you. Go your way. From now on, sin no more.”</a:t>
            </a:r>
            <a:endParaRPr lang="en-US" sz="5400" b="0" i="0" dirty="0">
              <a:solidFill>
                <a:srgbClr val="121212"/>
              </a:solidFill>
              <a:effectLst/>
              <a:latin typeface="Arial" panose="020B0604020202020204" pitchFamily="34" charset="0"/>
            </a:endParaRPr>
          </a:p>
          <a:p>
            <a:endParaRPr lang="en-IN" dirty="0"/>
          </a:p>
        </p:txBody>
      </p:sp>
      <p:sp>
        <p:nvSpPr>
          <p:cNvPr id="2" name="TextBox 1">
            <a:extLst>
              <a:ext uri="{FF2B5EF4-FFF2-40B4-BE49-F238E27FC236}">
                <a16:creationId xmlns:a16="http://schemas.microsoft.com/office/drawing/2014/main" id="{E8DE44EE-6FBC-8CFC-8167-F0461A2E4C6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F2DF5-1432-F650-7C77-09B312C78B17}"/>
              </a:ext>
            </a:extLst>
          </p:cNvPr>
          <p:cNvPicPr>
            <a:picLocks noChangeAspect="1"/>
          </p:cNvPicPr>
          <p:nvPr/>
        </p:nvPicPr>
        <p:blipFill>
          <a:blip r:embed="rId2"/>
          <a:stretch>
            <a:fillRect/>
          </a:stretch>
        </p:blipFill>
        <p:spPr>
          <a:xfrm>
            <a:off x="1" y="-215741"/>
            <a:ext cx="12192000" cy="7073741"/>
          </a:xfrm>
          <a:prstGeom prst="rect">
            <a:avLst/>
          </a:prstGeom>
        </p:spPr>
      </p:pic>
      <p:sp>
        <p:nvSpPr>
          <p:cNvPr id="2" name="TextBox 1">
            <a:extLst>
              <a:ext uri="{FF2B5EF4-FFF2-40B4-BE49-F238E27FC236}">
                <a16:creationId xmlns:a16="http://schemas.microsoft.com/office/drawing/2014/main" id="{89A9D705-3D59-0982-1FAE-2CCEBF28E84E}"/>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12</a:t>
            </a:r>
            <a:r>
              <a:rPr lang="en-US" sz="4800" b="0" i="0" dirty="0">
                <a:solidFill>
                  <a:srgbClr val="121212"/>
                </a:solidFill>
                <a:effectLst/>
                <a:latin typeface="Arial" panose="020B0604020202020204" pitchFamily="34" charset="0"/>
              </a:rPr>
              <a:t>Again, therefore, Jesus spoke to them, saying, </a:t>
            </a:r>
            <a:r>
              <a:rPr lang="en-US" sz="4800" b="0" i="0" dirty="0">
                <a:solidFill>
                  <a:srgbClr val="FF3D4D"/>
                </a:solidFill>
                <a:effectLst/>
                <a:latin typeface="Arial" panose="020B0604020202020204" pitchFamily="34" charset="0"/>
              </a:rPr>
              <a:t>“I am the light of the world.</a:t>
            </a:r>
            <a:r>
              <a:rPr lang="en-US" sz="4800" b="0" i="0" dirty="0">
                <a:solidFill>
                  <a:srgbClr val="121212"/>
                </a:solidFill>
                <a:effectLst/>
                <a:latin typeface="Arial" panose="020B0604020202020204" pitchFamily="34" charset="0"/>
              </a:rPr>
              <a:t> </a:t>
            </a:r>
            <a:r>
              <a:rPr lang="en-US" sz="4800" b="0" i="0" dirty="0">
                <a:solidFill>
                  <a:srgbClr val="FF3D4D"/>
                </a:solidFill>
                <a:effectLst/>
                <a:latin typeface="Arial" panose="020B0604020202020204" pitchFamily="34" charset="0"/>
              </a:rPr>
              <a:t>He who follows me will not walk in the darkness, but will have the light of life.”</a:t>
            </a:r>
            <a:endParaRPr lang="en-IN" sz="4800" dirty="0"/>
          </a:p>
        </p:txBody>
      </p:sp>
      <p:sp>
        <p:nvSpPr>
          <p:cNvPr id="2" name="TextBox 1">
            <a:extLst>
              <a:ext uri="{FF2B5EF4-FFF2-40B4-BE49-F238E27FC236}">
                <a16:creationId xmlns:a16="http://schemas.microsoft.com/office/drawing/2014/main" id="{DE65F368-3D19-353D-41F9-CD7F67F5546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8450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49C68-F4EF-675F-FA4A-65C95BE029C9}"/>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6DC22250-F0E7-E14F-CB89-B064C1409C9C}"/>
              </a:ext>
            </a:extLst>
          </p:cNvPr>
          <p:cNvSpPr txBox="1"/>
          <p:nvPr/>
        </p:nvSpPr>
        <p:spPr>
          <a:xfrm>
            <a:off x="209323" y="593902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843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Woman accused of adultery - John 8:1-12</a:t>
            </a:r>
            <a:endParaRPr lang="en-IN" sz="4400" dirty="0"/>
          </a:p>
        </p:txBody>
      </p:sp>
      <p:sp>
        <p:nvSpPr>
          <p:cNvPr id="5" name="TextBox 4">
            <a:extLst>
              <a:ext uri="{FF2B5EF4-FFF2-40B4-BE49-F238E27FC236}">
                <a16:creationId xmlns:a16="http://schemas.microsoft.com/office/drawing/2014/main" id="{234ACDC2-ECAF-2CBA-A75A-9152303E682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EC295-EC35-6EE9-FA3C-F93EAB705280}"/>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FF7A2C03-DE6C-CCE1-E7D6-041A7F145B25}"/>
              </a:ext>
            </a:extLst>
          </p:cNvPr>
          <p:cNvSpPr txBox="1"/>
          <p:nvPr/>
        </p:nvSpPr>
        <p:spPr>
          <a:xfrm>
            <a:off x="335280" y="4958739"/>
            <a:ext cx="11033760" cy="1996440"/>
          </a:xfrm>
          <a:prstGeom prst="rect">
            <a:avLst/>
          </a:prstGeom>
          <a:noFill/>
        </p:spPr>
        <p:txBody>
          <a:bodyPr wrap="square" rtlCol="0">
            <a:noAutofit/>
          </a:bodyPr>
          <a:lstStyle/>
          <a:p>
            <a:r>
              <a:rPr lang="en-US" sz="6000" b="0" i="0" u="none" strike="noStrike" baseline="0" dirty="0">
                <a:solidFill>
                  <a:schemeClr val="bg1"/>
                </a:solidFill>
                <a:latin typeface="TimesNewRomanPSMT"/>
              </a:rPr>
              <a:t>Woman accused of adultery – </a:t>
            </a:r>
          </a:p>
          <a:p>
            <a:r>
              <a:rPr lang="en-US" sz="6000" b="0" i="0" u="none" strike="noStrike" baseline="0" dirty="0">
                <a:solidFill>
                  <a:schemeClr val="bg1"/>
                </a:solidFill>
                <a:latin typeface="TimesNewRomanPSMT"/>
              </a:rPr>
              <a:t>John 8:1-12</a:t>
            </a:r>
            <a:endParaRPr lang="en-IN" sz="6000" dirty="0">
              <a:solidFill>
                <a:schemeClr val="bg1"/>
              </a:solidFill>
            </a:endParaRPr>
          </a:p>
          <a:p>
            <a:endParaRPr lang="en-IN"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(After speaking to the people in the temple in Jerusalem, all the people went home)</a:t>
            </a:r>
          </a:p>
          <a:p>
            <a:r>
              <a:rPr lang="en-US" sz="4800" b="0" i="0" dirty="0">
                <a:solidFill>
                  <a:srgbClr val="777A7B"/>
                </a:solidFill>
                <a:effectLst/>
                <a:latin typeface="Arial" panose="020B0604020202020204" pitchFamily="34" charset="0"/>
              </a:rPr>
              <a:t>1</a:t>
            </a:r>
            <a:r>
              <a:rPr lang="en-US" sz="4800" b="0" i="0" dirty="0">
                <a:solidFill>
                  <a:srgbClr val="121212"/>
                </a:solidFill>
                <a:effectLst/>
                <a:latin typeface="Arial" panose="020B0604020202020204" pitchFamily="34" charset="0"/>
              </a:rPr>
              <a:t>but Jesus went to the Mount of Olives.</a:t>
            </a:r>
            <a:endParaRPr lang="en-IN" sz="4800" dirty="0"/>
          </a:p>
        </p:txBody>
      </p:sp>
      <p:sp>
        <p:nvSpPr>
          <p:cNvPr id="5" name="TextBox 4">
            <a:extLst>
              <a:ext uri="{FF2B5EF4-FFF2-40B4-BE49-F238E27FC236}">
                <a16:creationId xmlns:a16="http://schemas.microsoft.com/office/drawing/2014/main" id="{46B2CDDD-5F52-35FA-10C5-561CADD7787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8785F-AE99-2959-FDE5-93420012E265}"/>
              </a:ext>
            </a:extLst>
          </p:cNvPr>
          <p:cNvPicPr>
            <a:picLocks noChangeAspect="1"/>
          </p:cNvPicPr>
          <p:nvPr/>
        </p:nvPicPr>
        <p:blipFill>
          <a:blip r:embed="rId2"/>
          <a:stretch>
            <a:fillRect/>
          </a:stretch>
        </p:blipFill>
        <p:spPr>
          <a:xfrm>
            <a:off x="0" y="-36047"/>
            <a:ext cx="12344400" cy="6894047"/>
          </a:xfrm>
          <a:prstGeom prst="rect">
            <a:avLst/>
          </a:prstGeom>
        </p:spPr>
      </p:pic>
      <p:sp>
        <p:nvSpPr>
          <p:cNvPr id="2" name="TextBox 1">
            <a:extLst>
              <a:ext uri="{FF2B5EF4-FFF2-40B4-BE49-F238E27FC236}">
                <a16:creationId xmlns:a16="http://schemas.microsoft.com/office/drawing/2014/main" id="{F814DBE7-D490-DDC3-0599-FD98316C18E6}"/>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a:t>
            </a:r>
            <a:r>
              <a:rPr lang="en-US" sz="5400" b="0" i="0" dirty="0">
                <a:solidFill>
                  <a:srgbClr val="121212"/>
                </a:solidFill>
                <a:effectLst/>
                <a:latin typeface="Arial" panose="020B0604020202020204" pitchFamily="34" charset="0"/>
              </a:rPr>
              <a:t>Now very early in the morning, he came again into the temple, and all the people came to him. He sat down and taught them.</a:t>
            </a:r>
            <a:endParaRPr lang="en-IN" sz="5400" dirty="0"/>
          </a:p>
        </p:txBody>
      </p:sp>
      <p:sp>
        <p:nvSpPr>
          <p:cNvPr id="2" name="TextBox 1">
            <a:extLst>
              <a:ext uri="{FF2B5EF4-FFF2-40B4-BE49-F238E27FC236}">
                <a16:creationId xmlns:a16="http://schemas.microsoft.com/office/drawing/2014/main" id="{F029A397-DCD5-2B4C-A3D8-2D9E6CD3EFD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DCB66-E652-D304-A58B-F29E61BB87F9}"/>
              </a:ext>
            </a:extLst>
          </p:cNvPr>
          <p:cNvPicPr>
            <a:picLocks noChangeAspect="1"/>
          </p:cNvPicPr>
          <p:nvPr/>
        </p:nvPicPr>
        <p:blipFill>
          <a:blip r:embed="rId2"/>
          <a:stretch>
            <a:fillRect/>
          </a:stretch>
        </p:blipFill>
        <p:spPr>
          <a:xfrm>
            <a:off x="-19050" y="-591508"/>
            <a:ext cx="12211050" cy="7449508"/>
          </a:xfrm>
          <a:prstGeom prst="rect">
            <a:avLst/>
          </a:prstGeom>
        </p:spPr>
      </p:pic>
      <p:sp>
        <p:nvSpPr>
          <p:cNvPr id="2" name="TextBox 1">
            <a:extLst>
              <a:ext uri="{FF2B5EF4-FFF2-40B4-BE49-F238E27FC236}">
                <a16:creationId xmlns:a16="http://schemas.microsoft.com/office/drawing/2014/main" id="{4DECD82E-7EE7-9D53-A507-38287C9644DD}"/>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3</a:t>
            </a:r>
            <a:r>
              <a:rPr lang="en-US" sz="4400" b="0" i="0" dirty="0">
                <a:solidFill>
                  <a:srgbClr val="121212"/>
                </a:solidFill>
                <a:effectLst/>
                <a:latin typeface="Arial" panose="020B0604020202020204" pitchFamily="34" charset="0"/>
              </a:rPr>
              <a:t>The scribes and the Pharisees brought a woman taken in adultery. Having set her in the middle,</a:t>
            </a:r>
            <a:endParaRPr lang="en-IN" dirty="0"/>
          </a:p>
        </p:txBody>
      </p:sp>
      <p:sp>
        <p:nvSpPr>
          <p:cNvPr id="2" name="TextBox 1">
            <a:extLst>
              <a:ext uri="{FF2B5EF4-FFF2-40B4-BE49-F238E27FC236}">
                <a16:creationId xmlns:a16="http://schemas.microsoft.com/office/drawing/2014/main" id="{5BD90B4D-450A-255E-ECA1-8AEC7789D23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533</Words>
  <Application>Microsoft Office PowerPoint</Application>
  <PresentationFormat>Widescreen</PresentationFormat>
  <Paragraphs>56</Paragraphs>
  <Slides>26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Microsoft Himalaya</vt:lpstr>
      <vt:lpstr>TimesNewRomanPS-BoldMT</vt:lpstr>
      <vt:lpstr>TimesNewRomanPSMT</vt:lpstr>
      <vt:lpstr>Office Theme</vt:lpstr>
      <vt:lpstr>37-3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2023-01-25T14:48:51Z</dcterms:modified>
</cp:coreProperties>
</file>