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70" r:id="rId5"/>
    <p:sldId id="263" r:id="rId6"/>
    <p:sldId id="274" r:id="rId7"/>
    <p:sldId id="266" r:id="rId8"/>
    <p:sldId id="277" r:id="rId9"/>
    <p:sldId id="267" r:id="rId10"/>
    <p:sldId id="280" r:id="rId11"/>
    <p:sldId id="268" r:id="rId12"/>
    <p:sldId id="278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320" r:id="rId22"/>
    <p:sldId id="321" r:id="rId23"/>
    <p:sldId id="291" r:id="rId24"/>
    <p:sldId id="292" r:id="rId25"/>
    <p:sldId id="297" r:id="rId26"/>
    <p:sldId id="298" r:id="rId27"/>
    <p:sldId id="305" r:id="rId28"/>
    <p:sldId id="306" r:id="rId29"/>
    <p:sldId id="307" r:id="rId30"/>
    <p:sldId id="308" r:id="rId31"/>
    <p:sldId id="315" r:id="rId32"/>
    <p:sldId id="316" r:id="rId33"/>
    <p:sldId id="317" r:id="rId34"/>
    <p:sldId id="31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70" autoAdjust="0"/>
  </p:normalViewPr>
  <p:slideViewPr>
    <p:cSldViewPr snapToGrid="0">
      <p:cViewPr varScale="1">
        <p:scale>
          <a:sx n="64" d="100"/>
          <a:sy n="64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05D37AF-91B4-432F-ACCA-CFEEC4091DE5}"/>
    <pc:docChg chg="modSld">
      <pc:chgData name="Alfred Smith" userId="3c60a3631c0db8ad" providerId="LiveId" clId="{505D37AF-91B4-432F-ACCA-CFEEC4091DE5}" dt="2023-01-25T14:48:43.534" v="0"/>
      <pc:docMkLst>
        <pc:docMk/>
      </pc:docMkLst>
      <pc:sldChg chg="modSp mod">
        <pc:chgData name="Alfred Smith" userId="3c60a3631c0db8ad" providerId="LiveId" clId="{505D37AF-91B4-432F-ACCA-CFEEC4091DE5}" dt="2023-01-25T14:48:43.534" v="0"/>
        <pc:sldMkLst>
          <pc:docMk/>
          <pc:sldMk cId="1499918570" sldId="257"/>
        </pc:sldMkLst>
        <pc:spChg chg="mod">
          <ac:chgData name="Alfred Smith" userId="3c60a3631c0db8ad" providerId="LiveId" clId="{505D37AF-91B4-432F-ACCA-CFEEC4091DE5}" dt="2023-01-25T14:48:43.534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Leonie Smith" userId="fed1330f33f5650e" providerId="LiveId" clId="{A6FA001F-274C-47B3-8EC1-6602D13C6FF2}"/>
    <pc:docChg chg="custSel modSld">
      <pc:chgData name="Leonie Smith" userId="fed1330f33f5650e" providerId="LiveId" clId="{A6FA001F-274C-47B3-8EC1-6602D13C6FF2}" dt="2023-01-16T08:09:44.303" v="56"/>
      <pc:docMkLst>
        <pc:docMk/>
      </pc:docMkLst>
      <pc:sldChg chg="delSp modSp mod modTransition modAnim">
        <pc:chgData name="Leonie Smith" userId="fed1330f33f5650e" providerId="LiveId" clId="{A6FA001F-274C-47B3-8EC1-6602D13C6FF2}" dt="2023-01-16T08:07:51.730" v="23"/>
        <pc:sldMkLst>
          <pc:docMk/>
          <pc:sldMk cId="1499918570" sldId="257"/>
        </pc:sldMkLst>
        <pc:spChg chg="mod">
          <ac:chgData name="Leonie Smith" userId="fed1330f33f5650e" providerId="LiveId" clId="{A6FA001F-274C-47B3-8EC1-6602D13C6FF2}" dt="2023-01-16T08:05:46.627" v="0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1499918570" sldId="257"/>
            <ac:picMk id="4" creationId="{B1432C41-648E-3F05-80F8-EC123A60F0F3}"/>
          </ac:picMkLst>
        </pc:picChg>
      </pc:sldChg>
      <pc:sldChg chg="addSp delSp modSp mod modTransition">
        <pc:chgData name="Leonie Smith" userId="fed1330f33f5650e" providerId="LiveId" clId="{A6FA001F-274C-47B3-8EC1-6602D13C6FF2}" dt="2023-01-16T08:07:51.730" v="23"/>
        <pc:sldMkLst>
          <pc:docMk/>
          <pc:sldMk cId="3788111665" sldId="258"/>
        </pc:sldMkLst>
        <pc:spChg chg="del">
          <ac:chgData name="Leonie Smith" userId="fed1330f33f5650e" providerId="LiveId" clId="{A6FA001F-274C-47B3-8EC1-6602D13C6FF2}" dt="2023-01-16T08:05:54.197" v="1" actId="21"/>
          <ac:spMkLst>
            <pc:docMk/>
            <pc:sldMk cId="3788111665" sldId="258"/>
            <ac:spMk id="2" creationId="{3FA1D1AC-1D53-7C7C-B9C0-C24216EE714F}"/>
          </ac:spMkLst>
        </pc:spChg>
        <pc:spChg chg="add mod">
          <ac:chgData name="Leonie Smith" userId="fed1330f33f5650e" providerId="LiveId" clId="{A6FA001F-274C-47B3-8EC1-6602D13C6FF2}" dt="2023-01-16T08:06:23.925" v="7"/>
          <ac:spMkLst>
            <pc:docMk/>
            <pc:sldMk cId="3788111665" sldId="258"/>
            <ac:spMk id="4" creationId="{BCC94622-6F72-2C75-FA49-74FC90C8690B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44.303" v="56"/>
        <pc:sldMkLst>
          <pc:docMk/>
          <pc:sldMk cId="454763615" sldId="259"/>
        </pc:sldMkLst>
        <pc:spChg chg="add mod">
          <ac:chgData name="Leonie Smith" userId="fed1330f33f5650e" providerId="LiveId" clId="{A6FA001F-274C-47B3-8EC1-6602D13C6FF2}" dt="2023-01-16T08:09:44.303" v="56"/>
          <ac:spMkLst>
            <pc:docMk/>
            <pc:sldMk cId="454763615" sldId="259"/>
            <ac:spMk id="2" creationId="{21C12862-43BC-6744-121C-F4CADF3C2180}"/>
          </ac:spMkLst>
        </pc:spChg>
        <pc:spChg chg="del">
          <ac:chgData name="Leonie Smith" userId="fed1330f33f5650e" providerId="LiveId" clId="{A6FA001F-274C-47B3-8EC1-6602D13C6FF2}" dt="2023-01-16T08:07:59.812" v="24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454763615" sldId="259"/>
            <ac:picMk id="7" creationId="{A57E6943-87DE-2747-C268-EC7D5534178D}"/>
          </ac:picMkLst>
        </pc:picChg>
      </pc:sldChg>
      <pc:sldChg chg="addSp delSp modSp mod modTransition modAnim">
        <pc:chgData name="Leonie Smith" userId="fed1330f33f5650e" providerId="LiveId" clId="{A6FA001F-274C-47B3-8EC1-6602D13C6FF2}" dt="2023-01-16T08:09:42.492" v="55"/>
        <pc:sldMkLst>
          <pc:docMk/>
          <pc:sldMk cId="641208035" sldId="263"/>
        </pc:sldMkLst>
        <pc:spChg chg="add mod">
          <ac:chgData name="Leonie Smith" userId="fed1330f33f5650e" providerId="LiveId" clId="{A6FA001F-274C-47B3-8EC1-6602D13C6FF2}" dt="2023-01-16T08:09:42.492" v="55"/>
          <ac:spMkLst>
            <pc:docMk/>
            <pc:sldMk cId="641208035" sldId="263"/>
            <ac:spMk id="2" creationId="{AE7CEFF5-E7BD-07DB-A9EB-557BDF449530}"/>
          </ac:spMkLst>
        </pc:spChg>
        <pc:spChg chg="del">
          <ac:chgData name="Leonie Smith" userId="fed1330f33f5650e" providerId="LiveId" clId="{A6FA001F-274C-47B3-8EC1-6602D13C6FF2}" dt="2023-01-16T08:08:02.593" v="25" actId="21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641208035" sldId="263"/>
            <ac:picMk id="12" creationId="{562056AC-AA27-91A1-8D64-DB0FDDC6E7A9}"/>
          </ac:picMkLst>
        </pc:picChg>
      </pc:sldChg>
      <pc:sldChg chg="addSp delSp modSp mod modTransition modAnim">
        <pc:chgData name="Leonie Smith" userId="fed1330f33f5650e" providerId="LiveId" clId="{A6FA001F-274C-47B3-8EC1-6602D13C6FF2}" dt="2023-01-16T08:09:40.570" v="54"/>
        <pc:sldMkLst>
          <pc:docMk/>
          <pc:sldMk cId="3575870363" sldId="266"/>
        </pc:sldMkLst>
        <pc:spChg chg="del">
          <ac:chgData name="Leonie Smith" userId="fed1330f33f5650e" providerId="LiveId" clId="{A6FA001F-274C-47B3-8EC1-6602D13C6FF2}" dt="2023-01-16T08:08:08.295" v="26" actId="21"/>
          <ac:spMkLst>
            <pc:docMk/>
            <pc:sldMk cId="3575870363" sldId="266"/>
            <ac:spMk id="3" creationId="{A58184BD-88F1-BA02-40C1-D8403D0EEC0D}"/>
          </ac:spMkLst>
        </pc:spChg>
        <pc:spChg chg="add mod">
          <ac:chgData name="Leonie Smith" userId="fed1330f33f5650e" providerId="LiveId" clId="{A6FA001F-274C-47B3-8EC1-6602D13C6FF2}" dt="2023-01-16T08:09:40.570" v="54"/>
          <ac:spMkLst>
            <pc:docMk/>
            <pc:sldMk cId="3575870363" sldId="266"/>
            <ac:spMk id="5" creationId="{2425B40F-0369-5BE7-610B-B5DB38CA7B26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3575870363" sldId="266"/>
            <ac:picMk id="2" creationId="{669AD1A0-DDEF-68B3-6CD3-9403B2BDD290}"/>
          </ac:picMkLst>
        </pc:picChg>
      </pc:sldChg>
      <pc:sldChg chg="addSp delSp modSp mod modTransition modAnim">
        <pc:chgData name="Leonie Smith" userId="fed1330f33f5650e" providerId="LiveId" clId="{A6FA001F-274C-47B3-8EC1-6602D13C6FF2}" dt="2023-01-16T08:09:38.679" v="53"/>
        <pc:sldMkLst>
          <pc:docMk/>
          <pc:sldMk cId="4017137865" sldId="267"/>
        </pc:sldMkLst>
        <pc:spChg chg="add mod">
          <ac:chgData name="Leonie Smith" userId="fed1330f33f5650e" providerId="LiveId" clId="{A6FA001F-274C-47B3-8EC1-6602D13C6FF2}" dt="2023-01-16T08:09:38.679" v="53"/>
          <ac:spMkLst>
            <pc:docMk/>
            <pc:sldMk cId="4017137865" sldId="267"/>
            <ac:spMk id="2" creationId="{10A31601-59CF-765E-3341-74E2504CB826}"/>
          </ac:spMkLst>
        </pc:spChg>
        <pc:spChg chg="del">
          <ac:chgData name="Leonie Smith" userId="fed1330f33f5650e" providerId="LiveId" clId="{A6FA001F-274C-47B3-8EC1-6602D13C6FF2}" dt="2023-01-16T08:08:11.848" v="27" actId="21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4017137865" sldId="267"/>
            <ac:picMk id="12" creationId="{4990664D-37D1-91C2-D85C-8FC9E5DE2FBD}"/>
          </ac:picMkLst>
        </pc:picChg>
      </pc:sldChg>
      <pc:sldChg chg="addSp delSp modSp mod modTransition modAnim">
        <pc:chgData name="Leonie Smith" userId="fed1330f33f5650e" providerId="LiveId" clId="{A6FA001F-274C-47B3-8EC1-6602D13C6FF2}" dt="2023-01-16T08:09:36.787" v="52"/>
        <pc:sldMkLst>
          <pc:docMk/>
          <pc:sldMk cId="3137811553" sldId="268"/>
        </pc:sldMkLst>
        <pc:spChg chg="add mod">
          <ac:chgData name="Leonie Smith" userId="fed1330f33f5650e" providerId="LiveId" clId="{A6FA001F-274C-47B3-8EC1-6602D13C6FF2}" dt="2023-01-16T08:09:36.787" v="52"/>
          <ac:spMkLst>
            <pc:docMk/>
            <pc:sldMk cId="3137811553" sldId="268"/>
            <ac:spMk id="2" creationId="{3C25EE63-87DB-0283-7920-9F75AA15EBFA}"/>
          </ac:spMkLst>
        </pc:spChg>
        <pc:spChg chg="del">
          <ac:chgData name="Leonie Smith" userId="fed1330f33f5650e" providerId="LiveId" clId="{A6FA001F-274C-47B3-8EC1-6602D13C6FF2}" dt="2023-01-16T08:08:15.787" v="28" actId="21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3137811553" sldId="268"/>
            <ac:picMk id="7" creationId="{F6ADB76D-2EC6-6D60-E9A2-EA59B5191553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4120481681" sldId="270"/>
        </pc:sldMkLst>
        <pc:spChg chg="mod">
          <ac:chgData name="Leonie Smith" userId="fed1330f33f5650e" providerId="LiveId" clId="{A6FA001F-274C-47B3-8EC1-6602D13C6FF2}" dt="2023-01-16T08:06:12.467" v="6" actId="207"/>
          <ac:spMkLst>
            <pc:docMk/>
            <pc:sldMk cId="4120481681" sldId="270"/>
            <ac:spMk id="4" creationId="{AA17FD8C-B38A-333F-6552-EAAB2E44E79D}"/>
          </ac:spMkLst>
        </pc:sp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168401200" sldId="274"/>
        </pc:sldMkLst>
        <pc:spChg chg="mod">
          <ac:chgData name="Leonie Smith" userId="fed1330f33f5650e" providerId="LiveId" clId="{A6FA001F-274C-47B3-8EC1-6602D13C6FF2}" dt="2023-01-16T08:06:33.528" v="8"/>
          <ac:spMkLst>
            <pc:docMk/>
            <pc:sldMk cId="2168401200" sldId="274"/>
            <ac:spMk id="2" creationId="{56FA6465-B6BF-627F-B1D4-B1BF5604CDAA}"/>
          </ac:spMkLst>
        </pc:sp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4265919077" sldId="277"/>
        </pc:sldMkLst>
        <pc:spChg chg="mod">
          <ac:chgData name="Leonie Smith" userId="fed1330f33f5650e" providerId="LiveId" clId="{A6FA001F-274C-47B3-8EC1-6602D13C6FF2}" dt="2023-01-16T08:06:38.308" v="9"/>
          <ac:spMkLst>
            <pc:docMk/>
            <pc:sldMk cId="4265919077" sldId="277"/>
            <ac:spMk id="2" creationId="{D40C26E9-5A3D-AFD9-6005-A293941F153B}"/>
          </ac:spMkLst>
        </pc:sp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10266664" sldId="278"/>
        </pc:sldMkLst>
        <pc:spChg chg="mod">
          <ac:chgData name="Leonie Smith" userId="fed1330f33f5650e" providerId="LiveId" clId="{A6FA001F-274C-47B3-8EC1-6602D13C6FF2}" dt="2023-01-16T08:06:47.608" v="11"/>
          <ac:spMkLst>
            <pc:docMk/>
            <pc:sldMk cId="210266664" sldId="278"/>
            <ac:spMk id="2" creationId="{BAACD044-155D-BD66-3BB5-7288EAC5927B}"/>
          </ac:spMkLst>
        </pc:sp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791300187" sldId="280"/>
        </pc:sldMkLst>
        <pc:spChg chg="mod">
          <ac:chgData name="Leonie Smith" userId="fed1330f33f5650e" providerId="LiveId" clId="{A6FA001F-274C-47B3-8EC1-6602D13C6FF2}" dt="2023-01-16T08:06:42.793" v="10"/>
          <ac:spMkLst>
            <pc:docMk/>
            <pc:sldMk cId="791300187" sldId="280"/>
            <ac:spMk id="2" creationId="{4BAF082E-42A9-6729-152E-02C1D226886E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35.334" v="51"/>
        <pc:sldMkLst>
          <pc:docMk/>
          <pc:sldMk cId="963106914" sldId="283"/>
        </pc:sldMkLst>
        <pc:spChg chg="del">
          <ac:chgData name="Leonie Smith" userId="fed1330f33f5650e" providerId="LiveId" clId="{A6FA001F-274C-47B3-8EC1-6602D13C6FF2}" dt="2023-01-16T08:08:19.970" v="29" actId="21"/>
          <ac:spMkLst>
            <pc:docMk/>
            <pc:sldMk cId="963106914" sldId="283"/>
            <ac:spMk id="3" creationId="{A58184BD-88F1-BA02-40C1-D8403D0EEC0D}"/>
          </ac:spMkLst>
        </pc:spChg>
        <pc:spChg chg="add mod">
          <ac:chgData name="Leonie Smith" userId="fed1330f33f5650e" providerId="LiveId" clId="{A6FA001F-274C-47B3-8EC1-6602D13C6FF2}" dt="2023-01-16T08:09:35.334" v="51"/>
          <ac:spMkLst>
            <pc:docMk/>
            <pc:sldMk cId="963106914" sldId="283"/>
            <ac:spMk id="5" creationId="{AF756BBF-25F7-5688-5F2E-5BE5DF3F9AE3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963106914" sldId="283"/>
            <ac:picMk id="2" creationId="{0CE2FE70-5FB7-3629-B8C9-2659AB3F2D9A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4205656813" sldId="284"/>
        </pc:sldMkLst>
        <pc:spChg chg="mod">
          <ac:chgData name="Leonie Smith" userId="fed1330f33f5650e" providerId="LiveId" clId="{A6FA001F-274C-47B3-8EC1-6602D13C6FF2}" dt="2023-01-16T08:06:51.899" v="12"/>
          <ac:spMkLst>
            <pc:docMk/>
            <pc:sldMk cId="4205656813" sldId="284"/>
            <ac:spMk id="2" creationId="{7267C1B9-8DF3-04D1-89A2-045DCF971B82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33.793" v="50"/>
        <pc:sldMkLst>
          <pc:docMk/>
          <pc:sldMk cId="2010943124" sldId="285"/>
        </pc:sldMkLst>
        <pc:spChg chg="add mod">
          <ac:chgData name="Leonie Smith" userId="fed1330f33f5650e" providerId="LiveId" clId="{A6FA001F-274C-47B3-8EC1-6602D13C6FF2}" dt="2023-01-16T08:09:33.793" v="50"/>
          <ac:spMkLst>
            <pc:docMk/>
            <pc:sldMk cId="2010943124" sldId="285"/>
            <ac:spMk id="2" creationId="{E3D3E61F-8170-4E59-6DAD-784AA15A1CFD}"/>
          </ac:spMkLst>
        </pc:spChg>
        <pc:spChg chg="del">
          <ac:chgData name="Leonie Smith" userId="fed1330f33f5650e" providerId="LiveId" clId="{A6FA001F-274C-47B3-8EC1-6602D13C6FF2}" dt="2023-01-16T08:08:23.269" v="30" actId="21"/>
          <ac:spMkLst>
            <pc:docMk/>
            <pc:sldMk cId="2010943124" sldId="285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2010943124" sldId="285"/>
            <ac:picMk id="5" creationId="{3061E616-FC59-01D1-4D02-163038676901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3541438970" sldId="286"/>
        </pc:sldMkLst>
        <pc:spChg chg="mod">
          <ac:chgData name="Leonie Smith" userId="fed1330f33f5650e" providerId="LiveId" clId="{A6FA001F-274C-47B3-8EC1-6602D13C6FF2}" dt="2023-01-16T08:06:57.909" v="13"/>
          <ac:spMkLst>
            <pc:docMk/>
            <pc:sldMk cId="3541438970" sldId="286"/>
            <ac:spMk id="2" creationId="{E213D767-D845-947A-E4A2-0850682BB390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32.151" v="49"/>
        <pc:sldMkLst>
          <pc:docMk/>
          <pc:sldMk cId="2209572333" sldId="287"/>
        </pc:sldMkLst>
        <pc:spChg chg="add mod">
          <ac:chgData name="Leonie Smith" userId="fed1330f33f5650e" providerId="LiveId" clId="{A6FA001F-274C-47B3-8EC1-6602D13C6FF2}" dt="2023-01-16T08:09:32.151" v="49"/>
          <ac:spMkLst>
            <pc:docMk/>
            <pc:sldMk cId="2209572333" sldId="287"/>
            <ac:spMk id="2" creationId="{A19706E5-AB5E-799E-8254-4534779E0536}"/>
          </ac:spMkLst>
        </pc:spChg>
        <pc:spChg chg="del">
          <ac:chgData name="Leonie Smith" userId="fed1330f33f5650e" providerId="LiveId" clId="{A6FA001F-274C-47B3-8EC1-6602D13C6FF2}" dt="2023-01-16T08:08:27.328" v="31" actId="21"/>
          <ac:spMkLst>
            <pc:docMk/>
            <pc:sldMk cId="2209572333" sldId="287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2209572333" sldId="287"/>
            <ac:picMk id="9" creationId="{AC738AEA-5021-8A0F-FAB9-C18711D340EF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3251522270" sldId="288"/>
        </pc:sldMkLst>
        <pc:spChg chg="mod">
          <ac:chgData name="Leonie Smith" userId="fed1330f33f5650e" providerId="LiveId" clId="{A6FA001F-274C-47B3-8EC1-6602D13C6FF2}" dt="2023-01-16T08:07:02.680" v="14"/>
          <ac:spMkLst>
            <pc:docMk/>
            <pc:sldMk cId="3251522270" sldId="288"/>
            <ac:spMk id="2" creationId="{7266E5D6-64F3-9740-9922-752CD7A1B3E2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30.518" v="48"/>
        <pc:sldMkLst>
          <pc:docMk/>
          <pc:sldMk cId="1102905831" sldId="289"/>
        </pc:sldMkLst>
        <pc:spChg chg="add mod">
          <ac:chgData name="Leonie Smith" userId="fed1330f33f5650e" providerId="LiveId" clId="{A6FA001F-274C-47B3-8EC1-6602D13C6FF2}" dt="2023-01-16T08:09:30.518" v="48"/>
          <ac:spMkLst>
            <pc:docMk/>
            <pc:sldMk cId="1102905831" sldId="289"/>
            <ac:spMk id="2" creationId="{2A30ABF0-1F15-444C-1B2D-AE3006559ADC}"/>
          </ac:spMkLst>
        </pc:spChg>
        <pc:spChg chg="del">
          <ac:chgData name="Leonie Smith" userId="fed1330f33f5650e" providerId="LiveId" clId="{A6FA001F-274C-47B3-8EC1-6602D13C6FF2}" dt="2023-01-16T08:08:30.710" v="32" actId="21"/>
          <ac:spMkLst>
            <pc:docMk/>
            <pc:sldMk cId="1102905831" sldId="289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1102905831" sldId="289"/>
            <ac:picMk id="6" creationId="{A4AC9341-29DF-6E7B-B2D7-043409A2EFDA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673317982" sldId="290"/>
        </pc:sldMkLst>
        <pc:spChg chg="mod">
          <ac:chgData name="Leonie Smith" userId="fed1330f33f5650e" providerId="LiveId" clId="{A6FA001F-274C-47B3-8EC1-6602D13C6FF2}" dt="2023-01-16T08:07:07.830" v="15"/>
          <ac:spMkLst>
            <pc:docMk/>
            <pc:sldMk cId="2673317982" sldId="290"/>
            <ac:spMk id="3" creationId="{7F508C0D-7DCC-E013-B64C-F4E6BA0BEAC3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27.205" v="46"/>
        <pc:sldMkLst>
          <pc:docMk/>
          <pc:sldMk cId="2909972142" sldId="291"/>
        </pc:sldMkLst>
        <pc:spChg chg="add mod">
          <ac:chgData name="Leonie Smith" userId="fed1330f33f5650e" providerId="LiveId" clId="{A6FA001F-274C-47B3-8EC1-6602D13C6FF2}" dt="2023-01-16T08:09:27.205" v="46"/>
          <ac:spMkLst>
            <pc:docMk/>
            <pc:sldMk cId="2909972142" sldId="291"/>
            <ac:spMk id="2" creationId="{054F975F-9D1F-702A-615B-FC20027D0746}"/>
          </ac:spMkLst>
        </pc:spChg>
        <pc:spChg chg="del mod">
          <ac:chgData name="Leonie Smith" userId="fed1330f33f5650e" providerId="LiveId" clId="{A6FA001F-274C-47B3-8EC1-6602D13C6FF2}" dt="2023-01-16T08:08:37.128" v="35" actId="21"/>
          <ac:spMkLst>
            <pc:docMk/>
            <pc:sldMk cId="2909972142" sldId="291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2909972142" sldId="291"/>
            <ac:picMk id="5" creationId="{C74FEBE6-C00D-2C36-1CB2-4024FE4AC83C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839942431" sldId="292"/>
        </pc:sldMkLst>
        <pc:spChg chg="mod">
          <ac:chgData name="Leonie Smith" userId="fed1330f33f5650e" providerId="LiveId" clId="{A6FA001F-274C-47B3-8EC1-6602D13C6FF2}" dt="2023-01-16T08:07:17.961" v="17"/>
          <ac:spMkLst>
            <pc:docMk/>
            <pc:sldMk cId="2839942431" sldId="292"/>
            <ac:spMk id="2" creationId="{83E8A02C-7ECC-C47E-7CC9-221E0F6F2A5C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25.404" v="45"/>
        <pc:sldMkLst>
          <pc:docMk/>
          <pc:sldMk cId="4053938897" sldId="297"/>
        </pc:sldMkLst>
        <pc:spChg chg="add mod">
          <ac:chgData name="Leonie Smith" userId="fed1330f33f5650e" providerId="LiveId" clId="{A6FA001F-274C-47B3-8EC1-6602D13C6FF2}" dt="2023-01-16T08:09:25.404" v="45"/>
          <ac:spMkLst>
            <pc:docMk/>
            <pc:sldMk cId="4053938897" sldId="297"/>
            <ac:spMk id="2" creationId="{792334CE-A469-016C-CF62-4609A8E3C23D}"/>
          </ac:spMkLst>
        </pc:spChg>
        <pc:spChg chg="del">
          <ac:chgData name="Leonie Smith" userId="fed1330f33f5650e" providerId="LiveId" clId="{A6FA001F-274C-47B3-8EC1-6602D13C6FF2}" dt="2023-01-16T08:08:44.860" v="36" actId="21"/>
          <ac:spMkLst>
            <pc:docMk/>
            <pc:sldMk cId="4053938897" sldId="297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4053938897" sldId="297"/>
            <ac:picMk id="11" creationId="{C7F57EAC-BD1F-11B5-F9A2-9E07229599FA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1647626368" sldId="298"/>
        </pc:sldMkLst>
        <pc:spChg chg="mod">
          <ac:chgData name="Leonie Smith" userId="fed1330f33f5650e" providerId="LiveId" clId="{A6FA001F-274C-47B3-8EC1-6602D13C6FF2}" dt="2023-01-16T08:07:22.344" v="18"/>
          <ac:spMkLst>
            <pc:docMk/>
            <pc:sldMk cId="1647626368" sldId="298"/>
            <ac:spMk id="2" creationId="{0FDD46A5-FFB1-9077-CDCD-52728546C779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23.233" v="44"/>
        <pc:sldMkLst>
          <pc:docMk/>
          <pc:sldMk cId="1058640365" sldId="305"/>
        </pc:sldMkLst>
        <pc:spChg chg="add mod">
          <ac:chgData name="Leonie Smith" userId="fed1330f33f5650e" providerId="LiveId" clId="{A6FA001F-274C-47B3-8EC1-6602D13C6FF2}" dt="2023-01-16T08:09:23.233" v="44"/>
          <ac:spMkLst>
            <pc:docMk/>
            <pc:sldMk cId="1058640365" sldId="305"/>
            <ac:spMk id="2" creationId="{D778A6F8-64D7-2741-C6C4-84642665A5B6}"/>
          </ac:spMkLst>
        </pc:spChg>
        <pc:spChg chg="del">
          <ac:chgData name="Leonie Smith" userId="fed1330f33f5650e" providerId="LiveId" clId="{A6FA001F-274C-47B3-8EC1-6602D13C6FF2}" dt="2023-01-16T08:08:48.487" v="37" actId="21"/>
          <ac:spMkLst>
            <pc:docMk/>
            <pc:sldMk cId="1058640365" sldId="305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1058640365" sldId="305"/>
            <ac:picMk id="5" creationId="{0192528C-ABCE-EB89-206E-68CC3ACC1B78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521314663" sldId="306"/>
        </pc:sldMkLst>
        <pc:spChg chg="mod">
          <ac:chgData name="Leonie Smith" userId="fed1330f33f5650e" providerId="LiveId" clId="{A6FA001F-274C-47B3-8EC1-6602D13C6FF2}" dt="2023-01-16T08:07:26.909" v="19"/>
          <ac:spMkLst>
            <pc:docMk/>
            <pc:sldMk cId="521314663" sldId="306"/>
            <ac:spMk id="2" creationId="{156DC108-BD3A-F07E-3896-CBBED21CB1F4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21.008" v="43"/>
        <pc:sldMkLst>
          <pc:docMk/>
          <pc:sldMk cId="888435037" sldId="307"/>
        </pc:sldMkLst>
        <pc:spChg chg="add mod">
          <ac:chgData name="Leonie Smith" userId="fed1330f33f5650e" providerId="LiveId" clId="{A6FA001F-274C-47B3-8EC1-6602D13C6FF2}" dt="2023-01-16T08:09:21.008" v="43"/>
          <ac:spMkLst>
            <pc:docMk/>
            <pc:sldMk cId="888435037" sldId="307"/>
            <ac:spMk id="2" creationId="{5008FCD1-375B-0669-7260-F4CABD7CFAB5}"/>
          </ac:spMkLst>
        </pc:spChg>
        <pc:spChg chg="del">
          <ac:chgData name="Leonie Smith" userId="fed1330f33f5650e" providerId="LiveId" clId="{A6FA001F-274C-47B3-8EC1-6602D13C6FF2}" dt="2023-01-16T08:08:54.556" v="38" actId="21"/>
          <ac:spMkLst>
            <pc:docMk/>
            <pc:sldMk cId="888435037" sldId="307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888435037" sldId="307"/>
            <ac:picMk id="6" creationId="{0E5E4A78-4A89-0825-CAB9-C29CE3FCDF4B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081172398" sldId="308"/>
        </pc:sldMkLst>
        <pc:spChg chg="mod">
          <ac:chgData name="Leonie Smith" userId="fed1330f33f5650e" providerId="LiveId" clId="{A6FA001F-274C-47B3-8EC1-6602D13C6FF2}" dt="2023-01-16T08:07:32.695" v="20"/>
          <ac:spMkLst>
            <pc:docMk/>
            <pc:sldMk cId="2081172398" sldId="308"/>
            <ac:spMk id="2" creationId="{7532A01E-D740-3271-5A61-8E6A985B63A6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18.750" v="42"/>
        <pc:sldMkLst>
          <pc:docMk/>
          <pc:sldMk cId="3368754703" sldId="315"/>
        </pc:sldMkLst>
        <pc:spChg chg="add mod">
          <ac:chgData name="Leonie Smith" userId="fed1330f33f5650e" providerId="LiveId" clId="{A6FA001F-274C-47B3-8EC1-6602D13C6FF2}" dt="2023-01-16T08:09:18.750" v="42"/>
          <ac:spMkLst>
            <pc:docMk/>
            <pc:sldMk cId="3368754703" sldId="315"/>
            <ac:spMk id="2" creationId="{44179EE0-F6CD-B16D-A2EA-2674DFAEB2D9}"/>
          </ac:spMkLst>
        </pc:spChg>
        <pc:spChg chg="del">
          <ac:chgData name="Leonie Smith" userId="fed1330f33f5650e" providerId="LiveId" clId="{A6FA001F-274C-47B3-8EC1-6602D13C6FF2}" dt="2023-01-16T08:08:57.501" v="39" actId="21"/>
          <ac:spMkLst>
            <pc:docMk/>
            <pc:sldMk cId="3368754703" sldId="315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3368754703" sldId="315"/>
            <ac:picMk id="7" creationId="{D0CC6406-74AC-B59B-37D2-127436C0A794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622201286" sldId="316"/>
        </pc:sldMkLst>
        <pc:spChg chg="mod">
          <ac:chgData name="Leonie Smith" userId="fed1330f33f5650e" providerId="LiveId" clId="{A6FA001F-274C-47B3-8EC1-6602D13C6FF2}" dt="2023-01-16T08:07:38.428" v="21"/>
          <ac:spMkLst>
            <pc:docMk/>
            <pc:sldMk cId="2622201286" sldId="316"/>
            <ac:spMk id="2" creationId="{B3E2106F-D8A4-4759-1144-B9F55071AAC7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12.234" v="41"/>
        <pc:sldMkLst>
          <pc:docMk/>
          <pc:sldMk cId="1397037191" sldId="317"/>
        </pc:sldMkLst>
        <pc:spChg chg="add mod">
          <ac:chgData name="Leonie Smith" userId="fed1330f33f5650e" providerId="LiveId" clId="{A6FA001F-274C-47B3-8EC1-6602D13C6FF2}" dt="2023-01-16T08:09:12.234" v="41"/>
          <ac:spMkLst>
            <pc:docMk/>
            <pc:sldMk cId="1397037191" sldId="317"/>
            <ac:spMk id="2" creationId="{79BE131C-68BF-3852-6DA5-30D7C108E04F}"/>
          </ac:spMkLst>
        </pc:spChg>
        <pc:spChg chg="del">
          <ac:chgData name="Leonie Smith" userId="fed1330f33f5650e" providerId="LiveId" clId="{A6FA001F-274C-47B3-8EC1-6602D13C6FF2}" dt="2023-01-16T08:09:00.255" v="40" actId="21"/>
          <ac:spMkLst>
            <pc:docMk/>
            <pc:sldMk cId="1397037191" sldId="317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1397037191" sldId="317"/>
            <ac:picMk id="10" creationId="{A53D1B64-B7FA-C25C-745E-0CA04EFB029B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652522633" sldId="318"/>
        </pc:sldMkLst>
        <pc:spChg chg="mod">
          <ac:chgData name="Leonie Smith" userId="fed1330f33f5650e" providerId="LiveId" clId="{A6FA001F-274C-47B3-8EC1-6602D13C6FF2}" dt="2023-01-16T08:07:43.560" v="22"/>
          <ac:spMkLst>
            <pc:docMk/>
            <pc:sldMk cId="2652522633" sldId="318"/>
            <ac:spMk id="3" creationId="{0A532EAB-9192-8020-C3FD-A563F4CBC795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28.919" v="47"/>
        <pc:sldMkLst>
          <pc:docMk/>
          <pc:sldMk cId="1236421497" sldId="320"/>
        </pc:sldMkLst>
        <pc:spChg chg="add mod">
          <ac:chgData name="Leonie Smith" userId="fed1330f33f5650e" providerId="LiveId" clId="{A6FA001F-274C-47B3-8EC1-6602D13C6FF2}" dt="2023-01-16T08:09:28.919" v="47"/>
          <ac:spMkLst>
            <pc:docMk/>
            <pc:sldMk cId="1236421497" sldId="320"/>
            <ac:spMk id="2" creationId="{94B93010-73E7-6FF8-D293-66F2905A8002}"/>
          </ac:spMkLst>
        </pc:spChg>
        <pc:spChg chg="del">
          <ac:chgData name="Leonie Smith" userId="fed1330f33f5650e" providerId="LiveId" clId="{A6FA001F-274C-47B3-8EC1-6602D13C6FF2}" dt="2023-01-16T08:08:33.930" v="33" actId="21"/>
          <ac:spMkLst>
            <pc:docMk/>
            <pc:sldMk cId="1236421497" sldId="320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1236421497" sldId="320"/>
            <ac:picMk id="6" creationId="{7CE44347-8C24-1398-3B6A-459CDF840FF8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3533831451" sldId="321"/>
        </pc:sldMkLst>
        <pc:spChg chg="mod">
          <ac:chgData name="Leonie Smith" userId="fed1330f33f5650e" providerId="LiveId" clId="{A6FA001F-274C-47B3-8EC1-6602D13C6FF2}" dt="2023-01-16T08:07:13.291" v="16"/>
          <ac:spMkLst>
            <pc:docMk/>
            <pc:sldMk cId="3533831451" sldId="321"/>
            <ac:spMk id="3" creationId="{02C39FCF-9754-DC74-C094-0B9EC298048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37 </a:t>
            </a:r>
            <a:r>
              <a:rPr lang="en-US" sz="1200" b="1" i="0" u="none" strike="noStrike" baseline="0" dirty="0">
                <a:latin typeface="TimesNewRomanPS-BoldMT"/>
              </a:rPr>
              <a:t>People reject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Jesus is the Bread of Life- John 6:22-71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Officers sent to seize Jesus - John 7:1-53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Woman accused of adultery - John 8:1-12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talks to angry Pharisees - John 8:13-59 (Right near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Blind man cured - John 9:1-41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Good Shepherd - John 10:1-21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Jewish leaders try to stone Jesus - John 10:22-42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37-4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2FBB8-FF3E-B309-C8DD-F6691690D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117" y="1"/>
            <a:ext cx="130741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F082E-42A9-6729-152E-02C1D22688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said therefore to him, “Who are you?”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said to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“Just what I have been saying to you from the beginning.</a:t>
            </a:r>
            <a:endParaRPr lang="en-US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27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didn’t understand that he spoke to them about the Father. </a:t>
            </a:r>
            <a:endParaRPr lang="en-US" sz="40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5EE63-87DB-0283-7920-9F75AA15EBF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FA7B4-36C7-381D-C021-DA4021B5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457" y="-42219"/>
            <a:ext cx="12575458" cy="6900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CD044-155D-BD66-3BB5-7288EAC5927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8:25,27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29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He who sent me is with me. The Father hasn’t left me alone, for I always do the things that are pleasing to him.”</a:t>
            </a:r>
            <a:endParaRPr lang="en-US" sz="4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As he spoke these things, many believed in him.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56BBF-25F7-5688-5F2E-5BE5DF3F9AE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106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D7A64-E89A-782B-16FC-C495454E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235" y="0"/>
            <a:ext cx="123864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67C1B9-8DF3-04D1-89A2-045DCF971B8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8:29,30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656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therefore said to those Jews who had believed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“If you remain in my word, then you are truly my disciples.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32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You will know the truth, and the truth will make you free.”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D3E61F-8170-4E59-6DAD-784AA15A1CF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094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9F38F-D968-2893-7978-8DB4DD70D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372753"/>
            <a:ext cx="12192000" cy="72307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13D767-D845-947A-E4A2-0850682BB39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8:31,32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3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answered him, “We are Abraham’s offspring, and have never been in bondage to anyone. How do you say,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‘You will be made free’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?”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9706E5-AB5E-799E-8254-4534779E053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957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2CB998-2FA2-D44B-3901-D83D85339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231" y="-16070"/>
            <a:ext cx="12354232" cy="6874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66E5D6-64F3-9740-9922-752CD7A1B3E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22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34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answered them,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“Most certainly I tell you, everyone who commits sin is the bondservant of sin.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0ABF0-1F15-444C-1B2D-AE3006559AD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905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A924E-597B-D13E-9023-AA14140EC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24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94622-6F72-2C75-FA49-74FC90C8690B}"/>
              </a:ext>
            </a:extLst>
          </p:cNvPr>
          <p:cNvSpPr txBox="1"/>
          <p:nvPr/>
        </p:nvSpPr>
        <p:spPr>
          <a:xfrm>
            <a:off x="125261" y="376065"/>
            <a:ext cx="5164899" cy="3052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My Father who Sent Me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8:19-59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B42113-5EF7-2015-D56D-B5A22A55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372753"/>
            <a:ext cx="12192000" cy="7230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508C0D-7DCC-E013-B64C-F4E6BA0BEAC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317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35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A bondservant doesn’t live in the house forever. A son remains forever. 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36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If therefore the Son makes you free, you will be free indeed.</a:t>
            </a:r>
            <a:endParaRPr lang="en-I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B93010-73E7-6FF8-D293-66F2905A800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6421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F01F6-9425-86F8-34B9-464F5C0EE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372753"/>
            <a:ext cx="15176126" cy="90005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C39FCF-9754-DC74-C094-0B9EC298048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8:35,36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31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Therefore Jesus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“If God were your father, you would love me, for I came out and have come from God. For I haven’t come of myself, but he sent me.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F975F-9D1F-702A-615B-FC20027D074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9972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0976A-2E7A-FD64-FCC9-E85FA6EC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0593"/>
            <a:ext cx="12182168" cy="6898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E8A02C-7ECC-C47E-7CC9-221E0F6F2A5C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942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47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He who is of God hears the words of God. For this cause you don’t hear, because you are not of God.”</a:t>
            </a:r>
            <a:r>
              <a:rPr lang="en-IN" sz="4000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51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Most certainly, I tell you, if a person keeps my word, he will never see death.”</a:t>
            </a:r>
            <a:endParaRPr lang="en-IN" sz="4000" dirty="0"/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334CE-A469-016C-CF62-4609A8E3C23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3938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038CE-A7B9-9FE2-822B-BD7CF7063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893" y="0"/>
            <a:ext cx="1236889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D46A5-FFB1-9077-CDCD-52728546C779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8:47,51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626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the Jews said to him, “Now we know that you have a demon. Abraham died, as did the prophets; and you say,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‘If a man keeps my word, he will never taste of death.’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78A6F8-64D7-2741-C6C4-84642665A5B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8640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EDCDF-E1A1-4503-B294-DE9046C79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825"/>
            <a:ext cx="12359148" cy="6890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DC108-BD3A-F07E-3896-CBBED21CB1F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8:52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14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Are you greater than our father Abraham, who died? The prophets died. Who do you make yourself out to be?”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8FCD1-375B-0669-7260-F4CABD7CFAB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8435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My Father who Sent Me – </a:t>
            </a:r>
          </a:p>
          <a:p>
            <a:r>
              <a:rPr lang="en-US" sz="4800" b="0" i="0" u="none" strike="noStrike" baseline="0" dirty="0">
                <a:latin typeface="TimesNewRomanPSMT"/>
              </a:rPr>
              <a:t>John 8:19-59 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12862-43BC-6744-121C-F4CADF3C218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718F1-CDBF-DE82-D52E-61A3A2FA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891"/>
            <a:ext cx="12344400" cy="6929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32A01E-D740-3271-5A61-8E6A985B63A6}"/>
              </a:ext>
            </a:extLst>
          </p:cNvPr>
          <p:cNvSpPr txBox="1"/>
          <p:nvPr/>
        </p:nvSpPr>
        <p:spPr>
          <a:xfrm>
            <a:off x="9338083" y="29312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8:53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72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said to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“Most certainly, I tell you, before Abraham came into existence, I AM.”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79EE0-F6CD-B16D-A2EA-2674DFAEB2D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8754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CEB69-462A-83D2-A72C-D5A4F485D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355" y="-103239"/>
            <a:ext cx="12359355" cy="6961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E2106F-D8A4-4759-1144-B9F55071AAC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8:58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01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59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Therefore they took up stones to throw at him, but Jesus hid himself and went out of the temple, having gone through the middle of them, and so passed by.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BE131C-68BF-3852-6DA5-30D7C108E04F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7037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6EF081-1096-C233-CCA7-ECA165A47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24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532EAB-9192-8020-C3FD-A563F4CBC795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8:59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2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87928E-CEB8-2503-D975-E75997165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24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7FD8C-B38A-333F-6552-EAAB2E44E79D}"/>
              </a:ext>
            </a:extLst>
          </p:cNvPr>
          <p:cNvSpPr txBox="1"/>
          <p:nvPr/>
        </p:nvSpPr>
        <p:spPr>
          <a:xfrm>
            <a:off x="125261" y="376065"/>
            <a:ext cx="5164899" cy="3052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My Father who Sent Me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8:19-59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000" dirty="0"/>
              <a:t> The next day the Pharisees argued with Jesus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said therefore to him, “Where is your Father?”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answered,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“You know neither me nor my Father. If you knew me, you would know my Father also.”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CEFF5-E7BD-07DB-A9EB-557BDF44953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63E69-0DBA-23A0-AB36-4F5B255B2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8631"/>
            <a:ext cx="12192000" cy="7396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FA6465-B6BF-627F-B1D4-B1BF5604CDA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23</a:t>
            </a:r>
            <a:r>
              <a:rPr lang="en-US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said to them, </a:t>
            </a:r>
            <a:r>
              <a:rPr lang="en-US" sz="6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“You are from beneath. I am from above. You are of this world. I am not of this world.</a:t>
            </a:r>
            <a:endParaRPr lang="en-IN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5B40F-0369-5BE7-610B-B5DB38CA7B2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5A42C-7017-3CD8-CB78-7F1F1021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723" y="-16865"/>
            <a:ext cx="12442723" cy="6874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0C26E9-5A3D-AFD9-6005-A293941F153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24</a:t>
            </a:r>
            <a:r>
              <a:rPr lang="en-US" sz="5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 said therefore to you that you will die in your sins; for unless you believe that I am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5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he, you will die in your sins.”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A31601-59CF-765E-3341-74E2504CB82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733</Words>
  <Application>Microsoft Office PowerPoint</Application>
  <PresentationFormat>Widescreen</PresentationFormat>
  <Paragraphs>70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37-4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2023-01-25T14:48:45Z</dcterms:modified>
</cp:coreProperties>
</file>