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70" r:id="rId5"/>
    <p:sldId id="260" r:id="rId6"/>
    <p:sldId id="272" r:id="rId7"/>
    <p:sldId id="262" r:id="rId8"/>
    <p:sldId id="273" r:id="rId9"/>
    <p:sldId id="264" r:id="rId10"/>
    <p:sldId id="275" r:id="rId11"/>
    <p:sldId id="265" r:id="rId12"/>
    <p:sldId id="276" r:id="rId13"/>
    <p:sldId id="266" r:id="rId14"/>
    <p:sldId id="277" r:id="rId15"/>
    <p:sldId id="267" r:id="rId16"/>
    <p:sldId id="278" r:id="rId17"/>
    <p:sldId id="268" r:id="rId18"/>
    <p:sldId id="279" r:id="rId19"/>
    <p:sldId id="269" r:id="rId20"/>
    <p:sldId id="280" r:id="rId21"/>
    <p:sldId id="281" r:id="rId22"/>
    <p:sldId id="282" r:id="rId23"/>
    <p:sldId id="287" r:id="rId24"/>
    <p:sldId id="288" r:id="rId25"/>
    <p:sldId id="289" r:id="rId26"/>
    <p:sldId id="290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4" r:id="rId35"/>
    <p:sldId id="303" r:id="rId36"/>
    <p:sldId id="3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3809" autoAdjust="0"/>
  </p:normalViewPr>
  <p:slideViewPr>
    <p:cSldViewPr snapToGrid="0">
      <p:cViewPr varScale="1">
        <p:scale>
          <a:sx n="61" d="100"/>
          <a:sy n="61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4CC6044B-9D39-421C-8A1B-2D03EDB74B7B}"/>
    <pc:docChg chg="custSel modSld">
      <pc:chgData name="Leonie Smith" userId="fed1330f33f5650e" providerId="LiveId" clId="{4CC6044B-9D39-421C-8A1B-2D03EDB74B7B}" dt="2023-01-16T08:23:48.883" v="58"/>
      <pc:docMkLst>
        <pc:docMk/>
      </pc:docMkLst>
      <pc:sldChg chg="delSp modTransition modAnim">
        <pc:chgData name="Leonie Smith" userId="fed1330f33f5650e" providerId="LiveId" clId="{4CC6044B-9D39-421C-8A1B-2D03EDB74B7B}" dt="2023-01-16T08:21:46.455" v="23"/>
        <pc:sldMkLst>
          <pc:docMk/>
          <pc:sldMk cId="1499918570" sldId="257"/>
        </pc:sldMkLst>
        <pc:picChg chg="del">
          <ac:chgData name="Leonie Smith" userId="fed1330f33f5650e" providerId="LiveId" clId="{4CC6044B-9D39-421C-8A1B-2D03EDB74B7B}" dt="2023-01-16T08:21:46.455" v="23"/>
          <ac:picMkLst>
            <pc:docMk/>
            <pc:sldMk cId="1499918570" sldId="257"/>
            <ac:picMk id="4" creationId="{4CBCD122-9AC4-8912-BCEB-18906BE647DC}"/>
          </ac:picMkLst>
        </pc:picChg>
      </pc:sldChg>
      <pc:sldChg chg="delSp mod modTransition">
        <pc:chgData name="Leonie Smith" userId="fed1330f33f5650e" providerId="LiveId" clId="{4CC6044B-9D39-421C-8A1B-2D03EDB74B7B}" dt="2023-01-16T08:21:46.455" v="23"/>
        <pc:sldMkLst>
          <pc:docMk/>
          <pc:sldMk cId="3788111665" sldId="258"/>
        </pc:sldMkLst>
        <pc:spChg chg="del">
          <ac:chgData name="Leonie Smith" userId="fed1330f33f5650e" providerId="LiveId" clId="{4CC6044B-9D39-421C-8A1B-2D03EDB74B7B}" dt="2023-01-16T08:19:04.704" v="0" actId="21"/>
          <ac:spMkLst>
            <pc:docMk/>
            <pc:sldMk cId="3788111665" sldId="258"/>
            <ac:spMk id="2" creationId="{0E991DE9-99E5-4763-C949-5ED41D75D2F5}"/>
          </ac:spMkLst>
        </pc:spChg>
      </pc:sldChg>
      <pc:sldChg chg="delSp mod modTransition modAnim">
        <pc:chgData name="Leonie Smith" userId="fed1330f33f5650e" providerId="LiveId" clId="{4CC6044B-9D39-421C-8A1B-2D03EDB74B7B}" dt="2023-01-16T08:21:53.615" v="24" actId="21"/>
        <pc:sldMkLst>
          <pc:docMk/>
          <pc:sldMk cId="454763615" sldId="259"/>
        </pc:sldMkLst>
        <pc:spChg chg="del">
          <ac:chgData name="Leonie Smith" userId="fed1330f33f5650e" providerId="LiveId" clId="{4CC6044B-9D39-421C-8A1B-2D03EDB74B7B}" dt="2023-01-16T08:21:53.615" v="24" actId="21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454763615" sldId="259"/>
            <ac:picMk id="5" creationId="{ED371689-BBC8-B28C-3CB9-09739CA42DA0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48.883" v="58"/>
        <pc:sldMkLst>
          <pc:docMk/>
          <pc:sldMk cId="2346136586" sldId="260"/>
        </pc:sldMkLst>
        <pc:spChg chg="add mod">
          <ac:chgData name="Leonie Smith" userId="fed1330f33f5650e" providerId="LiveId" clId="{4CC6044B-9D39-421C-8A1B-2D03EDB74B7B}" dt="2023-01-16T08:23:48.883" v="58"/>
          <ac:spMkLst>
            <pc:docMk/>
            <pc:sldMk cId="2346136586" sldId="260"/>
            <ac:spMk id="2" creationId="{75C36AC3-A673-5B8F-2C0A-122ECEBA1F47}"/>
          </ac:spMkLst>
        </pc:spChg>
        <pc:spChg chg="del">
          <ac:chgData name="Leonie Smith" userId="fed1330f33f5650e" providerId="LiveId" clId="{4CC6044B-9D39-421C-8A1B-2D03EDB74B7B}" dt="2023-01-16T08:21:57.512" v="25" actId="21"/>
          <ac:spMkLst>
            <pc:docMk/>
            <pc:sldMk cId="2346136586" sldId="260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2346136586" sldId="260"/>
            <ac:picMk id="7" creationId="{D013471B-9FCF-28D8-4033-C758D9C94237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47.388" v="57"/>
        <pc:sldMkLst>
          <pc:docMk/>
          <pc:sldMk cId="1909638311" sldId="262"/>
        </pc:sldMkLst>
        <pc:spChg chg="add mod">
          <ac:chgData name="Leonie Smith" userId="fed1330f33f5650e" providerId="LiveId" clId="{4CC6044B-9D39-421C-8A1B-2D03EDB74B7B}" dt="2023-01-16T08:23:47.388" v="57"/>
          <ac:spMkLst>
            <pc:docMk/>
            <pc:sldMk cId="1909638311" sldId="262"/>
            <ac:spMk id="2" creationId="{D6808CFE-F88B-F2E7-05CC-9696175C3F40}"/>
          </ac:spMkLst>
        </pc:spChg>
        <pc:spChg chg="del">
          <ac:chgData name="Leonie Smith" userId="fed1330f33f5650e" providerId="LiveId" clId="{4CC6044B-9D39-421C-8A1B-2D03EDB74B7B}" dt="2023-01-16T08:22:00.900" v="26" actId="21"/>
          <ac:spMkLst>
            <pc:docMk/>
            <pc:sldMk cId="1909638311" sldId="262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1909638311" sldId="262"/>
            <ac:picMk id="6" creationId="{CEF50880-AE00-0A26-E09F-933C47D3B2C2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45.896" v="56"/>
        <pc:sldMkLst>
          <pc:docMk/>
          <pc:sldMk cId="4044745628" sldId="264"/>
        </pc:sldMkLst>
        <pc:spChg chg="add mod">
          <ac:chgData name="Leonie Smith" userId="fed1330f33f5650e" providerId="LiveId" clId="{4CC6044B-9D39-421C-8A1B-2D03EDB74B7B}" dt="2023-01-16T08:23:45.896" v="56"/>
          <ac:spMkLst>
            <pc:docMk/>
            <pc:sldMk cId="4044745628" sldId="264"/>
            <ac:spMk id="2" creationId="{91D97EF8-7184-717C-8E2C-910445860899}"/>
          </ac:spMkLst>
        </pc:spChg>
        <pc:spChg chg="del">
          <ac:chgData name="Leonie Smith" userId="fed1330f33f5650e" providerId="LiveId" clId="{4CC6044B-9D39-421C-8A1B-2D03EDB74B7B}" dt="2023-01-16T08:22:03.708" v="27" actId="21"/>
          <ac:spMkLst>
            <pc:docMk/>
            <pc:sldMk cId="4044745628" sldId="264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4044745628" sldId="264"/>
            <ac:picMk id="6" creationId="{8D6A3072-0D10-9F12-E17E-BF97D2B19EC7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44.397" v="55"/>
        <pc:sldMkLst>
          <pc:docMk/>
          <pc:sldMk cId="978260341" sldId="265"/>
        </pc:sldMkLst>
        <pc:spChg chg="add mod">
          <ac:chgData name="Leonie Smith" userId="fed1330f33f5650e" providerId="LiveId" clId="{4CC6044B-9D39-421C-8A1B-2D03EDB74B7B}" dt="2023-01-16T08:23:44.397" v="55"/>
          <ac:spMkLst>
            <pc:docMk/>
            <pc:sldMk cId="978260341" sldId="265"/>
            <ac:spMk id="2" creationId="{F6451EDE-67DD-49E4-DC70-E1AE743E7FAF}"/>
          </ac:spMkLst>
        </pc:spChg>
        <pc:spChg chg="del">
          <ac:chgData name="Leonie Smith" userId="fed1330f33f5650e" providerId="LiveId" clId="{4CC6044B-9D39-421C-8A1B-2D03EDB74B7B}" dt="2023-01-16T08:22:07.294" v="28" actId="21"/>
          <ac:spMkLst>
            <pc:docMk/>
            <pc:sldMk cId="978260341" sldId="265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978260341" sldId="265"/>
            <ac:picMk id="7" creationId="{E5DBB2D4-763D-714E-B4E2-FCFB3B096F39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42.874" v="54"/>
        <pc:sldMkLst>
          <pc:docMk/>
          <pc:sldMk cId="3575870363" sldId="266"/>
        </pc:sldMkLst>
        <pc:spChg chg="add del mod">
          <ac:chgData name="Leonie Smith" userId="fed1330f33f5650e" providerId="LiveId" clId="{4CC6044B-9D39-421C-8A1B-2D03EDB74B7B}" dt="2023-01-16T08:22:17.857" v="30"/>
          <ac:spMkLst>
            <pc:docMk/>
            <pc:sldMk cId="3575870363" sldId="266"/>
            <ac:spMk id="2" creationId="{0EF77812-61B8-B2C2-EF5D-D260653087C2}"/>
          </ac:spMkLst>
        </pc:spChg>
        <pc:spChg chg="del">
          <ac:chgData name="Leonie Smith" userId="fed1330f33f5650e" providerId="LiveId" clId="{4CC6044B-9D39-421C-8A1B-2D03EDB74B7B}" dt="2023-01-16T08:22:21.782" v="31" actId="21"/>
          <ac:spMkLst>
            <pc:docMk/>
            <pc:sldMk cId="3575870363" sldId="266"/>
            <ac:spMk id="3" creationId="{A58184BD-88F1-BA02-40C1-D8403D0EEC0D}"/>
          </ac:spMkLst>
        </pc:spChg>
        <pc:spChg chg="add mod">
          <ac:chgData name="Leonie Smith" userId="fed1330f33f5650e" providerId="LiveId" clId="{4CC6044B-9D39-421C-8A1B-2D03EDB74B7B}" dt="2023-01-16T08:23:42.874" v="54"/>
          <ac:spMkLst>
            <pc:docMk/>
            <pc:sldMk cId="3575870363" sldId="266"/>
            <ac:spMk id="5" creationId="{0B267B25-0E2E-6CCD-F4FC-C6E138EC39DC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3575870363" sldId="266"/>
            <ac:picMk id="8" creationId="{AA0216B9-FBB9-7C98-5BE8-8864527FD921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41.351" v="53"/>
        <pc:sldMkLst>
          <pc:docMk/>
          <pc:sldMk cId="4017137865" sldId="267"/>
        </pc:sldMkLst>
        <pc:spChg chg="add mod">
          <ac:chgData name="Leonie Smith" userId="fed1330f33f5650e" providerId="LiveId" clId="{4CC6044B-9D39-421C-8A1B-2D03EDB74B7B}" dt="2023-01-16T08:23:41.351" v="53"/>
          <ac:spMkLst>
            <pc:docMk/>
            <pc:sldMk cId="4017137865" sldId="267"/>
            <ac:spMk id="2" creationId="{5B2A6DEC-5254-6555-1492-C4482F0D9B26}"/>
          </ac:spMkLst>
        </pc:spChg>
        <pc:spChg chg="del">
          <ac:chgData name="Leonie Smith" userId="fed1330f33f5650e" providerId="LiveId" clId="{4CC6044B-9D39-421C-8A1B-2D03EDB74B7B}" dt="2023-01-16T08:22:26.128" v="32" actId="21"/>
          <ac:spMkLst>
            <pc:docMk/>
            <pc:sldMk cId="4017137865" sldId="267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4017137865" sldId="267"/>
            <ac:picMk id="6" creationId="{5D2DE9EF-8CEB-0F44-6765-BB9F5E9B4220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39.426" v="52"/>
        <pc:sldMkLst>
          <pc:docMk/>
          <pc:sldMk cId="3137811553" sldId="268"/>
        </pc:sldMkLst>
        <pc:spChg chg="add mod">
          <ac:chgData name="Leonie Smith" userId="fed1330f33f5650e" providerId="LiveId" clId="{4CC6044B-9D39-421C-8A1B-2D03EDB74B7B}" dt="2023-01-16T08:23:39.426" v="52"/>
          <ac:spMkLst>
            <pc:docMk/>
            <pc:sldMk cId="3137811553" sldId="268"/>
            <ac:spMk id="2" creationId="{1E3A4401-12FA-FDF7-7223-2918F3523B9C}"/>
          </ac:spMkLst>
        </pc:spChg>
        <pc:spChg chg="del">
          <ac:chgData name="Leonie Smith" userId="fed1330f33f5650e" providerId="LiveId" clId="{4CC6044B-9D39-421C-8A1B-2D03EDB74B7B}" dt="2023-01-16T08:22:29.608" v="33" actId="21"/>
          <ac:spMkLst>
            <pc:docMk/>
            <pc:sldMk cId="3137811553" sldId="268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3137811553" sldId="268"/>
            <ac:picMk id="6" creationId="{4F412951-410C-0EEF-478B-35B267D9EB99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37.261" v="51"/>
        <pc:sldMkLst>
          <pc:docMk/>
          <pc:sldMk cId="100491716" sldId="269"/>
        </pc:sldMkLst>
        <pc:spChg chg="add mod">
          <ac:chgData name="Leonie Smith" userId="fed1330f33f5650e" providerId="LiveId" clId="{4CC6044B-9D39-421C-8A1B-2D03EDB74B7B}" dt="2023-01-16T08:23:37.261" v="51"/>
          <ac:spMkLst>
            <pc:docMk/>
            <pc:sldMk cId="100491716" sldId="269"/>
            <ac:spMk id="2" creationId="{A46329B4-B3B2-C9AB-0C08-FA091780FAF9}"/>
          </ac:spMkLst>
        </pc:spChg>
        <pc:spChg chg="del">
          <ac:chgData name="Leonie Smith" userId="fed1330f33f5650e" providerId="LiveId" clId="{4CC6044B-9D39-421C-8A1B-2D03EDB74B7B}" dt="2023-01-16T08:22:42.228" v="34" actId="21"/>
          <ac:spMkLst>
            <pc:docMk/>
            <pc:sldMk cId="100491716" sldId="269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100491716" sldId="269"/>
            <ac:picMk id="10" creationId="{C4E028D0-CE13-79B2-E0C4-CDD96DEFBBF3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4120481681" sldId="270"/>
        </pc:sldMkLst>
        <pc:spChg chg="mod">
          <ac:chgData name="Leonie Smith" userId="fed1330f33f5650e" providerId="LiveId" clId="{4CC6044B-9D39-421C-8A1B-2D03EDB74B7B}" dt="2023-01-16T08:19:21.556" v="5" actId="207"/>
          <ac:spMkLst>
            <pc:docMk/>
            <pc:sldMk cId="4120481681" sldId="270"/>
            <ac:spMk id="3" creationId="{65955E2D-1CAA-372A-693E-94B25CF10F15}"/>
          </ac:spMkLst>
        </pc:sp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4024569785" sldId="272"/>
        </pc:sldMkLst>
        <pc:spChg chg="mod">
          <ac:chgData name="Leonie Smith" userId="fed1330f33f5650e" providerId="LiveId" clId="{4CC6044B-9D39-421C-8A1B-2D03EDB74B7B}" dt="2023-01-16T08:19:45.201" v="7" actId="1076"/>
          <ac:spMkLst>
            <pc:docMk/>
            <pc:sldMk cId="4024569785" sldId="272"/>
            <ac:spMk id="2" creationId="{2C4D9BA2-1FAA-CDAF-9A83-AD902CB4CB95}"/>
          </ac:spMkLst>
        </pc:sp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487179600" sldId="273"/>
        </pc:sldMkLst>
        <pc:spChg chg="mod">
          <ac:chgData name="Leonie Smith" userId="fed1330f33f5650e" providerId="LiveId" clId="{4CC6044B-9D39-421C-8A1B-2D03EDB74B7B}" dt="2023-01-16T08:19:51.359" v="8"/>
          <ac:spMkLst>
            <pc:docMk/>
            <pc:sldMk cId="487179600" sldId="273"/>
            <ac:spMk id="2" creationId="{76E54C2D-AFAF-F3FE-0872-554DBEEA5338}"/>
          </ac:spMkLst>
        </pc:sp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2996969115" sldId="275"/>
        </pc:sldMkLst>
        <pc:spChg chg="mod">
          <ac:chgData name="Leonie Smith" userId="fed1330f33f5650e" providerId="LiveId" clId="{4CC6044B-9D39-421C-8A1B-2D03EDB74B7B}" dt="2023-01-16T08:20:13.977" v="9"/>
          <ac:spMkLst>
            <pc:docMk/>
            <pc:sldMk cId="2996969115" sldId="275"/>
            <ac:spMk id="2" creationId="{970D467F-4E14-F860-3470-9C3037D350BC}"/>
          </ac:spMkLst>
        </pc:spChg>
      </pc:sldChg>
      <pc:sldChg chg="delSp modSp mod modTransition modAnim">
        <pc:chgData name="Leonie Smith" userId="fed1330f33f5650e" providerId="LiveId" clId="{4CC6044B-9D39-421C-8A1B-2D03EDB74B7B}" dt="2023-01-16T08:21:46.455" v="23"/>
        <pc:sldMkLst>
          <pc:docMk/>
          <pc:sldMk cId="2390376940" sldId="276"/>
        </pc:sldMkLst>
        <pc:spChg chg="mod">
          <ac:chgData name="Leonie Smith" userId="fed1330f33f5650e" providerId="LiveId" clId="{4CC6044B-9D39-421C-8A1B-2D03EDB74B7B}" dt="2023-01-16T08:20:20.007" v="10"/>
          <ac:spMkLst>
            <pc:docMk/>
            <pc:sldMk cId="2390376940" sldId="276"/>
            <ac:spMk id="4" creationId="{5D13E057-280F-467D-4E63-7D8510840601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2390376940" sldId="276"/>
            <ac:picMk id="2" creationId="{01E514E2-E724-BD7F-0FF5-CBA04612150F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4265919077" sldId="277"/>
        </pc:sldMkLst>
        <pc:spChg chg="mod">
          <ac:chgData name="Leonie Smith" userId="fed1330f33f5650e" providerId="LiveId" clId="{4CC6044B-9D39-421C-8A1B-2D03EDB74B7B}" dt="2023-01-16T08:20:25.976" v="11"/>
          <ac:spMkLst>
            <pc:docMk/>
            <pc:sldMk cId="4265919077" sldId="277"/>
            <ac:spMk id="2" creationId="{17EF9FB6-7FA6-D53D-F5A3-00C822DD503B}"/>
          </ac:spMkLst>
        </pc:sp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210266664" sldId="278"/>
        </pc:sldMkLst>
        <pc:spChg chg="mod">
          <ac:chgData name="Leonie Smith" userId="fed1330f33f5650e" providerId="LiveId" clId="{4CC6044B-9D39-421C-8A1B-2D03EDB74B7B}" dt="2023-01-16T08:20:31.667" v="12"/>
          <ac:spMkLst>
            <pc:docMk/>
            <pc:sldMk cId="210266664" sldId="278"/>
            <ac:spMk id="2" creationId="{07477409-5153-30DB-AE1F-BF006EC231EA}"/>
          </ac:spMkLst>
        </pc:sp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888433145" sldId="279"/>
        </pc:sldMkLst>
        <pc:spChg chg="mod">
          <ac:chgData name="Leonie Smith" userId="fed1330f33f5650e" providerId="LiveId" clId="{4CC6044B-9D39-421C-8A1B-2D03EDB74B7B}" dt="2023-01-16T08:20:37.028" v="13"/>
          <ac:spMkLst>
            <pc:docMk/>
            <pc:sldMk cId="888433145" sldId="279"/>
            <ac:spMk id="2" creationId="{B21D0577-1970-EFCA-A7AA-9500264145D4}"/>
          </ac:spMkLst>
        </pc:sp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791300187" sldId="280"/>
        </pc:sldMkLst>
        <pc:spChg chg="mod">
          <ac:chgData name="Leonie Smith" userId="fed1330f33f5650e" providerId="LiveId" clId="{4CC6044B-9D39-421C-8A1B-2D03EDB74B7B}" dt="2023-01-16T08:20:42.121" v="14"/>
          <ac:spMkLst>
            <pc:docMk/>
            <pc:sldMk cId="791300187" sldId="280"/>
            <ac:spMk id="2" creationId="{D00F3E57-B2F9-BC7C-8D5F-F76EE7C0B8C9}"/>
          </ac:spMkLst>
        </pc:spChg>
      </pc:sldChg>
      <pc:sldChg chg="addSp delSp modSp mod modTransition modAnim">
        <pc:chgData name="Leonie Smith" userId="fed1330f33f5650e" providerId="LiveId" clId="{4CC6044B-9D39-421C-8A1B-2D03EDB74B7B}" dt="2023-01-16T08:23:35.679" v="50"/>
        <pc:sldMkLst>
          <pc:docMk/>
          <pc:sldMk cId="1922139011" sldId="281"/>
        </pc:sldMkLst>
        <pc:spChg chg="add mod">
          <ac:chgData name="Leonie Smith" userId="fed1330f33f5650e" providerId="LiveId" clId="{4CC6044B-9D39-421C-8A1B-2D03EDB74B7B}" dt="2023-01-16T08:23:35.679" v="50"/>
          <ac:spMkLst>
            <pc:docMk/>
            <pc:sldMk cId="1922139011" sldId="281"/>
            <ac:spMk id="2" creationId="{0F082AC4-6165-00CE-1DB4-F151CCCAB6A5}"/>
          </ac:spMkLst>
        </pc:spChg>
        <pc:spChg chg="del">
          <ac:chgData name="Leonie Smith" userId="fed1330f33f5650e" providerId="LiveId" clId="{4CC6044B-9D39-421C-8A1B-2D03EDB74B7B}" dt="2023-01-16T08:22:46.091" v="35" actId="21"/>
          <ac:spMkLst>
            <pc:docMk/>
            <pc:sldMk cId="1922139011" sldId="281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1922139011" sldId="281"/>
            <ac:picMk id="7" creationId="{F9BC076A-A317-EE0D-AF04-883F1F3CB8E0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1126511635" sldId="282"/>
        </pc:sldMkLst>
        <pc:spChg chg="mod">
          <ac:chgData name="Leonie Smith" userId="fed1330f33f5650e" providerId="LiveId" clId="{4CC6044B-9D39-421C-8A1B-2D03EDB74B7B}" dt="2023-01-16T08:21:00.385" v="15"/>
          <ac:spMkLst>
            <pc:docMk/>
            <pc:sldMk cId="1126511635" sldId="282"/>
            <ac:spMk id="2" creationId="{00B19810-467C-F167-8DC2-2DE4064DF435}"/>
          </ac:spMkLst>
        </pc:spChg>
      </pc:sldChg>
      <pc:sldChg chg="addSp delSp modSp mod modTransition modAnim">
        <pc:chgData name="Leonie Smith" userId="fed1330f33f5650e" providerId="LiveId" clId="{4CC6044B-9D39-421C-8A1B-2D03EDB74B7B}" dt="2023-01-16T08:23:34.068" v="49"/>
        <pc:sldMkLst>
          <pc:docMk/>
          <pc:sldMk cId="2332778949" sldId="287"/>
        </pc:sldMkLst>
        <pc:spChg chg="add mod">
          <ac:chgData name="Leonie Smith" userId="fed1330f33f5650e" providerId="LiveId" clId="{4CC6044B-9D39-421C-8A1B-2D03EDB74B7B}" dt="2023-01-16T08:23:34.068" v="49"/>
          <ac:spMkLst>
            <pc:docMk/>
            <pc:sldMk cId="2332778949" sldId="287"/>
            <ac:spMk id="2" creationId="{928B34C6-97BA-DB8F-E65D-56C4BD765A31}"/>
          </ac:spMkLst>
        </pc:spChg>
        <pc:spChg chg="del">
          <ac:chgData name="Leonie Smith" userId="fed1330f33f5650e" providerId="LiveId" clId="{4CC6044B-9D39-421C-8A1B-2D03EDB74B7B}" dt="2023-01-16T08:22:49.374" v="36" actId="21"/>
          <ac:spMkLst>
            <pc:docMk/>
            <pc:sldMk cId="2332778949" sldId="287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2332778949" sldId="287"/>
            <ac:picMk id="7" creationId="{A1696224-59C7-DA66-1E34-1F4D6A9AE27E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1828872212" sldId="288"/>
        </pc:sldMkLst>
        <pc:spChg chg="mod">
          <ac:chgData name="Leonie Smith" userId="fed1330f33f5650e" providerId="LiveId" clId="{4CC6044B-9D39-421C-8A1B-2D03EDB74B7B}" dt="2023-01-16T08:21:05.581" v="16"/>
          <ac:spMkLst>
            <pc:docMk/>
            <pc:sldMk cId="1828872212" sldId="288"/>
            <ac:spMk id="2" creationId="{110E6BA3-8C73-D494-A34C-61A2AFFE6A13}"/>
          </ac:spMkLst>
        </pc:spChg>
      </pc:sldChg>
      <pc:sldChg chg="addSp delSp modSp mod modTransition modAnim">
        <pc:chgData name="Leonie Smith" userId="fed1330f33f5650e" providerId="LiveId" clId="{4CC6044B-9D39-421C-8A1B-2D03EDB74B7B}" dt="2023-01-16T08:23:32.608" v="48"/>
        <pc:sldMkLst>
          <pc:docMk/>
          <pc:sldMk cId="3153919605" sldId="289"/>
        </pc:sldMkLst>
        <pc:spChg chg="add mod">
          <ac:chgData name="Leonie Smith" userId="fed1330f33f5650e" providerId="LiveId" clId="{4CC6044B-9D39-421C-8A1B-2D03EDB74B7B}" dt="2023-01-16T08:23:32.608" v="48"/>
          <ac:spMkLst>
            <pc:docMk/>
            <pc:sldMk cId="3153919605" sldId="289"/>
            <ac:spMk id="2" creationId="{AB05A22A-F914-F0F5-48FA-83BA143515FA}"/>
          </ac:spMkLst>
        </pc:spChg>
        <pc:spChg chg="del">
          <ac:chgData name="Leonie Smith" userId="fed1330f33f5650e" providerId="LiveId" clId="{4CC6044B-9D39-421C-8A1B-2D03EDB74B7B}" dt="2023-01-16T08:22:52.628" v="37" actId="21"/>
          <ac:spMkLst>
            <pc:docMk/>
            <pc:sldMk cId="3153919605" sldId="289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3153919605" sldId="289"/>
            <ac:picMk id="10" creationId="{AA9D466F-9D2F-4FCF-53F5-BDA6DDA326BE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1292473336" sldId="290"/>
        </pc:sldMkLst>
        <pc:spChg chg="mod">
          <ac:chgData name="Leonie Smith" userId="fed1330f33f5650e" providerId="LiveId" clId="{4CC6044B-9D39-421C-8A1B-2D03EDB74B7B}" dt="2023-01-16T08:21:10.158" v="17"/>
          <ac:spMkLst>
            <pc:docMk/>
            <pc:sldMk cId="1292473336" sldId="290"/>
            <ac:spMk id="2" creationId="{1D99C5B1-74E7-3534-02FB-8BE413462414}"/>
          </ac:spMkLst>
        </pc:spChg>
      </pc:sldChg>
      <pc:sldChg chg="addSp delSp modSp mod modTransition modAnim">
        <pc:chgData name="Leonie Smith" userId="fed1330f33f5650e" providerId="LiveId" clId="{4CC6044B-9D39-421C-8A1B-2D03EDB74B7B}" dt="2023-01-16T08:23:31.041" v="47"/>
        <pc:sldMkLst>
          <pc:docMk/>
          <pc:sldMk cId="3279066978" sldId="295"/>
        </pc:sldMkLst>
        <pc:spChg chg="add mod">
          <ac:chgData name="Leonie Smith" userId="fed1330f33f5650e" providerId="LiveId" clId="{4CC6044B-9D39-421C-8A1B-2D03EDB74B7B}" dt="2023-01-16T08:23:31.041" v="47"/>
          <ac:spMkLst>
            <pc:docMk/>
            <pc:sldMk cId="3279066978" sldId="295"/>
            <ac:spMk id="2" creationId="{0059A795-46F7-7EA2-2343-804AD8740E0D}"/>
          </ac:spMkLst>
        </pc:spChg>
        <pc:spChg chg="del">
          <ac:chgData name="Leonie Smith" userId="fed1330f33f5650e" providerId="LiveId" clId="{4CC6044B-9D39-421C-8A1B-2D03EDB74B7B}" dt="2023-01-16T08:22:56.147" v="38" actId="21"/>
          <ac:spMkLst>
            <pc:docMk/>
            <pc:sldMk cId="3279066978" sldId="295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3279066978" sldId="295"/>
            <ac:picMk id="6" creationId="{AAB8758F-5103-2160-6F9A-A2395C2419F4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3785866193" sldId="296"/>
        </pc:sldMkLst>
        <pc:spChg chg="mod">
          <ac:chgData name="Leonie Smith" userId="fed1330f33f5650e" providerId="LiveId" clId="{4CC6044B-9D39-421C-8A1B-2D03EDB74B7B}" dt="2023-01-16T08:21:16.593" v="18"/>
          <ac:spMkLst>
            <pc:docMk/>
            <pc:sldMk cId="3785866193" sldId="296"/>
            <ac:spMk id="2" creationId="{1F070EB8-DD7F-1A0F-1EC3-7D296F9AC18B}"/>
          </ac:spMkLst>
        </pc:spChg>
      </pc:sldChg>
      <pc:sldChg chg="addSp delSp modSp mod modTransition modAnim">
        <pc:chgData name="Leonie Smith" userId="fed1330f33f5650e" providerId="LiveId" clId="{4CC6044B-9D39-421C-8A1B-2D03EDB74B7B}" dt="2023-01-16T08:23:29.431" v="46"/>
        <pc:sldMkLst>
          <pc:docMk/>
          <pc:sldMk cId="2871162496" sldId="297"/>
        </pc:sldMkLst>
        <pc:spChg chg="del">
          <ac:chgData name="Leonie Smith" userId="fed1330f33f5650e" providerId="LiveId" clId="{4CC6044B-9D39-421C-8A1B-2D03EDB74B7B}" dt="2023-01-16T08:22:59.460" v="39" actId="21"/>
          <ac:spMkLst>
            <pc:docMk/>
            <pc:sldMk cId="2871162496" sldId="297"/>
            <ac:spMk id="3" creationId="{A58184BD-88F1-BA02-40C1-D8403D0EEC0D}"/>
          </ac:spMkLst>
        </pc:spChg>
        <pc:spChg chg="add mod">
          <ac:chgData name="Leonie Smith" userId="fed1330f33f5650e" providerId="LiveId" clId="{4CC6044B-9D39-421C-8A1B-2D03EDB74B7B}" dt="2023-01-16T08:23:29.431" v="46"/>
          <ac:spMkLst>
            <pc:docMk/>
            <pc:sldMk cId="2871162496" sldId="297"/>
            <ac:spMk id="5" creationId="{CDE1CA75-E17B-B750-072C-F4D8A8D3CED8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2871162496" sldId="297"/>
            <ac:picMk id="2" creationId="{E18982F7-4F28-4B97-1C2E-65A10A2D0012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3749864682" sldId="298"/>
        </pc:sldMkLst>
        <pc:spChg chg="mod">
          <ac:chgData name="Leonie Smith" userId="fed1330f33f5650e" providerId="LiveId" clId="{4CC6044B-9D39-421C-8A1B-2D03EDB74B7B}" dt="2023-01-16T08:21:21.829" v="19"/>
          <ac:spMkLst>
            <pc:docMk/>
            <pc:sldMk cId="3749864682" sldId="298"/>
            <ac:spMk id="2" creationId="{28D19E28-1A3C-DCAC-BE75-6F64CD2F0A1D}"/>
          </ac:spMkLst>
        </pc:spChg>
      </pc:sldChg>
      <pc:sldChg chg="addSp delSp modSp mod modTransition modAnim">
        <pc:chgData name="Leonie Smith" userId="fed1330f33f5650e" providerId="LiveId" clId="{4CC6044B-9D39-421C-8A1B-2D03EDB74B7B}" dt="2023-01-16T08:23:27.858" v="45"/>
        <pc:sldMkLst>
          <pc:docMk/>
          <pc:sldMk cId="4212320165" sldId="299"/>
        </pc:sldMkLst>
        <pc:spChg chg="add mod">
          <ac:chgData name="Leonie Smith" userId="fed1330f33f5650e" providerId="LiveId" clId="{4CC6044B-9D39-421C-8A1B-2D03EDB74B7B}" dt="2023-01-16T08:23:27.858" v="45"/>
          <ac:spMkLst>
            <pc:docMk/>
            <pc:sldMk cId="4212320165" sldId="299"/>
            <ac:spMk id="2" creationId="{833BF489-397B-D2ED-4D79-88DA172A9113}"/>
          </ac:spMkLst>
        </pc:spChg>
        <pc:spChg chg="del">
          <ac:chgData name="Leonie Smith" userId="fed1330f33f5650e" providerId="LiveId" clId="{4CC6044B-9D39-421C-8A1B-2D03EDB74B7B}" dt="2023-01-16T08:23:02.774" v="40" actId="21"/>
          <ac:spMkLst>
            <pc:docMk/>
            <pc:sldMk cId="4212320165" sldId="299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4212320165" sldId="299"/>
            <ac:picMk id="7" creationId="{F280C616-7B71-0CC0-2359-6019ED8C6DE2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2775010304" sldId="300"/>
        </pc:sldMkLst>
        <pc:spChg chg="mod">
          <ac:chgData name="Leonie Smith" userId="fed1330f33f5650e" providerId="LiveId" clId="{4CC6044B-9D39-421C-8A1B-2D03EDB74B7B}" dt="2023-01-16T08:21:26.522" v="20"/>
          <ac:spMkLst>
            <pc:docMk/>
            <pc:sldMk cId="2775010304" sldId="300"/>
            <ac:spMk id="2" creationId="{6F3F9152-69A7-35B0-2B67-48A315EAB62F}"/>
          </ac:spMkLst>
        </pc:spChg>
      </pc:sldChg>
      <pc:sldChg chg="addSp delSp modSp mod modTransition modAnim">
        <pc:chgData name="Leonie Smith" userId="fed1330f33f5650e" providerId="LiveId" clId="{4CC6044B-9D39-421C-8A1B-2D03EDB74B7B}" dt="2023-01-16T08:23:26.094" v="44"/>
        <pc:sldMkLst>
          <pc:docMk/>
          <pc:sldMk cId="687286829" sldId="301"/>
        </pc:sldMkLst>
        <pc:spChg chg="add mod">
          <ac:chgData name="Leonie Smith" userId="fed1330f33f5650e" providerId="LiveId" clId="{4CC6044B-9D39-421C-8A1B-2D03EDB74B7B}" dt="2023-01-16T08:23:26.094" v="44"/>
          <ac:spMkLst>
            <pc:docMk/>
            <pc:sldMk cId="687286829" sldId="301"/>
            <ac:spMk id="2" creationId="{B7756C4B-455E-E9D2-B76E-C8F13BFF4CD1}"/>
          </ac:spMkLst>
        </pc:spChg>
        <pc:spChg chg="del">
          <ac:chgData name="Leonie Smith" userId="fed1330f33f5650e" providerId="LiveId" clId="{4CC6044B-9D39-421C-8A1B-2D03EDB74B7B}" dt="2023-01-16T08:23:05.664" v="41" actId="21"/>
          <ac:spMkLst>
            <pc:docMk/>
            <pc:sldMk cId="687286829" sldId="301"/>
            <ac:spMk id="3" creationId="{A58184BD-88F1-BA02-40C1-D8403D0EEC0D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687286829" sldId="301"/>
            <ac:picMk id="5" creationId="{C902896D-382C-36E5-9D54-2EA5D66D7D27}"/>
          </ac:picMkLst>
        </pc:picChg>
      </pc:sldChg>
      <pc:sldChg chg="addSp delSp modSp mod modTransition modAnim">
        <pc:chgData name="Leonie Smith" userId="fed1330f33f5650e" providerId="LiveId" clId="{4CC6044B-9D39-421C-8A1B-2D03EDB74B7B}" dt="2023-01-16T08:23:24.330" v="43"/>
        <pc:sldMkLst>
          <pc:docMk/>
          <pc:sldMk cId="4194732220" sldId="303"/>
        </pc:sldMkLst>
        <pc:spChg chg="del">
          <ac:chgData name="Leonie Smith" userId="fed1330f33f5650e" providerId="LiveId" clId="{4CC6044B-9D39-421C-8A1B-2D03EDB74B7B}" dt="2023-01-16T08:23:08.472" v="42" actId="21"/>
          <ac:spMkLst>
            <pc:docMk/>
            <pc:sldMk cId="4194732220" sldId="303"/>
            <ac:spMk id="3" creationId="{A58184BD-88F1-BA02-40C1-D8403D0EEC0D}"/>
          </ac:spMkLst>
        </pc:spChg>
        <pc:spChg chg="add mod">
          <ac:chgData name="Leonie Smith" userId="fed1330f33f5650e" providerId="LiveId" clId="{4CC6044B-9D39-421C-8A1B-2D03EDB74B7B}" dt="2023-01-16T08:23:24.330" v="43"/>
          <ac:spMkLst>
            <pc:docMk/>
            <pc:sldMk cId="4194732220" sldId="303"/>
            <ac:spMk id="5" creationId="{0EE3779F-65E2-FBE2-FDFD-F68A8B8BBEEC}"/>
          </ac:spMkLst>
        </pc:spChg>
        <pc:picChg chg="del">
          <ac:chgData name="Leonie Smith" userId="fed1330f33f5650e" providerId="LiveId" clId="{4CC6044B-9D39-421C-8A1B-2D03EDB74B7B}" dt="2023-01-16T08:21:46.455" v="23"/>
          <ac:picMkLst>
            <pc:docMk/>
            <pc:sldMk cId="4194732220" sldId="303"/>
            <ac:picMk id="2" creationId="{A0B9F4D0-5A08-1938-1007-B386331045FD}"/>
          </ac:picMkLst>
        </pc:pic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912508944" sldId="304"/>
        </pc:sldMkLst>
        <pc:spChg chg="mod">
          <ac:chgData name="Leonie Smith" userId="fed1330f33f5650e" providerId="LiveId" clId="{4CC6044B-9D39-421C-8A1B-2D03EDB74B7B}" dt="2023-01-16T08:21:31.432" v="21"/>
          <ac:spMkLst>
            <pc:docMk/>
            <pc:sldMk cId="912508944" sldId="304"/>
            <ac:spMk id="2" creationId="{B6795A49-034C-3AD8-B446-34EB6BFBA55D}"/>
          </ac:spMkLst>
        </pc:spChg>
      </pc:sldChg>
      <pc:sldChg chg="modSp mod modTransition">
        <pc:chgData name="Leonie Smith" userId="fed1330f33f5650e" providerId="LiveId" clId="{4CC6044B-9D39-421C-8A1B-2D03EDB74B7B}" dt="2023-01-16T08:21:46.455" v="23"/>
        <pc:sldMkLst>
          <pc:docMk/>
          <pc:sldMk cId="744576595" sldId="306"/>
        </pc:sldMkLst>
        <pc:spChg chg="mod">
          <ac:chgData name="Leonie Smith" userId="fed1330f33f5650e" providerId="LiveId" clId="{4CC6044B-9D39-421C-8A1B-2D03EDB74B7B}" dt="2023-01-16T08:21:36.311" v="22"/>
          <ac:spMkLst>
            <pc:docMk/>
            <pc:sldMk cId="744576595" sldId="306"/>
            <ac:spMk id="3" creationId="{2408F566-BB51-EEF7-12AA-4E3CC2FFA860}"/>
          </ac:spMkLst>
        </pc:spChg>
      </pc:sldChg>
    </pc:docChg>
  </pc:docChgLst>
  <pc:docChgLst>
    <pc:chgData name="Alfred Smith" userId="3c60a3631c0db8ad" providerId="LiveId" clId="{90FC3470-37BB-4899-A91B-D16CD95E2507}"/>
    <pc:docChg chg="modSld">
      <pc:chgData name="Alfred Smith" userId="3c60a3631c0db8ad" providerId="LiveId" clId="{90FC3470-37BB-4899-A91B-D16CD95E2507}" dt="2023-01-25T14:48:38.042" v="0"/>
      <pc:docMkLst>
        <pc:docMk/>
      </pc:docMkLst>
      <pc:sldChg chg="modSp mod">
        <pc:chgData name="Alfred Smith" userId="3c60a3631c0db8ad" providerId="LiveId" clId="{90FC3470-37BB-4899-A91B-D16CD95E2507}" dt="2023-01-25T14:48:38.042" v="0"/>
        <pc:sldMkLst>
          <pc:docMk/>
          <pc:sldMk cId="1499918570" sldId="257"/>
        </pc:sldMkLst>
        <pc:spChg chg="mod">
          <ac:chgData name="Alfred Smith" userId="3c60a3631c0db8ad" providerId="LiveId" clId="{90FC3470-37BB-4899-A91B-D16CD95E2507}" dt="2023-01-25T14:48:38.042" v="0"/>
          <ac:spMkLst>
            <pc:docMk/>
            <pc:sldMk cId="1499918570" sldId="257"/>
            <ac:spMk id="3" creationId="{0228937D-0D81-2DA1-1C55-FD99B23FE1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37 </a:t>
            </a:r>
            <a:r>
              <a:rPr lang="en-US" sz="1200" b="1" i="0" u="none" strike="noStrike" baseline="0" dirty="0">
                <a:latin typeface="TimesNewRomanPS-BoldMT"/>
              </a:rPr>
              <a:t>People reject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Jesus is the Bread of Life- John 6:22-71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Officers sent to seize Jesus - John 7:1-53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Woman accused of adultery - John 8:1-12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Jesus talks to angry Pharisees - John 8:13-59 (Right near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Blind man cured - John 9:1-41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Good Shepherd - John 10:1-21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Jewish leaders try to stone Jesus - John 10:22-42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37-5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/>
              <a:t>ShareAlike </a:t>
            </a:r>
            <a:r>
              <a:rPr lang="en-US" dirty="0"/>
              <a:t>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78F98-CC15-387E-8778-AC57D4FE9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57834"/>
            <a:ext cx="12192000" cy="71158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0D467F-4E14-F860-3470-9C3037D350BC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and said to him, </a:t>
            </a:r>
            <a:r>
              <a:rPr lang="en-US" sz="48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“Go, wash in the pool of Siloam”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(which means “Sent”). So he went away, washed, and came back seeing.</a:t>
            </a:r>
            <a:endParaRPr lang="en-IN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51EDE-67DD-49E4-DC70-E1AE743E7FAF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EC84-5A26-64C1-78D2-1055B76E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95"/>
            <a:ext cx="12192000" cy="6878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3E057-280F-467D-4E63-7D8510840601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Therefore the neighbors and those who saw that he was blind before said, “Isn’t this he who sat and begged?”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67B25-0E2E-6CCD-F4FC-C6E138EC39DC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41F5C-2F55-8D35-F9D4-F2B823FD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F9FB6-7FA6-D53D-F5A3-00C822DD503B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1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dirty="0"/>
              <a:t>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Others were saying, “It is he.” Still others were saying, “He looks like him.”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said, “I am he.”</a:t>
            </a:r>
          </a:p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therefore were asking him, “How were your eyes opened?”</a:t>
            </a:r>
          </a:p>
          <a:p>
            <a:endParaRPr lang="en-US" sz="40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A6DEC-5254-6555-1492-C4482F0D9B2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13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B127F-D44B-58AC-DADB-28CA08E9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631"/>
            <a:ext cx="12192000" cy="7167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477409-5153-30DB-AE1F-BF006EC231EA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9:9,10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answered, “A man called Jesus made mud, anointed my eyes, and said to me, 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‘Go to the pool of Siloam and wash.’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So I went away and washed, and I received sight.”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A4401-12FA-FDF7-7223-2918F3523B9C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81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60FE0-4184-73D2-010C-E88858957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73628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1D0577-1970-EFCA-A7AA-9500264145D4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3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277091" y="299898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4000" dirty="0"/>
              <a:t> 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Then they asked him, “Where is he?”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said, “I don’t know.”</a:t>
            </a:r>
          </a:p>
          <a:p>
            <a:pPr algn="l"/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brought him who had been blind to the Pharisees.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329B4-B3B2-C9AB-0C08-FA091780FAF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9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3C4ED-3D02-E6C2-DF38-924AF4876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6027" y="0"/>
            <a:ext cx="13278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ACABB-7C3D-CEC3-BDAC-BE9233ADE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777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F3E57-B2F9-BC7C-8D5F-F76EE7C0B8C9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9:12,13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00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Again therefore the Pharisees also asked him how he received his sight. He said to them, “He put mud on my eyes, I washed, and I see.”</a:t>
            </a:r>
            <a:endParaRPr lang="en-IN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82AC4-6165-00CE-1DB4-F151CCCAB6A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13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7C910-711F-C733-6C09-516CDFBCE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8638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19810-467C-F167-8DC2-2DE4064DF435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11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1600" dirty="0"/>
              <a:t> </a:t>
            </a:r>
            <a:r>
              <a:rPr lang="en-US" sz="36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 Jews therefore didn’t believe concerning him, that he had been blind and had received his sight, until they called the parents of him who had received his sight, </a:t>
            </a:r>
            <a:r>
              <a:rPr lang="en-US" sz="36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and asked them, “Is this your son, whom you say was born blind? How then does he now see?”</a:t>
            </a:r>
            <a:endParaRPr lang="en-IN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B34C6-97BA-DB8F-E65D-56C4BD765A3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77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03AC2-7923-395D-D6C3-60D96E0F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4199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0E6BA3-8C73-D494-A34C-61A2AFFE6A13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9:18,19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72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2000" dirty="0"/>
              <a:t>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His parents answered them, “We know that this is our son, and that he was born blind;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but how he now sees, we don’t know; or who opened his eyes, we don’t know. He is of age. Ask him. He will speak for himself.”</a:t>
            </a:r>
            <a:endParaRPr lang="en-IN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5A22A-F914-F0F5-48FA-83BA143515FA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919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64F70-8216-B9E0-D0DF-6CF77BBA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023"/>
            <a:ext cx="12501563" cy="6896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99C5B1-74E7-3534-02FB-8BE413462414}"/>
              </a:ext>
            </a:extLst>
          </p:cNvPr>
          <p:cNvSpPr txBox="1"/>
          <p:nvPr/>
        </p:nvSpPr>
        <p:spPr>
          <a:xfrm>
            <a:off x="9147583" y="5085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9:20,21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73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26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said to him again, “What did he do to you? How did he open your eyes?”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 25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therefore answered, “I don’t know if he is a sinner. One thing I do know: that though I was blind, now I see.”</a:t>
            </a:r>
            <a:endParaRPr lang="en-US" sz="40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9A795-46F7-7EA2-2343-804AD8740E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066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707F6-58A7-9F24-335A-6AAB61273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561" y="0"/>
            <a:ext cx="1313056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70EB8-DD7F-1A0F-1EC3-7D296F9AC18B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9:26,25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6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27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…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“I told you already, and you didn’t listen. Why do you want to hear it again? You don’t also want to become his disciples, do you?”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1CA75-E17B-B750-072C-F4D8A8D3CED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16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Blind man cured - John 9:1-41 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060B8-2E2A-BE1A-BDC9-47BBDFFE6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42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19E28-1A3C-DCAC-BE75-6F64CD2F0A1D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9:27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64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34</a:t>
            </a:r>
            <a:r>
              <a:rPr lang="en-US" sz="5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answered him, “You were altogether born in sins, and do you teach us?” Then they threw him out.</a:t>
            </a:r>
            <a:endParaRPr lang="en-IN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BF489-397B-D2ED-4D79-88DA172A9113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320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B86D1-4718-FE6B-5DE3-7122BB28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677"/>
            <a:ext cx="12330113" cy="6921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F9152-69A7-35B0-2B67-48A315EAB62F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9:34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10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dirty="0"/>
              <a:t>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35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Jesus heard that they had thrown him out, and finding him, he said, 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“Do you believe in the Son of God?”</a:t>
            </a:r>
            <a:endParaRPr lang="en-US" sz="4000" b="0" i="0" dirty="0">
              <a:solidFill>
                <a:srgbClr val="12121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36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answered, “Who is he, Lord, that I may believe in him?”</a:t>
            </a:r>
          </a:p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6C4B-455E-E9D2-B76E-C8F13BFF4CD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286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412BA-4F4E-205A-F30C-B8F3F5B7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0212"/>
            <a:ext cx="12192000" cy="7038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95A49-034C-3AD8-B446-34EB6BFBA55D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9:35,36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08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dirty="0"/>
              <a:t>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37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Jesus said to him, 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“You have both seen him, and it is he who speaks with you.”</a:t>
            </a:r>
            <a:endParaRPr lang="en-US" sz="4000" b="0" i="0" dirty="0">
              <a:solidFill>
                <a:srgbClr val="12121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38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said, “Lord, I believe!” and he worshiped him.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3779F-65E2-FBE2-FDFD-F68A8B8BBEEC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732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33DDD-B8CE-9172-707E-647745FD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6027" y="0"/>
            <a:ext cx="132780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8F566-BB51-EEF7-12AA-4E3CC2FFA860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9:37,38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7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06A1E-17B6-AB6F-FBA4-D71B8E80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6027" y="0"/>
            <a:ext cx="132780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955E2D-1CAA-372A-693E-94B25CF10F15}"/>
              </a:ext>
            </a:extLst>
          </p:cNvPr>
          <p:cNvSpPr txBox="1"/>
          <p:nvPr/>
        </p:nvSpPr>
        <p:spPr>
          <a:xfrm>
            <a:off x="121920" y="495439"/>
            <a:ext cx="6096000" cy="3930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Blind man cured - John 9:1-41 </a:t>
            </a:r>
            <a:endParaRPr lang="en-IN" sz="60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As he passed by, he saw a man blind from birth. </a:t>
            </a:r>
            <a:r>
              <a:rPr lang="en-US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His disciples asked him, “Rabbi, who sinned, this man or his parents, that he was born blind?”</a:t>
            </a:r>
            <a:endParaRPr lang="en-IN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36AC3-A673-5B8F-2C0A-122ECEBA1F4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97BAB-7062-5D6F-D024-7C6437925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7769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4D9BA2-1FAA-CDAF-9A83-AD902CB4CB95}"/>
              </a:ext>
            </a:extLst>
          </p:cNvPr>
          <p:cNvSpPr txBox="1"/>
          <p:nvPr/>
        </p:nvSpPr>
        <p:spPr>
          <a:xfrm>
            <a:off x="1175289" y="318178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9:1,2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Jesus answered,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“This man didn’t sin, nor did his parents, but that the works of God might be revealed in him.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08CFE-F88B-F2E7-05CC-9696175C3F4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CC1D7-6526-A2E1-2321-2F1867AB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695"/>
            <a:ext cx="12192000" cy="6979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E54C2D-AFAF-F3FE-0872-554DBEEA5338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sz="5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When he had said this, he spat on the ground, made mud with the saliva, anointed the blind man’s eyes with the mud, </a:t>
            </a:r>
            <a:endParaRPr lang="en-IN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97EF8-7184-717C-8E2C-91044586089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800</Words>
  <Application>Microsoft Office PowerPoint</Application>
  <PresentationFormat>Widescreen</PresentationFormat>
  <Paragraphs>70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37-5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6</cp:revision>
  <dcterms:created xsi:type="dcterms:W3CDTF">2022-09-30T06:26:14Z</dcterms:created>
  <dcterms:modified xsi:type="dcterms:W3CDTF">2023-01-25T14:48:39Z</dcterms:modified>
</cp:coreProperties>
</file>