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90" r:id="rId7"/>
    <p:sldId id="289" r:id="rId8"/>
    <p:sldId id="271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  <p:sldId id="268" r:id="rId24"/>
    <p:sldId id="280" r:id="rId25"/>
    <p:sldId id="281" r:id="rId26"/>
    <p:sldId id="282" r:id="rId27"/>
    <p:sldId id="283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5" autoAdjust="0"/>
    <p:restoredTop sz="94206" autoAdjust="0"/>
  </p:normalViewPr>
  <p:slideViewPr>
    <p:cSldViewPr snapToGrid="0">
      <p:cViewPr varScale="1">
        <p:scale>
          <a:sx n="56" d="100"/>
          <a:sy n="56" d="100"/>
        </p:scale>
        <p:origin x="9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5DDA547-E910-4766-BF41-BE08E2213EDF}"/>
    <pc:docChg chg="modSld">
      <pc:chgData name="Alfred Smith" userId="3c60a3631c0db8ad" providerId="LiveId" clId="{55DDA547-E910-4766-BF41-BE08E2213EDF}" dt="2023-01-25T14:48:33.883" v="0"/>
      <pc:docMkLst>
        <pc:docMk/>
      </pc:docMkLst>
      <pc:sldChg chg="modSp mod">
        <pc:chgData name="Alfred Smith" userId="3c60a3631c0db8ad" providerId="LiveId" clId="{55DDA547-E910-4766-BF41-BE08E2213EDF}" dt="2023-01-25T14:48:33.883" v="0"/>
        <pc:sldMkLst>
          <pc:docMk/>
          <pc:sldMk cId="1499918570" sldId="257"/>
        </pc:sldMkLst>
        <pc:spChg chg="mod">
          <ac:chgData name="Alfred Smith" userId="3c60a3631c0db8ad" providerId="LiveId" clId="{55DDA547-E910-4766-BF41-BE08E2213EDF}" dt="2023-01-25T14:48:33.883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4B1F2351-2E92-4D7C-8191-86DB1AF0B588}"/>
    <pc:docChg chg="custSel modSld">
      <pc:chgData name="Leonie Smith" userId="fed1330f33f5650e" providerId="LiveId" clId="{4B1F2351-2E92-4D7C-8191-86DB1AF0B588}" dt="2023-01-16T08:51:05.154" v="45"/>
      <pc:docMkLst>
        <pc:docMk/>
      </pc:docMkLst>
      <pc:sldChg chg="delSp modTransition modAnim">
        <pc:chgData name="Leonie Smith" userId="fed1330f33f5650e" providerId="LiveId" clId="{4B1F2351-2E92-4D7C-8191-86DB1AF0B588}" dt="2023-01-16T08:49:32.789" v="19"/>
        <pc:sldMkLst>
          <pc:docMk/>
          <pc:sldMk cId="1499918570" sldId="257"/>
        </pc:sldMkLst>
        <pc:picChg chg="del">
          <ac:chgData name="Leonie Smith" userId="fed1330f33f5650e" providerId="LiveId" clId="{4B1F2351-2E92-4D7C-8191-86DB1AF0B588}" dt="2023-01-16T08:49:32.789" v="19"/>
          <ac:picMkLst>
            <pc:docMk/>
            <pc:sldMk cId="1499918570" sldId="257"/>
            <ac:picMk id="4" creationId="{FC436E99-B486-0F34-7E36-C56767853EC8}"/>
          </ac:picMkLst>
        </pc:picChg>
      </pc:sldChg>
      <pc:sldChg chg="addSp delSp modSp mod modTransition">
        <pc:chgData name="Leonie Smith" userId="fed1330f33f5650e" providerId="LiveId" clId="{4B1F2351-2E92-4D7C-8191-86DB1AF0B588}" dt="2023-01-16T08:49:32.789" v="19"/>
        <pc:sldMkLst>
          <pc:docMk/>
          <pc:sldMk cId="3788111665" sldId="258"/>
        </pc:sldMkLst>
        <pc:spChg chg="del">
          <ac:chgData name="Leonie Smith" userId="fed1330f33f5650e" providerId="LiveId" clId="{4B1F2351-2E92-4D7C-8191-86DB1AF0B588}" dt="2023-01-16T08:47:24.618" v="0" actId="21"/>
          <ac:spMkLst>
            <pc:docMk/>
            <pc:sldMk cId="3788111665" sldId="258"/>
            <ac:spMk id="2" creationId="{5008FB62-E0FE-F930-93FD-37C4C5F3599A}"/>
          </ac:spMkLst>
        </pc:spChg>
        <pc:spChg chg="add mod">
          <ac:chgData name="Leonie Smith" userId="fed1330f33f5650e" providerId="LiveId" clId="{4B1F2351-2E92-4D7C-8191-86DB1AF0B588}" dt="2023-01-16T08:48:12.403" v="6"/>
          <ac:spMkLst>
            <pc:docMk/>
            <pc:sldMk cId="3788111665" sldId="258"/>
            <ac:spMk id="4" creationId="{2041B93A-AEFA-EAA4-9187-99D04380FF84}"/>
          </ac:spMkLst>
        </pc:spChg>
      </pc:sldChg>
      <pc:sldChg chg="addSp delSp modSp mod modTransition modAnim">
        <pc:chgData name="Leonie Smith" userId="fed1330f33f5650e" providerId="LiveId" clId="{4B1F2351-2E92-4D7C-8191-86DB1AF0B588}" dt="2023-01-16T08:51:05.154" v="45"/>
        <pc:sldMkLst>
          <pc:docMk/>
          <pc:sldMk cId="454763615" sldId="259"/>
        </pc:sldMkLst>
        <pc:spChg chg="add mod">
          <ac:chgData name="Leonie Smith" userId="fed1330f33f5650e" providerId="LiveId" clId="{4B1F2351-2E92-4D7C-8191-86DB1AF0B588}" dt="2023-01-16T08:51:05.154" v="45"/>
          <ac:spMkLst>
            <pc:docMk/>
            <pc:sldMk cId="454763615" sldId="259"/>
            <ac:spMk id="2" creationId="{5F97ADD7-8B8A-39C3-208B-612B7F18A61E}"/>
          </ac:spMkLst>
        </pc:spChg>
        <pc:spChg chg="del">
          <ac:chgData name="Leonie Smith" userId="fed1330f33f5650e" providerId="LiveId" clId="{4B1F2351-2E92-4D7C-8191-86DB1AF0B588}" dt="2023-01-16T08:49:42.901" v="20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454763615" sldId="259"/>
            <ac:picMk id="5" creationId="{B46A8394-3769-2FDF-6E54-175029CA5925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1:03.188" v="44"/>
        <pc:sldMkLst>
          <pc:docMk/>
          <pc:sldMk cId="2346136586" sldId="260"/>
        </pc:sldMkLst>
        <pc:spChg chg="add mod">
          <ac:chgData name="Leonie Smith" userId="fed1330f33f5650e" providerId="LiveId" clId="{4B1F2351-2E92-4D7C-8191-86DB1AF0B588}" dt="2023-01-16T08:51:03.188" v="44"/>
          <ac:spMkLst>
            <pc:docMk/>
            <pc:sldMk cId="2346136586" sldId="260"/>
            <ac:spMk id="2" creationId="{AAE12A12-198C-11E3-672D-20C82C52B994}"/>
          </ac:spMkLst>
        </pc:spChg>
        <pc:spChg chg="del">
          <ac:chgData name="Leonie Smith" userId="fed1330f33f5650e" providerId="LiveId" clId="{4B1F2351-2E92-4D7C-8191-86DB1AF0B588}" dt="2023-01-16T08:49:47.064" v="21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2346136586" sldId="260"/>
            <ac:picMk id="5" creationId="{66AF3988-262D-0BB7-EBF8-2D7A70ECA19C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1:00.219" v="42"/>
        <pc:sldMkLst>
          <pc:docMk/>
          <pc:sldMk cId="4037329247" sldId="261"/>
        </pc:sldMkLst>
        <pc:spChg chg="add mod">
          <ac:chgData name="Leonie Smith" userId="fed1330f33f5650e" providerId="LiveId" clId="{4B1F2351-2E92-4D7C-8191-86DB1AF0B588}" dt="2023-01-16T08:51:00.219" v="42"/>
          <ac:spMkLst>
            <pc:docMk/>
            <pc:sldMk cId="4037329247" sldId="261"/>
            <ac:spMk id="2" creationId="{2D3DBEC3-12FD-603B-CC2A-45BFF24633AD}"/>
          </ac:spMkLst>
        </pc:spChg>
        <pc:spChg chg="del">
          <ac:chgData name="Leonie Smith" userId="fed1330f33f5650e" providerId="LiveId" clId="{4B1F2351-2E92-4D7C-8191-86DB1AF0B588}" dt="2023-01-16T08:49:57.824" v="23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4037329247" sldId="261"/>
            <ac:picMk id="7" creationId="{78F0C92C-87AF-A5BD-AD98-5988EEBDDA43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58.752" v="41"/>
        <pc:sldMkLst>
          <pc:docMk/>
          <pc:sldMk cId="1909638311" sldId="262"/>
        </pc:sldMkLst>
        <pc:spChg chg="del">
          <ac:chgData name="Leonie Smith" userId="fed1330f33f5650e" providerId="LiveId" clId="{4B1F2351-2E92-4D7C-8191-86DB1AF0B588}" dt="2023-01-16T08:50:01.275" v="24" actId="21"/>
          <ac:spMkLst>
            <pc:docMk/>
            <pc:sldMk cId="1909638311" sldId="262"/>
            <ac:spMk id="3" creationId="{A58184BD-88F1-BA02-40C1-D8403D0EEC0D}"/>
          </ac:spMkLst>
        </pc:spChg>
        <pc:spChg chg="add mod">
          <ac:chgData name="Leonie Smith" userId="fed1330f33f5650e" providerId="LiveId" clId="{4B1F2351-2E92-4D7C-8191-86DB1AF0B588}" dt="2023-01-16T08:50:58.752" v="41"/>
          <ac:spMkLst>
            <pc:docMk/>
            <pc:sldMk cId="1909638311" sldId="262"/>
            <ac:spMk id="5" creationId="{BBEC4583-CA3D-5095-70AE-2A7F4C53B9BB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1909638311" sldId="262"/>
            <ac:picMk id="2" creationId="{A3062F25-A5F5-41E2-388E-1F8A60271E61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57.167" v="40"/>
        <pc:sldMkLst>
          <pc:docMk/>
          <pc:sldMk cId="641208035" sldId="263"/>
        </pc:sldMkLst>
        <pc:spChg chg="del">
          <ac:chgData name="Leonie Smith" userId="fed1330f33f5650e" providerId="LiveId" clId="{4B1F2351-2E92-4D7C-8191-86DB1AF0B588}" dt="2023-01-16T08:50:04.160" v="25" actId="21"/>
          <ac:spMkLst>
            <pc:docMk/>
            <pc:sldMk cId="641208035" sldId="263"/>
            <ac:spMk id="3" creationId="{A58184BD-88F1-BA02-40C1-D8403D0EEC0D}"/>
          </ac:spMkLst>
        </pc:spChg>
        <pc:spChg chg="add mod">
          <ac:chgData name="Leonie Smith" userId="fed1330f33f5650e" providerId="LiveId" clId="{4B1F2351-2E92-4D7C-8191-86DB1AF0B588}" dt="2023-01-16T08:50:57.167" v="40"/>
          <ac:spMkLst>
            <pc:docMk/>
            <pc:sldMk cId="641208035" sldId="263"/>
            <ac:spMk id="5" creationId="{7981F2C0-6E91-F340-1728-AB5CEC2E24E5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641208035" sldId="263"/>
            <ac:picMk id="2" creationId="{427C44AA-02FD-F1B3-122F-B3AE31D69552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55.490" v="39"/>
        <pc:sldMkLst>
          <pc:docMk/>
          <pc:sldMk cId="4044745628" sldId="264"/>
        </pc:sldMkLst>
        <pc:spChg chg="del">
          <ac:chgData name="Leonie Smith" userId="fed1330f33f5650e" providerId="LiveId" clId="{4B1F2351-2E92-4D7C-8191-86DB1AF0B588}" dt="2023-01-16T08:50:06.990" v="26" actId="21"/>
          <ac:spMkLst>
            <pc:docMk/>
            <pc:sldMk cId="4044745628" sldId="264"/>
            <ac:spMk id="3" creationId="{A58184BD-88F1-BA02-40C1-D8403D0EEC0D}"/>
          </ac:spMkLst>
        </pc:spChg>
        <pc:spChg chg="add mod">
          <ac:chgData name="Leonie Smith" userId="fed1330f33f5650e" providerId="LiveId" clId="{4B1F2351-2E92-4D7C-8191-86DB1AF0B588}" dt="2023-01-16T08:50:55.490" v="39"/>
          <ac:spMkLst>
            <pc:docMk/>
            <pc:sldMk cId="4044745628" sldId="264"/>
            <ac:spMk id="5" creationId="{55A96C0D-E92E-A6F8-CC76-1475D16AEDB1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4044745628" sldId="264"/>
            <ac:picMk id="2" creationId="{CE67D07C-BF54-C169-063B-D8A14F10E932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53.610" v="38"/>
        <pc:sldMkLst>
          <pc:docMk/>
          <pc:sldMk cId="978260341" sldId="265"/>
        </pc:sldMkLst>
        <pc:spChg chg="add mod">
          <ac:chgData name="Leonie Smith" userId="fed1330f33f5650e" providerId="LiveId" clId="{4B1F2351-2E92-4D7C-8191-86DB1AF0B588}" dt="2023-01-16T08:50:53.610" v="38"/>
          <ac:spMkLst>
            <pc:docMk/>
            <pc:sldMk cId="978260341" sldId="265"/>
            <ac:spMk id="2" creationId="{D88A49B2-1D81-D52D-A161-0E9AFAF0AA51}"/>
          </ac:spMkLst>
        </pc:spChg>
        <pc:spChg chg="del">
          <ac:chgData name="Leonie Smith" userId="fed1330f33f5650e" providerId="LiveId" clId="{4B1F2351-2E92-4D7C-8191-86DB1AF0B588}" dt="2023-01-16T08:50:09.819" v="27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978260341" sldId="265"/>
            <ac:picMk id="8" creationId="{9C4D14F2-03F1-293D-B98B-8E0E7BBDCADD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51.920" v="37"/>
        <pc:sldMkLst>
          <pc:docMk/>
          <pc:sldMk cId="3575870363" sldId="266"/>
        </pc:sldMkLst>
        <pc:spChg chg="add mod">
          <ac:chgData name="Leonie Smith" userId="fed1330f33f5650e" providerId="LiveId" clId="{4B1F2351-2E92-4D7C-8191-86DB1AF0B588}" dt="2023-01-16T08:50:51.920" v="37"/>
          <ac:spMkLst>
            <pc:docMk/>
            <pc:sldMk cId="3575870363" sldId="266"/>
            <ac:spMk id="2" creationId="{D3AB9327-697F-434B-017B-595A169D766D}"/>
          </ac:spMkLst>
        </pc:spChg>
        <pc:spChg chg="del">
          <ac:chgData name="Leonie Smith" userId="fed1330f33f5650e" providerId="LiveId" clId="{4B1F2351-2E92-4D7C-8191-86DB1AF0B588}" dt="2023-01-16T08:50:14.808" v="28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3575870363" sldId="266"/>
            <ac:picMk id="6" creationId="{2E5E474B-D9D8-ACE2-5F52-A607E8A541D3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49.886" v="36"/>
        <pc:sldMkLst>
          <pc:docMk/>
          <pc:sldMk cId="4017137865" sldId="267"/>
        </pc:sldMkLst>
        <pc:spChg chg="add mod">
          <ac:chgData name="Leonie Smith" userId="fed1330f33f5650e" providerId="LiveId" clId="{4B1F2351-2E92-4D7C-8191-86DB1AF0B588}" dt="2023-01-16T08:50:49.886" v="36"/>
          <ac:spMkLst>
            <pc:docMk/>
            <pc:sldMk cId="4017137865" sldId="267"/>
            <ac:spMk id="2" creationId="{D8A70ECA-6EAC-EA06-5D5A-AF6AE445D588}"/>
          </ac:spMkLst>
        </pc:spChg>
        <pc:spChg chg="del">
          <ac:chgData name="Leonie Smith" userId="fed1330f33f5650e" providerId="LiveId" clId="{4B1F2351-2E92-4D7C-8191-86DB1AF0B588}" dt="2023-01-16T08:50:17.829" v="29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4017137865" sldId="267"/>
            <ac:picMk id="6" creationId="{FF670EF1-EDDC-4F6E-8D87-BF1A71E74CB8}"/>
          </ac:picMkLst>
        </pc:picChg>
      </pc:sldChg>
      <pc:sldChg chg="addSp delSp modSp mod modTransition modAnim">
        <pc:chgData name="Leonie Smith" userId="fed1330f33f5650e" providerId="LiveId" clId="{4B1F2351-2E92-4D7C-8191-86DB1AF0B588}" dt="2023-01-16T08:50:48.142" v="35"/>
        <pc:sldMkLst>
          <pc:docMk/>
          <pc:sldMk cId="3137811553" sldId="268"/>
        </pc:sldMkLst>
        <pc:spChg chg="add mod">
          <ac:chgData name="Leonie Smith" userId="fed1330f33f5650e" providerId="LiveId" clId="{4B1F2351-2E92-4D7C-8191-86DB1AF0B588}" dt="2023-01-16T08:50:48.142" v="35"/>
          <ac:spMkLst>
            <pc:docMk/>
            <pc:sldMk cId="3137811553" sldId="268"/>
            <ac:spMk id="2" creationId="{6BAD02F9-7C52-FC31-845D-ADEDF0D08488}"/>
          </ac:spMkLst>
        </pc:spChg>
        <pc:spChg chg="del">
          <ac:chgData name="Leonie Smith" userId="fed1330f33f5650e" providerId="LiveId" clId="{4B1F2351-2E92-4D7C-8191-86DB1AF0B588}" dt="2023-01-16T08:50:22.014" v="30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3137811553" sldId="268"/>
            <ac:picMk id="5" creationId="{44F4CF7F-8EA2-1C03-825E-923129C19739}"/>
          </ac:picMkLst>
        </pc:pic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4120481681" sldId="270"/>
        </pc:sldMkLst>
        <pc:spChg chg="mod">
          <ac:chgData name="Leonie Smith" userId="fed1330f33f5650e" providerId="LiveId" clId="{4B1F2351-2E92-4D7C-8191-86DB1AF0B588}" dt="2023-01-16T08:48:07.810" v="5" actId="1076"/>
          <ac:spMkLst>
            <pc:docMk/>
            <pc:sldMk cId="4120481681" sldId="270"/>
            <ac:spMk id="3" creationId="{76A20480-145C-E161-D591-93D75A89FB5B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939110669" sldId="271"/>
        </pc:sldMkLst>
        <pc:spChg chg="mod">
          <ac:chgData name="Leonie Smith" userId="fed1330f33f5650e" providerId="LiveId" clId="{4B1F2351-2E92-4D7C-8191-86DB1AF0B588}" dt="2023-01-16T08:48:29.608" v="8"/>
          <ac:spMkLst>
            <pc:docMk/>
            <pc:sldMk cId="939110669" sldId="271"/>
            <ac:spMk id="2" creationId="{9581CF08-1BAB-56BE-A371-81F74B0D9941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4024569785" sldId="272"/>
        </pc:sldMkLst>
        <pc:spChg chg="mod">
          <ac:chgData name="Leonie Smith" userId="fed1330f33f5650e" providerId="LiveId" clId="{4B1F2351-2E92-4D7C-8191-86DB1AF0B588}" dt="2023-01-16T08:48:34.579" v="9"/>
          <ac:spMkLst>
            <pc:docMk/>
            <pc:sldMk cId="4024569785" sldId="272"/>
            <ac:spMk id="2" creationId="{7456C773-6946-52E3-F174-E27297C915D6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487179600" sldId="273"/>
        </pc:sldMkLst>
        <pc:spChg chg="mod">
          <ac:chgData name="Leonie Smith" userId="fed1330f33f5650e" providerId="LiveId" clId="{4B1F2351-2E92-4D7C-8191-86DB1AF0B588}" dt="2023-01-16T08:48:39.954" v="10"/>
          <ac:spMkLst>
            <pc:docMk/>
            <pc:sldMk cId="487179600" sldId="273"/>
            <ac:spMk id="2" creationId="{5044599A-70A8-574B-B86F-95838F6100AC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2168401200" sldId="274"/>
        </pc:sldMkLst>
        <pc:spChg chg="mod">
          <ac:chgData name="Leonie Smith" userId="fed1330f33f5650e" providerId="LiveId" clId="{4B1F2351-2E92-4D7C-8191-86DB1AF0B588}" dt="2023-01-16T08:48:44.974" v="11"/>
          <ac:spMkLst>
            <pc:docMk/>
            <pc:sldMk cId="2168401200" sldId="274"/>
            <ac:spMk id="2" creationId="{BF1DBF15-7446-5F12-8E9A-7C3FA2B7C515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2996969115" sldId="275"/>
        </pc:sldMkLst>
        <pc:spChg chg="mod">
          <ac:chgData name="Leonie Smith" userId="fed1330f33f5650e" providerId="LiveId" clId="{4B1F2351-2E92-4D7C-8191-86DB1AF0B588}" dt="2023-01-16T08:48:49.833" v="12"/>
          <ac:spMkLst>
            <pc:docMk/>
            <pc:sldMk cId="2996969115" sldId="275"/>
            <ac:spMk id="2" creationId="{248ABFC0-67C4-7776-9FD1-CA239247CDAB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2390376940" sldId="276"/>
        </pc:sldMkLst>
        <pc:spChg chg="mod">
          <ac:chgData name="Leonie Smith" userId="fed1330f33f5650e" providerId="LiveId" clId="{4B1F2351-2E92-4D7C-8191-86DB1AF0B588}" dt="2023-01-16T08:48:57.991" v="13"/>
          <ac:spMkLst>
            <pc:docMk/>
            <pc:sldMk cId="2390376940" sldId="276"/>
            <ac:spMk id="2" creationId="{8C5E9766-E370-71BB-37B6-3E5B1FC1042F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4265919077" sldId="277"/>
        </pc:sldMkLst>
        <pc:spChg chg="mod">
          <ac:chgData name="Leonie Smith" userId="fed1330f33f5650e" providerId="LiveId" clId="{4B1F2351-2E92-4D7C-8191-86DB1AF0B588}" dt="2023-01-16T08:49:03.258" v="14"/>
          <ac:spMkLst>
            <pc:docMk/>
            <pc:sldMk cId="4265919077" sldId="277"/>
            <ac:spMk id="2" creationId="{4755276C-D780-7B55-C962-D2E32D3F378B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210266664" sldId="278"/>
        </pc:sldMkLst>
        <pc:spChg chg="mod">
          <ac:chgData name="Leonie Smith" userId="fed1330f33f5650e" providerId="LiveId" clId="{4B1F2351-2E92-4D7C-8191-86DB1AF0B588}" dt="2023-01-16T08:49:08.395" v="15"/>
          <ac:spMkLst>
            <pc:docMk/>
            <pc:sldMk cId="210266664" sldId="278"/>
            <ac:spMk id="2" creationId="{C331336F-96C9-7D06-A0B7-7385C3D5BC02}"/>
          </ac:spMkLst>
        </pc:sp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791300187" sldId="280"/>
        </pc:sldMkLst>
        <pc:spChg chg="mod">
          <ac:chgData name="Leonie Smith" userId="fed1330f33f5650e" providerId="LiveId" clId="{4B1F2351-2E92-4D7C-8191-86DB1AF0B588}" dt="2023-01-16T08:49:13.101" v="16"/>
          <ac:spMkLst>
            <pc:docMk/>
            <pc:sldMk cId="791300187" sldId="280"/>
            <ac:spMk id="2" creationId="{20A3ACBF-D625-BA14-25C2-821D3208FB16}"/>
          </ac:spMkLst>
        </pc:spChg>
      </pc:sldChg>
      <pc:sldChg chg="addSp delSp modSp mod modTransition modAnim">
        <pc:chgData name="Leonie Smith" userId="fed1330f33f5650e" providerId="LiveId" clId="{4B1F2351-2E92-4D7C-8191-86DB1AF0B588}" dt="2023-01-16T08:50:46.045" v="34"/>
        <pc:sldMkLst>
          <pc:docMk/>
          <pc:sldMk cId="1922139011" sldId="281"/>
        </pc:sldMkLst>
        <pc:spChg chg="add mod">
          <ac:chgData name="Leonie Smith" userId="fed1330f33f5650e" providerId="LiveId" clId="{4B1F2351-2E92-4D7C-8191-86DB1AF0B588}" dt="2023-01-16T08:50:46.045" v="34"/>
          <ac:spMkLst>
            <pc:docMk/>
            <pc:sldMk cId="1922139011" sldId="281"/>
            <ac:spMk id="2" creationId="{9AA19754-607B-F345-4BC1-1E84A99494C3}"/>
          </ac:spMkLst>
        </pc:spChg>
        <pc:spChg chg="del">
          <ac:chgData name="Leonie Smith" userId="fed1330f33f5650e" providerId="LiveId" clId="{4B1F2351-2E92-4D7C-8191-86DB1AF0B588}" dt="2023-01-16T08:50:26.917" v="31" actId="21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1922139011" sldId="281"/>
            <ac:picMk id="13" creationId="{C57C52BF-BDD7-B596-C68D-F7B80E64B83B}"/>
          </ac:picMkLst>
        </pc:pic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1126511635" sldId="282"/>
        </pc:sldMkLst>
        <pc:spChg chg="mod">
          <ac:chgData name="Leonie Smith" userId="fed1330f33f5650e" providerId="LiveId" clId="{4B1F2351-2E92-4D7C-8191-86DB1AF0B588}" dt="2023-01-16T08:49:17.988" v="17"/>
          <ac:spMkLst>
            <pc:docMk/>
            <pc:sldMk cId="1126511635" sldId="282"/>
            <ac:spMk id="2" creationId="{2AAD1373-047E-5559-E973-AC26ECAEC678}"/>
          </ac:spMkLst>
        </pc:spChg>
      </pc:sldChg>
      <pc:sldChg chg="addSp delSp modSp mod modTransition modAnim">
        <pc:chgData name="Leonie Smith" userId="fed1330f33f5650e" providerId="LiveId" clId="{4B1F2351-2E92-4D7C-8191-86DB1AF0B588}" dt="2023-01-16T08:50:44.188" v="33"/>
        <pc:sldMkLst>
          <pc:docMk/>
          <pc:sldMk cId="3166251957" sldId="283"/>
        </pc:sldMkLst>
        <pc:spChg chg="add mod">
          <ac:chgData name="Leonie Smith" userId="fed1330f33f5650e" providerId="LiveId" clId="{4B1F2351-2E92-4D7C-8191-86DB1AF0B588}" dt="2023-01-16T08:50:44.188" v="33"/>
          <ac:spMkLst>
            <pc:docMk/>
            <pc:sldMk cId="3166251957" sldId="283"/>
            <ac:spMk id="2" creationId="{EB87DD0F-D8F9-E680-7032-D5ACD9A776BD}"/>
          </ac:spMkLst>
        </pc:spChg>
        <pc:spChg chg="del">
          <ac:chgData name="Leonie Smith" userId="fed1330f33f5650e" providerId="LiveId" clId="{4B1F2351-2E92-4D7C-8191-86DB1AF0B588}" dt="2023-01-16T08:50:29.678" v="32" actId="21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3166251957" sldId="283"/>
            <ac:picMk id="7" creationId="{D496DC79-B4FB-7724-9A0B-9952A46E9908}"/>
          </ac:picMkLst>
        </pc:pic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2331023925" sldId="288"/>
        </pc:sldMkLst>
        <pc:spChg chg="mod">
          <ac:chgData name="Leonie Smith" userId="fed1330f33f5650e" providerId="LiveId" clId="{4B1F2351-2E92-4D7C-8191-86DB1AF0B588}" dt="2023-01-16T08:49:24.521" v="18"/>
          <ac:spMkLst>
            <pc:docMk/>
            <pc:sldMk cId="2331023925" sldId="288"/>
            <ac:spMk id="2" creationId="{BA0CAD4D-07E1-D91C-1ADF-953EA7DCE743}"/>
          </ac:spMkLst>
        </pc:spChg>
      </pc:sldChg>
      <pc:sldChg chg="addSp delSp modSp mod modTransition modAnim">
        <pc:chgData name="Leonie Smith" userId="fed1330f33f5650e" providerId="LiveId" clId="{4B1F2351-2E92-4D7C-8191-86DB1AF0B588}" dt="2023-01-16T08:51:01.693" v="43"/>
        <pc:sldMkLst>
          <pc:docMk/>
          <pc:sldMk cId="1833626110" sldId="289"/>
        </pc:sldMkLst>
        <pc:spChg chg="add mod">
          <ac:chgData name="Leonie Smith" userId="fed1330f33f5650e" providerId="LiveId" clId="{4B1F2351-2E92-4D7C-8191-86DB1AF0B588}" dt="2023-01-16T08:51:01.693" v="43"/>
          <ac:spMkLst>
            <pc:docMk/>
            <pc:sldMk cId="1833626110" sldId="289"/>
            <ac:spMk id="2" creationId="{6A1FFAD0-9561-F254-264D-96F3747C08A3}"/>
          </ac:spMkLst>
        </pc:spChg>
        <pc:spChg chg="del">
          <ac:chgData name="Leonie Smith" userId="fed1330f33f5650e" providerId="LiveId" clId="{4B1F2351-2E92-4D7C-8191-86DB1AF0B588}" dt="2023-01-16T08:49:54.222" v="22" actId="21"/>
          <ac:spMkLst>
            <pc:docMk/>
            <pc:sldMk cId="1833626110" sldId="289"/>
            <ac:spMk id="3" creationId="{A58184BD-88F1-BA02-40C1-D8403D0EEC0D}"/>
          </ac:spMkLst>
        </pc:spChg>
        <pc:picChg chg="del">
          <ac:chgData name="Leonie Smith" userId="fed1330f33f5650e" providerId="LiveId" clId="{4B1F2351-2E92-4D7C-8191-86DB1AF0B588}" dt="2023-01-16T08:49:32.789" v="19"/>
          <ac:picMkLst>
            <pc:docMk/>
            <pc:sldMk cId="1833626110" sldId="289"/>
            <ac:picMk id="6" creationId="{8FFEDE97-947E-B83F-8A23-5126943AF033}"/>
          </ac:picMkLst>
        </pc:picChg>
      </pc:sldChg>
      <pc:sldChg chg="modSp mod modTransition">
        <pc:chgData name="Leonie Smith" userId="fed1330f33f5650e" providerId="LiveId" clId="{4B1F2351-2E92-4D7C-8191-86DB1AF0B588}" dt="2023-01-16T08:49:32.789" v="19"/>
        <pc:sldMkLst>
          <pc:docMk/>
          <pc:sldMk cId="3437059885" sldId="290"/>
        </pc:sldMkLst>
        <pc:spChg chg="mod">
          <ac:chgData name="Leonie Smith" userId="fed1330f33f5650e" providerId="LiveId" clId="{4B1F2351-2E92-4D7C-8191-86DB1AF0B588}" dt="2023-01-16T08:48:23.810" v="7"/>
          <ac:spMkLst>
            <pc:docMk/>
            <pc:sldMk cId="3437059885" sldId="290"/>
            <ac:spMk id="2" creationId="{A675A12B-C8DF-D365-F78F-0EE9A7CE5E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37 </a:t>
            </a:r>
            <a:r>
              <a:rPr lang="en-US" sz="1200" b="1" i="0" u="none" strike="noStrike" baseline="0" dirty="0">
                <a:latin typeface="TimesNewRomanPS-BoldMT"/>
              </a:rPr>
              <a:t>People reject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Jesus is the Bread of Life- John 6:22-71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Officers sent to seize Jesus - John 7:1-53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Woman accused of adultery - John 8:1-12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talks to angry Pharisees - John 8:13-59 (Right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Blind man cured - John 9:1-41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Good Shepherd - John 10:1-21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Jewish leaders try to stone Jesus - John 10:22-42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37-6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96415-AAFD-5200-5F66-79DE8764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904"/>
            <a:ext cx="12192000" cy="698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6C773-6946-52E3-F174-E27297C915D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10:2,3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Whenever he brings out his own sheep, he goes before them; and the sheep follow him, for they know his voice.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C4583-CA3D-5095-70AE-2A7F4C53B9B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F491D-4B43-1DBF-1C44-88396944E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4331" y="1"/>
            <a:ext cx="126263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4599A-70A8-574B-B86F-95838F6100A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They will by no means follow a stranger, but will flee from him; for they don’t know the voice of strangers.”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spoke this parable to them, but they didn’t understand what he was telling them.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1F2C0-6E91-F340-1728-AB5CEC2E24E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2C65C-DCE1-F0F0-359D-23172C84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0527"/>
            <a:ext cx="12192000" cy="705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1DBF15-7446-5F12-8E9A-7C3FA2B7C51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therefore said to them again,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“Most certainly, I tell you, I am the sheep’s door.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All who came before me are thieves and robbers, but the sheep didn’t listen to them.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96C0D-E92E-A6F8-CC76-1475D16AEDB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675C50-98C8-565A-7E43-CDEFEC00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5"/>
            <a:ext cx="12192000" cy="6912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8ABFC0-67C4-7776-9FD1-CA239247CDA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 am the door. If anyone enters in by me, he will be saved, and will go in and go out and will find pasture.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A49B2-1D81-D52D-A161-0E9AFAF0AA5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E6DD5-CA3C-3A61-B447-038676A33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900"/>
            <a:ext cx="12192000" cy="703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E9766-E370-71BB-37B6-3E5B1FC1042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The thief only comes to steal, kill, and destroy. I came that they may have life, and may have it abundantly.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AB9327-697F-434B-017B-595A169D766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51DDC-A443-0636-6D86-610D689B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387"/>
            <a:ext cx="12192000" cy="7214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1B93A-AEFA-EAA4-9187-99D04380FF84}"/>
              </a:ext>
            </a:extLst>
          </p:cNvPr>
          <p:cNvSpPr txBox="1"/>
          <p:nvPr/>
        </p:nvSpPr>
        <p:spPr>
          <a:xfrm>
            <a:off x="169672" y="1965591"/>
            <a:ext cx="5084064" cy="329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Good Shepherd - John 10:1-21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9E3D7-73C8-6EB0-FD65-D7BDEAB9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051"/>
            <a:ext cx="12192000" cy="705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55276C-D780-7B55-C962-D2E32D3F378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 am the good shepherd.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The good shepherd lays down his life for the sheep. 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70ECA-6EAC-EA06-5D5A-AF6AE445D58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55620-FDAC-F39A-12CE-047C666D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62" y="0"/>
            <a:ext cx="132823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1336F-96C9-7D06-A0B7-7385C3D5BC0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He who is a hired hand, and not a shepherd, who doesn’t own the sheep, sees the wolf coming, leaves the sheep, and flees. The wolf snatches the sheep and scatters them.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The hired hand flees because he is a hired hand and doesn’t care for the sheep.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D02F9-7C52-FC31-845D-ADEDF0D0848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61665-0805-963F-D751-89FDDC6DC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1641"/>
            <a:ext cx="12192000" cy="6949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3ACBF-D625-BA14-25C2-821D3208FB1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10:12,13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 am the good shepherd. I know my own, and I’m known by my own;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even as the Father knows me, and I know the Father. I lay down my life for the sheep.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19754-607B-F345-4BC1-1E84A99494C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5E31C-7599-937B-AFD4-36164139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098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D1373-047E-5559-E973-AC26ECAEC67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10:14,15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 have other sheep which are not of this fold.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 must bring them also, and they will hear my voice. They will become one flock with one shepherd.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7DD0F-D8F9-E680-7032-D5ACD9A776B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51DDC-A443-0636-6D86-610D689B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387"/>
            <a:ext cx="12192000" cy="7214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CAD4D-07E1-D91C-1ADF-953EA7DCE74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2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The Good Shepherd - John 10:1-21 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7ADD7-8B8A-39C3-208B-612B7F18A61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B9C17-F7B7-99ED-3FBD-9D047E44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387"/>
            <a:ext cx="12192000" cy="7214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20480-145C-E161-D591-93D75A89FB5B}"/>
              </a:ext>
            </a:extLst>
          </p:cNvPr>
          <p:cNvSpPr txBox="1"/>
          <p:nvPr/>
        </p:nvSpPr>
        <p:spPr>
          <a:xfrm>
            <a:off x="169672" y="1965591"/>
            <a:ext cx="5084064" cy="329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Good Shepherd - John 10:1-21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(The Pharisees were arguing with Jesus because he healed a blind man. Jesus continued saying)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 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“Most certainly, I tell you,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12A12-198C-11E3-672D-20C82C52B99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7B56C-5A49-C54E-A915-53762BE9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2445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75A12B-C8DF-D365-F78F-0EE9A7CE5E7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5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one who doesn’t enter by the door into the sheep fold, but climbs up some other way, is a thief and a robber.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FFAD0-9561-F254-264D-96F3747C08A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362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7B56C-5A49-C54E-A915-53762BE9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000" y="-400833"/>
            <a:ext cx="13362551" cy="7484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1CF08-1BAB-56BE-A371-81F74B0D994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But one who enters in by the door is the shepherd of the sheep.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The gatekeeper opens the gate for him, and the sheep listen to his voice. He calls his own sheep by name and leads them out.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DBEC3-12FD-603B-CC2A-45BFF24633A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612</Words>
  <Application>Microsoft Office PowerPoint</Application>
  <PresentationFormat>Widescreen</PresentationFormat>
  <Paragraphs>54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37-6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2023-01-25T14:48:35Z</dcterms:modified>
</cp:coreProperties>
</file>