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70" r:id="rId5"/>
    <p:sldId id="260" r:id="rId6"/>
    <p:sldId id="271" r:id="rId7"/>
    <p:sldId id="261" r:id="rId8"/>
    <p:sldId id="272" r:id="rId9"/>
    <p:sldId id="262" r:id="rId10"/>
    <p:sldId id="273" r:id="rId11"/>
    <p:sldId id="263" r:id="rId12"/>
    <p:sldId id="281" r:id="rId13"/>
    <p:sldId id="264" r:id="rId14"/>
    <p:sldId id="275" r:id="rId15"/>
    <p:sldId id="265" r:id="rId16"/>
    <p:sldId id="276" r:id="rId17"/>
    <p:sldId id="266" r:id="rId18"/>
    <p:sldId id="280" r:id="rId19"/>
    <p:sldId id="267" r:id="rId20"/>
    <p:sldId id="278" r:id="rId21"/>
    <p:sldId id="26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184" autoAdjust="0"/>
  </p:normalViewPr>
  <p:slideViewPr>
    <p:cSldViewPr snapToGrid="0">
      <p:cViewPr varScale="1">
        <p:scale>
          <a:sx n="63" d="100"/>
          <a:sy n="63" d="100"/>
        </p:scale>
        <p:origin x="6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9D9D99F4-5F8A-474C-B208-1548894B6B84}"/>
    <pc:docChg chg="modSld">
      <pc:chgData name="Alfred Smith" userId="3c60a3631c0db8ad" providerId="LiveId" clId="{9D9D99F4-5F8A-474C-B208-1548894B6B84}" dt="2023-01-25T14:48:28.337" v="0"/>
      <pc:docMkLst>
        <pc:docMk/>
      </pc:docMkLst>
      <pc:sldChg chg="modSp mod">
        <pc:chgData name="Alfred Smith" userId="3c60a3631c0db8ad" providerId="LiveId" clId="{9D9D99F4-5F8A-474C-B208-1548894B6B84}" dt="2023-01-25T14:48:28.337" v="0"/>
        <pc:sldMkLst>
          <pc:docMk/>
          <pc:sldMk cId="1499918570" sldId="257"/>
        </pc:sldMkLst>
        <pc:spChg chg="mod">
          <ac:chgData name="Alfred Smith" userId="3c60a3631c0db8ad" providerId="LiveId" clId="{9D9D99F4-5F8A-474C-B208-1548894B6B84}" dt="2023-01-25T14:48:28.337" v="0"/>
          <ac:spMkLst>
            <pc:docMk/>
            <pc:sldMk cId="1499918570" sldId="257"/>
            <ac:spMk id="3" creationId="{0228937D-0D81-2DA1-1C55-FD99B23FE1AE}"/>
          </ac:spMkLst>
        </pc:spChg>
      </pc:sldChg>
    </pc:docChg>
  </pc:docChgLst>
  <pc:docChgLst>
    <pc:chgData name="Leonie Smith" userId="fed1330f33f5650e" providerId="LiveId" clId="{29F1B2DB-62EE-4B46-B197-2A21658FFD97}"/>
    <pc:docChg chg="custSel modSld">
      <pc:chgData name="Leonie Smith" userId="fed1330f33f5650e" providerId="LiveId" clId="{29F1B2DB-62EE-4B46-B197-2A21658FFD97}" dt="2023-01-16T09:02:03.661" v="37"/>
      <pc:docMkLst>
        <pc:docMk/>
      </pc:docMkLst>
      <pc:sldChg chg="delSp modTransition modAnim">
        <pc:chgData name="Leonie Smith" userId="fed1330f33f5650e" providerId="LiveId" clId="{29F1B2DB-62EE-4B46-B197-2A21658FFD97}" dt="2023-01-16T09:00:53.731" v="17"/>
        <pc:sldMkLst>
          <pc:docMk/>
          <pc:sldMk cId="1499918570" sldId="257"/>
        </pc:sldMkLst>
        <pc:picChg chg="del">
          <ac:chgData name="Leonie Smith" userId="fed1330f33f5650e" providerId="LiveId" clId="{29F1B2DB-62EE-4B46-B197-2A21658FFD97}" dt="2023-01-16T09:00:53.731" v="17"/>
          <ac:picMkLst>
            <pc:docMk/>
            <pc:sldMk cId="1499918570" sldId="257"/>
            <ac:picMk id="4" creationId="{F9EE5F8C-5888-B4DE-991A-0C18CF906DD7}"/>
          </ac:picMkLst>
        </pc:picChg>
      </pc:sldChg>
      <pc:sldChg chg="addSp delSp modSp mod modTransition">
        <pc:chgData name="Leonie Smith" userId="fed1330f33f5650e" providerId="LiveId" clId="{29F1B2DB-62EE-4B46-B197-2A21658FFD97}" dt="2023-01-16T09:00:53.731" v="17"/>
        <pc:sldMkLst>
          <pc:docMk/>
          <pc:sldMk cId="3788111665" sldId="258"/>
        </pc:sldMkLst>
        <pc:spChg chg="del">
          <ac:chgData name="Leonie Smith" userId="fed1330f33f5650e" providerId="LiveId" clId="{29F1B2DB-62EE-4B46-B197-2A21658FFD97}" dt="2023-01-16T08:58:36.476" v="0" actId="21"/>
          <ac:spMkLst>
            <pc:docMk/>
            <pc:sldMk cId="3788111665" sldId="258"/>
            <ac:spMk id="2" creationId="{FB9A1B6D-94A1-758A-69FF-B2681922A41B}"/>
          </ac:spMkLst>
        </pc:spChg>
        <pc:spChg chg="add mod">
          <ac:chgData name="Leonie Smith" userId="fed1330f33f5650e" providerId="LiveId" clId="{29F1B2DB-62EE-4B46-B197-2A21658FFD97}" dt="2023-01-16T08:59:39.641" v="7"/>
          <ac:spMkLst>
            <pc:docMk/>
            <pc:sldMk cId="3788111665" sldId="258"/>
            <ac:spMk id="3" creationId="{636B2A14-C99F-B352-FE1B-974BA8059CA6}"/>
          </ac:spMkLst>
        </pc:spChg>
      </pc:sldChg>
      <pc:sldChg chg="addSp delSp modSp mod modTransition modAnim">
        <pc:chgData name="Leonie Smith" userId="fed1330f33f5650e" providerId="LiveId" clId="{29F1B2DB-62EE-4B46-B197-2A21658FFD97}" dt="2023-01-16T09:02:03.661" v="37"/>
        <pc:sldMkLst>
          <pc:docMk/>
          <pc:sldMk cId="454763615" sldId="259"/>
        </pc:sldMkLst>
        <pc:spChg chg="del">
          <ac:chgData name="Leonie Smith" userId="fed1330f33f5650e" providerId="LiveId" clId="{29F1B2DB-62EE-4B46-B197-2A21658FFD97}" dt="2023-01-16T09:00:55.933" v="18" actId="21"/>
          <ac:spMkLst>
            <pc:docMk/>
            <pc:sldMk cId="454763615" sldId="259"/>
            <ac:spMk id="3" creationId="{A58184BD-88F1-BA02-40C1-D8403D0EEC0D}"/>
          </ac:spMkLst>
        </pc:spChg>
        <pc:spChg chg="add mod">
          <ac:chgData name="Leonie Smith" userId="fed1330f33f5650e" providerId="LiveId" clId="{29F1B2DB-62EE-4B46-B197-2A21658FFD97}" dt="2023-01-16T09:02:03.661" v="37"/>
          <ac:spMkLst>
            <pc:docMk/>
            <pc:sldMk cId="454763615" sldId="259"/>
            <ac:spMk id="5" creationId="{57CDDB48-CFE4-C0F2-1BFC-97E2CC4CD2F9}"/>
          </ac:spMkLst>
        </pc:spChg>
        <pc:picChg chg="del">
          <ac:chgData name="Leonie Smith" userId="fed1330f33f5650e" providerId="LiveId" clId="{29F1B2DB-62EE-4B46-B197-2A21658FFD97}" dt="2023-01-16T09:00:53.731" v="17"/>
          <ac:picMkLst>
            <pc:docMk/>
            <pc:sldMk cId="454763615" sldId="259"/>
            <ac:picMk id="2" creationId="{FCA2E754-D767-C0AE-3FAD-AB696F9A63D3}"/>
          </ac:picMkLst>
        </pc:picChg>
      </pc:sldChg>
      <pc:sldChg chg="addSp delSp modSp mod modTransition modAnim">
        <pc:chgData name="Leonie Smith" userId="fed1330f33f5650e" providerId="LiveId" clId="{29F1B2DB-62EE-4B46-B197-2A21658FFD97}" dt="2023-01-16T09:02:01.651" v="36"/>
        <pc:sldMkLst>
          <pc:docMk/>
          <pc:sldMk cId="2346136586" sldId="260"/>
        </pc:sldMkLst>
        <pc:spChg chg="add mod">
          <ac:chgData name="Leonie Smith" userId="fed1330f33f5650e" providerId="LiveId" clId="{29F1B2DB-62EE-4B46-B197-2A21658FFD97}" dt="2023-01-16T09:02:01.651" v="36"/>
          <ac:spMkLst>
            <pc:docMk/>
            <pc:sldMk cId="2346136586" sldId="260"/>
            <ac:spMk id="2" creationId="{EBD6DDCF-5F7E-7C67-5643-8A2917A7C81D}"/>
          </ac:spMkLst>
        </pc:spChg>
        <pc:spChg chg="del">
          <ac:chgData name="Leonie Smith" userId="fed1330f33f5650e" providerId="LiveId" clId="{29F1B2DB-62EE-4B46-B197-2A21658FFD97}" dt="2023-01-16T09:01:00.044" v="19" actId="21"/>
          <ac:spMkLst>
            <pc:docMk/>
            <pc:sldMk cId="2346136586" sldId="260"/>
            <ac:spMk id="3" creationId="{A58184BD-88F1-BA02-40C1-D8403D0EEC0D}"/>
          </ac:spMkLst>
        </pc:spChg>
        <pc:picChg chg="del">
          <ac:chgData name="Leonie Smith" userId="fed1330f33f5650e" providerId="LiveId" clId="{29F1B2DB-62EE-4B46-B197-2A21658FFD97}" dt="2023-01-16T09:00:53.731" v="17"/>
          <ac:picMkLst>
            <pc:docMk/>
            <pc:sldMk cId="2346136586" sldId="260"/>
            <ac:picMk id="6" creationId="{649E2EE8-765E-1D63-C65F-938DDC296948}"/>
          </ac:picMkLst>
        </pc:picChg>
      </pc:sldChg>
      <pc:sldChg chg="addSp delSp modSp mod modTransition modAnim">
        <pc:chgData name="Leonie Smith" userId="fed1330f33f5650e" providerId="LiveId" clId="{29F1B2DB-62EE-4B46-B197-2A21658FFD97}" dt="2023-01-16T09:01:59.889" v="35"/>
        <pc:sldMkLst>
          <pc:docMk/>
          <pc:sldMk cId="4037329247" sldId="261"/>
        </pc:sldMkLst>
        <pc:spChg chg="del">
          <ac:chgData name="Leonie Smith" userId="fed1330f33f5650e" providerId="LiveId" clId="{29F1B2DB-62EE-4B46-B197-2A21658FFD97}" dt="2023-01-16T09:01:02.416" v="20" actId="21"/>
          <ac:spMkLst>
            <pc:docMk/>
            <pc:sldMk cId="4037329247" sldId="261"/>
            <ac:spMk id="3" creationId="{A58184BD-88F1-BA02-40C1-D8403D0EEC0D}"/>
          </ac:spMkLst>
        </pc:spChg>
        <pc:spChg chg="add mod">
          <ac:chgData name="Leonie Smith" userId="fed1330f33f5650e" providerId="LiveId" clId="{29F1B2DB-62EE-4B46-B197-2A21658FFD97}" dt="2023-01-16T09:01:59.889" v="35"/>
          <ac:spMkLst>
            <pc:docMk/>
            <pc:sldMk cId="4037329247" sldId="261"/>
            <ac:spMk id="5" creationId="{005555F1-881C-BF97-3705-8EF5FB74DE86}"/>
          </ac:spMkLst>
        </pc:spChg>
        <pc:picChg chg="del">
          <ac:chgData name="Leonie Smith" userId="fed1330f33f5650e" providerId="LiveId" clId="{29F1B2DB-62EE-4B46-B197-2A21658FFD97}" dt="2023-01-16T09:00:53.731" v="17"/>
          <ac:picMkLst>
            <pc:docMk/>
            <pc:sldMk cId="4037329247" sldId="261"/>
            <ac:picMk id="2" creationId="{2CB893A7-F796-A941-193C-B1869614945A}"/>
          </ac:picMkLst>
        </pc:picChg>
      </pc:sldChg>
      <pc:sldChg chg="addSp delSp modSp mod modTransition modAnim">
        <pc:chgData name="Leonie Smith" userId="fed1330f33f5650e" providerId="LiveId" clId="{29F1B2DB-62EE-4B46-B197-2A21658FFD97}" dt="2023-01-16T09:01:58.059" v="34"/>
        <pc:sldMkLst>
          <pc:docMk/>
          <pc:sldMk cId="1909638311" sldId="262"/>
        </pc:sldMkLst>
        <pc:spChg chg="del">
          <ac:chgData name="Leonie Smith" userId="fed1330f33f5650e" providerId="LiveId" clId="{29F1B2DB-62EE-4B46-B197-2A21658FFD97}" dt="2023-01-16T09:01:08.011" v="21" actId="21"/>
          <ac:spMkLst>
            <pc:docMk/>
            <pc:sldMk cId="1909638311" sldId="262"/>
            <ac:spMk id="3" creationId="{A58184BD-88F1-BA02-40C1-D8403D0EEC0D}"/>
          </ac:spMkLst>
        </pc:spChg>
        <pc:spChg chg="add mod">
          <ac:chgData name="Leonie Smith" userId="fed1330f33f5650e" providerId="LiveId" clId="{29F1B2DB-62EE-4B46-B197-2A21658FFD97}" dt="2023-01-16T09:01:58.059" v="34"/>
          <ac:spMkLst>
            <pc:docMk/>
            <pc:sldMk cId="1909638311" sldId="262"/>
            <ac:spMk id="5" creationId="{01C876AE-E0F9-973F-7ADA-4250811322D0}"/>
          </ac:spMkLst>
        </pc:spChg>
        <pc:picChg chg="del">
          <ac:chgData name="Leonie Smith" userId="fed1330f33f5650e" providerId="LiveId" clId="{29F1B2DB-62EE-4B46-B197-2A21658FFD97}" dt="2023-01-16T09:00:53.731" v="17"/>
          <ac:picMkLst>
            <pc:docMk/>
            <pc:sldMk cId="1909638311" sldId="262"/>
            <ac:picMk id="2" creationId="{8987FF97-77E9-BE9E-5F44-B3AA30D99530}"/>
          </ac:picMkLst>
        </pc:picChg>
      </pc:sldChg>
      <pc:sldChg chg="addSp delSp modSp mod modTransition modAnim">
        <pc:chgData name="Leonie Smith" userId="fed1330f33f5650e" providerId="LiveId" clId="{29F1B2DB-62EE-4B46-B197-2A21658FFD97}" dt="2023-01-16T09:01:56.030" v="33"/>
        <pc:sldMkLst>
          <pc:docMk/>
          <pc:sldMk cId="641208035" sldId="263"/>
        </pc:sldMkLst>
        <pc:spChg chg="add mod">
          <ac:chgData name="Leonie Smith" userId="fed1330f33f5650e" providerId="LiveId" clId="{29F1B2DB-62EE-4B46-B197-2A21658FFD97}" dt="2023-01-16T09:01:56.030" v="33"/>
          <ac:spMkLst>
            <pc:docMk/>
            <pc:sldMk cId="641208035" sldId="263"/>
            <ac:spMk id="2" creationId="{E1D67567-B3AB-BBB8-F893-FD489684F3B7}"/>
          </ac:spMkLst>
        </pc:spChg>
        <pc:spChg chg="del">
          <ac:chgData name="Leonie Smith" userId="fed1330f33f5650e" providerId="LiveId" clId="{29F1B2DB-62EE-4B46-B197-2A21658FFD97}" dt="2023-01-16T09:01:11.589" v="22" actId="21"/>
          <ac:spMkLst>
            <pc:docMk/>
            <pc:sldMk cId="641208035" sldId="263"/>
            <ac:spMk id="3" creationId="{A58184BD-88F1-BA02-40C1-D8403D0EEC0D}"/>
          </ac:spMkLst>
        </pc:spChg>
        <pc:picChg chg="del">
          <ac:chgData name="Leonie Smith" userId="fed1330f33f5650e" providerId="LiveId" clId="{29F1B2DB-62EE-4B46-B197-2A21658FFD97}" dt="2023-01-16T09:00:53.731" v="17"/>
          <ac:picMkLst>
            <pc:docMk/>
            <pc:sldMk cId="641208035" sldId="263"/>
            <ac:picMk id="6" creationId="{BA93B0E0-7765-E332-C82E-7B694F6F94FC}"/>
          </ac:picMkLst>
        </pc:picChg>
      </pc:sldChg>
      <pc:sldChg chg="addSp delSp modSp mod modTransition modAnim">
        <pc:chgData name="Leonie Smith" userId="fed1330f33f5650e" providerId="LiveId" clId="{29F1B2DB-62EE-4B46-B197-2A21658FFD97}" dt="2023-01-16T09:01:54.006" v="32"/>
        <pc:sldMkLst>
          <pc:docMk/>
          <pc:sldMk cId="4044745628" sldId="264"/>
        </pc:sldMkLst>
        <pc:spChg chg="add mod">
          <ac:chgData name="Leonie Smith" userId="fed1330f33f5650e" providerId="LiveId" clId="{29F1B2DB-62EE-4B46-B197-2A21658FFD97}" dt="2023-01-16T09:01:54.006" v="32"/>
          <ac:spMkLst>
            <pc:docMk/>
            <pc:sldMk cId="4044745628" sldId="264"/>
            <ac:spMk id="2" creationId="{FA5C15C6-DD57-7BC8-FE68-2EF77CB0A8D4}"/>
          </ac:spMkLst>
        </pc:spChg>
        <pc:spChg chg="del">
          <ac:chgData name="Leonie Smith" userId="fed1330f33f5650e" providerId="LiveId" clId="{29F1B2DB-62EE-4B46-B197-2A21658FFD97}" dt="2023-01-16T09:01:15.622" v="23" actId="21"/>
          <ac:spMkLst>
            <pc:docMk/>
            <pc:sldMk cId="4044745628" sldId="264"/>
            <ac:spMk id="3" creationId="{A58184BD-88F1-BA02-40C1-D8403D0EEC0D}"/>
          </ac:spMkLst>
        </pc:spChg>
        <pc:picChg chg="del">
          <ac:chgData name="Leonie Smith" userId="fed1330f33f5650e" providerId="LiveId" clId="{29F1B2DB-62EE-4B46-B197-2A21658FFD97}" dt="2023-01-16T09:00:53.731" v="17"/>
          <ac:picMkLst>
            <pc:docMk/>
            <pc:sldMk cId="4044745628" sldId="264"/>
            <ac:picMk id="6" creationId="{95730B67-A83E-8E5D-6622-934A29BB60D2}"/>
          </ac:picMkLst>
        </pc:picChg>
      </pc:sldChg>
      <pc:sldChg chg="addSp delSp modSp mod modTransition modAnim">
        <pc:chgData name="Leonie Smith" userId="fed1330f33f5650e" providerId="LiveId" clId="{29F1B2DB-62EE-4B46-B197-2A21658FFD97}" dt="2023-01-16T09:01:52.404" v="31"/>
        <pc:sldMkLst>
          <pc:docMk/>
          <pc:sldMk cId="978260341" sldId="265"/>
        </pc:sldMkLst>
        <pc:spChg chg="add mod">
          <ac:chgData name="Leonie Smith" userId="fed1330f33f5650e" providerId="LiveId" clId="{29F1B2DB-62EE-4B46-B197-2A21658FFD97}" dt="2023-01-16T09:01:52.404" v="31"/>
          <ac:spMkLst>
            <pc:docMk/>
            <pc:sldMk cId="978260341" sldId="265"/>
            <ac:spMk id="2" creationId="{ACACA9A9-FE24-8D6F-9544-05B3706E6625}"/>
          </ac:spMkLst>
        </pc:spChg>
        <pc:spChg chg="del">
          <ac:chgData name="Leonie Smith" userId="fed1330f33f5650e" providerId="LiveId" clId="{29F1B2DB-62EE-4B46-B197-2A21658FFD97}" dt="2023-01-16T09:01:18.276" v="24" actId="21"/>
          <ac:spMkLst>
            <pc:docMk/>
            <pc:sldMk cId="978260341" sldId="265"/>
            <ac:spMk id="3" creationId="{A58184BD-88F1-BA02-40C1-D8403D0EEC0D}"/>
          </ac:spMkLst>
        </pc:spChg>
        <pc:picChg chg="del">
          <ac:chgData name="Leonie Smith" userId="fed1330f33f5650e" providerId="LiveId" clId="{29F1B2DB-62EE-4B46-B197-2A21658FFD97}" dt="2023-01-16T09:00:53.731" v="17"/>
          <ac:picMkLst>
            <pc:docMk/>
            <pc:sldMk cId="978260341" sldId="265"/>
            <ac:picMk id="8" creationId="{BC6B4A28-80E2-220A-90B4-BEEF6A60376E}"/>
          </ac:picMkLst>
        </pc:picChg>
      </pc:sldChg>
      <pc:sldChg chg="addSp delSp modSp mod modTransition modAnim">
        <pc:chgData name="Leonie Smith" userId="fed1330f33f5650e" providerId="LiveId" clId="{29F1B2DB-62EE-4B46-B197-2A21658FFD97}" dt="2023-01-16T09:01:50.462" v="30"/>
        <pc:sldMkLst>
          <pc:docMk/>
          <pc:sldMk cId="3575870363" sldId="266"/>
        </pc:sldMkLst>
        <pc:spChg chg="add mod">
          <ac:chgData name="Leonie Smith" userId="fed1330f33f5650e" providerId="LiveId" clId="{29F1B2DB-62EE-4B46-B197-2A21658FFD97}" dt="2023-01-16T09:01:50.462" v="30"/>
          <ac:spMkLst>
            <pc:docMk/>
            <pc:sldMk cId="3575870363" sldId="266"/>
            <ac:spMk id="2" creationId="{142A9AED-8EC1-4C91-A945-8CB35420D45F}"/>
          </ac:spMkLst>
        </pc:spChg>
        <pc:spChg chg="del">
          <ac:chgData name="Leonie Smith" userId="fed1330f33f5650e" providerId="LiveId" clId="{29F1B2DB-62EE-4B46-B197-2A21658FFD97}" dt="2023-01-16T09:01:22.873" v="25" actId="21"/>
          <ac:spMkLst>
            <pc:docMk/>
            <pc:sldMk cId="3575870363" sldId="266"/>
            <ac:spMk id="3" creationId="{A58184BD-88F1-BA02-40C1-D8403D0EEC0D}"/>
          </ac:spMkLst>
        </pc:spChg>
        <pc:picChg chg="del">
          <ac:chgData name="Leonie Smith" userId="fed1330f33f5650e" providerId="LiveId" clId="{29F1B2DB-62EE-4B46-B197-2A21658FFD97}" dt="2023-01-16T09:00:53.731" v="17"/>
          <ac:picMkLst>
            <pc:docMk/>
            <pc:sldMk cId="3575870363" sldId="266"/>
            <ac:picMk id="6" creationId="{A4162FCD-35DA-471F-EBF7-BFC7E85285BD}"/>
          </ac:picMkLst>
        </pc:picChg>
      </pc:sldChg>
      <pc:sldChg chg="addSp delSp modSp mod modTransition modAnim">
        <pc:chgData name="Leonie Smith" userId="fed1330f33f5650e" providerId="LiveId" clId="{29F1B2DB-62EE-4B46-B197-2A21658FFD97}" dt="2023-01-16T09:01:47.868" v="29"/>
        <pc:sldMkLst>
          <pc:docMk/>
          <pc:sldMk cId="4017137865" sldId="267"/>
        </pc:sldMkLst>
        <pc:spChg chg="add mod">
          <ac:chgData name="Leonie Smith" userId="fed1330f33f5650e" providerId="LiveId" clId="{29F1B2DB-62EE-4B46-B197-2A21658FFD97}" dt="2023-01-16T09:01:47.868" v="29"/>
          <ac:spMkLst>
            <pc:docMk/>
            <pc:sldMk cId="4017137865" sldId="267"/>
            <ac:spMk id="2" creationId="{64AA3DF2-DA65-95A5-2137-FE49C7CE6FB9}"/>
          </ac:spMkLst>
        </pc:spChg>
        <pc:spChg chg="del">
          <ac:chgData name="Leonie Smith" userId="fed1330f33f5650e" providerId="LiveId" clId="{29F1B2DB-62EE-4B46-B197-2A21658FFD97}" dt="2023-01-16T09:01:26.394" v="26" actId="21"/>
          <ac:spMkLst>
            <pc:docMk/>
            <pc:sldMk cId="4017137865" sldId="267"/>
            <ac:spMk id="3" creationId="{A58184BD-88F1-BA02-40C1-D8403D0EEC0D}"/>
          </ac:spMkLst>
        </pc:spChg>
        <pc:picChg chg="del">
          <ac:chgData name="Leonie Smith" userId="fed1330f33f5650e" providerId="LiveId" clId="{29F1B2DB-62EE-4B46-B197-2A21658FFD97}" dt="2023-01-16T09:00:53.731" v="17"/>
          <ac:picMkLst>
            <pc:docMk/>
            <pc:sldMk cId="4017137865" sldId="267"/>
            <ac:picMk id="5" creationId="{A7CB49D5-036C-0D3D-FF67-C6C07C1D714E}"/>
          </ac:picMkLst>
        </pc:picChg>
      </pc:sldChg>
      <pc:sldChg chg="addSp delSp modSp mod modTransition modAnim">
        <pc:chgData name="Leonie Smith" userId="fed1330f33f5650e" providerId="LiveId" clId="{29F1B2DB-62EE-4B46-B197-2A21658FFD97}" dt="2023-01-16T09:01:46.296" v="28"/>
        <pc:sldMkLst>
          <pc:docMk/>
          <pc:sldMk cId="3137811553" sldId="268"/>
        </pc:sldMkLst>
        <pc:spChg chg="add mod">
          <ac:chgData name="Leonie Smith" userId="fed1330f33f5650e" providerId="LiveId" clId="{29F1B2DB-62EE-4B46-B197-2A21658FFD97}" dt="2023-01-16T09:01:46.296" v="28"/>
          <ac:spMkLst>
            <pc:docMk/>
            <pc:sldMk cId="3137811553" sldId="268"/>
            <ac:spMk id="2" creationId="{130CE85C-429A-42AF-41B2-174E184E64B5}"/>
          </ac:spMkLst>
        </pc:spChg>
        <pc:spChg chg="del">
          <ac:chgData name="Leonie Smith" userId="fed1330f33f5650e" providerId="LiveId" clId="{29F1B2DB-62EE-4B46-B197-2A21658FFD97}" dt="2023-01-16T09:01:30.114" v="27" actId="21"/>
          <ac:spMkLst>
            <pc:docMk/>
            <pc:sldMk cId="3137811553" sldId="268"/>
            <ac:spMk id="3" creationId="{A58184BD-88F1-BA02-40C1-D8403D0EEC0D}"/>
          </ac:spMkLst>
        </pc:spChg>
        <pc:picChg chg="del">
          <ac:chgData name="Leonie Smith" userId="fed1330f33f5650e" providerId="LiveId" clId="{29F1B2DB-62EE-4B46-B197-2A21658FFD97}" dt="2023-01-16T09:00:53.731" v="17"/>
          <ac:picMkLst>
            <pc:docMk/>
            <pc:sldMk cId="3137811553" sldId="268"/>
            <ac:picMk id="8" creationId="{EC0A2EDE-6A78-D6C0-3125-895AEC07978F}"/>
          </ac:picMkLst>
        </pc:picChg>
      </pc:sldChg>
      <pc:sldChg chg="modSp mod modTransition">
        <pc:chgData name="Leonie Smith" userId="fed1330f33f5650e" providerId="LiveId" clId="{29F1B2DB-62EE-4B46-B197-2A21658FFD97}" dt="2023-01-16T09:00:53.731" v="17"/>
        <pc:sldMkLst>
          <pc:docMk/>
          <pc:sldMk cId="4120481681" sldId="270"/>
        </pc:sldMkLst>
        <pc:spChg chg="mod">
          <ac:chgData name="Leonie Smith" userId="fed1330f33f5650e" providerId="LiveId" clId="{29F1B2DB-62EE-4B46-B197-2A21658FFD97}" dt="2023-01-16T08:59:32.443" v="6" actId="14100"/>
          <ac:spMkLst>
            <pc:docMk/>
            <pc:sldMk cId="4120481681" sldId="270"/>
            <ac:spMk id="3" creationId="{B5BA1A26-F7C5-9425-2E1C-DA5983FF95C4}"/>
          </ac:spMkLst>
        </pc:spChg>
      </pc:sldChg>
      <pc:sldChg chg="modSp mod modTransition">
        <pc:chgData name="Leonie Smith" userId="fed1330f33f5650e" providerId="LiveId" clId="{29F1B2DB-62EE-4B46-B197-2A21658FFD97}" dt="2023-01-16T09:00:53.731" v="17"/>
        <pc:sldMkLst>
          <pc:docMk/>
          <pc:sldMk cId="939110669" sldId="271"/>
        </pc:sldMkLst>
        <pc:spChg chg="mod">
          <ac:chgData name="Leonie Smith" userId="fed1330f33f5650e" providerId="LiveId" clId="{29F1B2DB-62EE-4B46-B197-2A21658FFD97}" dt="2023-01-16T08:59:52.928" v="8"/>
          <ac:spMkLst>
            <pc:docMk/>
            <pc:sldMk cId="939110669" sldId="271"/>
            <ac:spMk id="2" creationId="{17597CDF-807F-6073-7840-A49629386DEE}"/>
          </ac:spMkLst>
        </pc:spChg>
      </pc:sldChg>
      <pc:sldChg chg="modSp mod modTransition">
        <pc:chgData name="Leonie Smith" userId="fed1330f33f5650e" providerId="LiveId" clId="{29F1B2DB-62EE-4B46-B197-2A21658FFD97}" dt="2023-01-16T09:00:53.731" v="17"/>
        <pc:sldMkLst>
          <pc:docMk/>
          <pc:sldMk cId="4024569785" sldId="272"/>
        </pc:sldMkLst>
        <pc:spChg chg="mod">
          <ac:chgData name="Leonie Smith" userId="fed1330f33f5650e" providerId="LiveId" clId="{29F1B2DB-62EE-4B46-B197-2A21658FFD97}" dt="2023-01-16T08:59:58.982" v="9"/>
          <ac:spMkLst>
            <pc:docMk/>
            <pc:sldMk cId="4024569785" sldId="272"/>
            <ac:spMk id="2" creationId="{74621233-8767-3E5B-89AA-3AEA0758D1CF}"/>
          </ac:spMkLst>
        </pc:spChg>
      </pc:sldChg>
      <pc:sldChg chg="modSp mod modTransition">
        <pc:chgData name="Leonie Smith" userId="fed1330f33f5650e" providerId="LiveId" clId="{29F1B2DB-62EE-4B46-B197-2A21658FFD97}" dt="2023-01-16T09:00:53.731" v="17"/>
        <pc:sldMkLst>
          <pc:docMk/>
          <pc:sldMk cId="487179600" sldId="273"/>
        </pc:sldMkLst>
        <pc:spChg chg="mod">
          <ac:chgData name="Leonie Smith" userId="fed1330f33f5650e" providerId="LiveId" clId="{29F1B2DB-62EE-4B46-B197-2A21658FFD97}" dt="2023-01-16T09:00:05.079" v="10"/>
          <ac:spMkLst>
            <pc:docMk/>
            <pc:sldMk cId="487179600" sldId="273"/>
            <ac:spMk id="2" creationId="{50F1A113-25E7-7E46-6783-201B33BCA1D2}"/>
          </ac:spMkLst>
        </pc:spChg>
      </pc:sldChg>
      <pc:sldChg chg="modSp mod modTransition">
        <pc:chgData name="Leonie Smith" userId="fed1330f33f5650e" providerId="LiveId" clId="{29F1B2DB-62EE-4B46-B197-2A21658FFD97}" dt="2023-01-16T09:00:53.731" v="17"/>
        <pc:sldMkLst>
          <pc:docMk/>
          <pc:sldMk cId="2996969115" sldId="275"/>
        </pc:sldMkLst>
        <pc:spChg chg="mod">
          <ac:chgData name="Leonie Smith" userId="fed1330f33f5650e" providerId="LiveId" clId="{29F1B2DB-62EE-4B46-B197-2A21658FFD97}" dt="2023-01-16T09:00:15.558" v="12"/>
          <ac:spMkLst>
            <pc:docMk/>
            <pc:sldMk cId="2996969115" sldId="275"/>
            <ac:spMk id="2" creationId="{DA2788E1-2365-1E59-BB80-C09694530941}"/>
          </ac:spMkLst>
        </pc:spChg>
      </pc:sldChg>
      <pc:sldChg chg="modSp mod modTransition">
        <pc:chgData name="Leonie Smith" userId="fed1330f33f5650e" providerId="LiveId" clId="{29F1B2DB-62EE-4B46-B197-2A21658FFD97}" dt="2023-01-16T09:00:53.731" v="17"/>
        <pc:sldMkLst>
          <pc:docMk/>
          <pc:sldMk cId="2390376940" sldId="276"/>
        </pc:sldMkLst>
        <pc:spChg chg="mod">
          <ac:chgData name="Leonie Smith" userId="fed1330f33f5650e" providerId="LiveId" clId="{29F1B2DB-62EE-4B46-B197-2A21658FFD97}" dt="2023-01-16T09:00:20.409" v="13"/>
          <ac:spMkLst>
            <pc:docMk/>
            <pc:sldMk cId="2390376940" sldId="276"/>
            <ac:spMk id="2" creationId="{7682F916-A643-1839-AD93-B6740DC4B8D9}"/>
          </ac:spMkLst>
        </pc:spChg>
      </pc:sldChg>
      <pc:sldChg chg="modSp mod modTransition">
        <pc:chgData name="Leonie Smith" userId="fed1330f33f5650e" providerId="LiveId" clId="{29F1B2DB-62EE-4B46-B197-2A21658FFD97}" dt="2023-01-16T09:00:53.731" v="17"/>
        <pc:sldMkLst>
          <pc:docMk/>
          <pc:sldMk cId="210266664" sldId="278"/>
        </pc:sldMkLst>
        <pc:spChg chg="mod">
          <ac:chgData name="Leonie Smith" userId="fed1330f33f5650e" providerId="LiveId" clId="{29F1B2DB-62EE-4B46-B197-2A21658FFD97}" dt="2023-01-16T09:00:31.436" v="15"/>
          <ac:spMkLst>
            <pc:docMk/>
            <pc:sldMk cId="210266664" sldId="278"/>
            <ac:spMk id="2" creationId="{0201B1A9-999F-B8BB-8191-37A413AE4C15}"/>
          </ac:spMkLst>
        </pc:spChg>
      </pc:sldChg>
      <pc:sldChg chg="modSp mod modTransition">
        <pc:chgData name="Leonie Smith" userId="fed1330f33f5650e" providerId="LiveId" clId="{29F1B2DB-62EE-4B46-B197-2A21658FFD97}" dt="2023-01-16T09:00:53.731" v="17"/>
        <pc:sldMkLst>
          <pc:docMk/>
          <pc:sldMk cId="888433145" sldId="279"/>
        </pc:sldMkLst>
        <pc:spChg chg="mod">
          <ac:chgData name="Leonie Smith" userId="fed1330f33f5650e" providerId="LiveId" clId="{29F1B2DB-62EE-4B46-B197-2A21658FFD97}" dt="2023-01-16T09:00:37.630" v="16"/>
          <ac:spMkLst>
            <pc:docMk/>
            <pc:sldMk cId="888433145" sldId="279"/>
            <ac:spMk id="3" creationId="{29387BEB-70FE-C267-C9C7-512F9DE567E4}"/>
          </ac:spMkLst>
        </pc:spChg>
      </pc:sldChg>
      <pc:sldChg chg="modSp mod modTransition">
        <pc:chgData name="Leonie Smith" userId="fed1330f33f5650e" providerId="LiveId" clId="{29F1B2DB-62EE-4B46-B197-2A21658FFD97}" dt="2023-01-16T09:00:53.731" v="17"/>
        <pc:sldMkLst>
          <pc:docMk/>
          <pc:sldMk cId="4128958326" sldId="280"/>
        </pc:sldMkLst>
        <pc:spChg chg="mod">
          <ac:chgData name="Leonie Smith" userId="fed1330f33f5650e" providerId="LiveId" clId="{29F1B2DB-62EE-4B46-B197-2A21658FFD97}" dt="2023-01-16T09:00:26.266" v="14"/>
          <ac:spMkLst>
            <pc:docMk/>
            <pc:sldMk cId="4128958326" sldId="280"/>
            <ac:spMk id="3" creationId="{F1527228-84A5-3AC8-D3C6-B0E9A9CF7F69}"/>
          </ac:spMkLst>
        </pc:spChg>
      </pc:sldChg>
      <pc:sldChg chg="modSp mod modTransition">
        <pc:chgData name="Leonie Smith" userId="fed1330f33f5650e" providerId="LiveId" clId="{29F1B2DB-62EE-4B46-B197-2A21658FFD97}" dt="2023-01-16T09:00:53.731" v="17"/>
        <pc:sldMkLst>
          <pc:docMk/>
          <pc:sldMk cId="2638446271" sldId="281"/>
        </pc:sldMkLst>
        <pc:spChg chg="mod">
          <ac:chgData name="Leonie Smith" userId="fed1330f33f5650e" providerId="LiveId" clId="{29F1B2DB-62EE-4B46-B197-2A21658FFD97}" dt="2023-01-16T09:00:10.449" v="11"/>
          <ac:spMkLst>
            <pc:docMk/>
            <pc:sldMk cId="2638446271" sldId="281"/>
            <ac:spMk id="3" creationId="{A22DAD24-316D-C600-2F08-148BA75EBFD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084DD-7FC0-4A22-9CF3-02422E1B05B3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FD99-6F09-4AC6-8D62-5D15F886FE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13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US" sz="1200" b="1" i="0" u="none" strike="noStrike" baseline="0">
                <a:latin typeface="TimesNewRomanPS-BoldMT"/>
              </a:rPr>
              <a:t>37 </a:t>
            </a:r>
            <a:r>
              <a:rPr lang="en-US" sz="1200" b="1" i="0" u="none" strike="noStrike" baseline="0" dirty="0">
                <a:latin typeface="TimesNewRomanPS-BoldMT"/>
              </a:rPr>
              <a:t>People reject Jesus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Jesus is the Bread of Life- John 6:22-71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Officers sent to seize Jesus - John 7:1-53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Woman accused of adultery - John 8:1-12 (Center)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Jesus talks to angry Pharisees - John 8:13-59 (Right near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Blind man cured - John 9:1-41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The Good Shepherd - John 10:1-21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Jewish leaders try to stone Jesus - John 10:22-42 (Left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FD99-6F09-4AC6-8D62-5D15F886FEC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3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0F0A-9E6B-005F-3BD1-94A3124B9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3F1CC-DA31-4B44-95DC-806A6923E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E8C7-E854-8B54-6A49-5398EEA6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44E68-D797-0B35-DE3D-0F9D9F1D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246E-C35B-0B16-82B6-7BACDBC9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44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F5D5-34CC-89FF-C594-314B8668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8E815-A46B-7E8F-EA35-FA41604C2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4FE9D-9E42-EC87-F93F-14C9798C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91782-3CD9-C4FF-5D00-1A3A077D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03DBA-2AAD-DCAE-1F76-F7304272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04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A5718-FD07-EA23-DEBC-FA196403A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ACDA-8ADC-FEA7-D804-7DC20970F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E821-A101-FCBF-8D20-267967D9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BF3C7-ECE0-528A-1D6E-FDDBA154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08B3-124A-2D72-BF55-231A33F6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07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9F82-2AAC-A171-C9C7-34707B6E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339C-D66D-B0E4-642D-5B5B8BB2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482C-E22A-7192-7E25-D5FAB04E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BCB2-9534-CF75-0913-6197E158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7408-1094-8554-47B5-264EE4A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0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5324-4A5C-2505-6EC6-CBA54A6E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747C-2398-87E4-31C2-612F519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0C750-C22E-CB2E-8BDD-99CFBB54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E239C-AF17-42D9-5035-A86F95C8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979C-34C2-EC4B-32C2-5CD65C5A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58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D331-51E3-8AB5-97E1-4402D3D6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8C797-A3A0-60E3-ECD8-CBA4D591D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10FEC-03E4-44AC-C222-FD52E5D6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7F45-3A02-A9B2-98E0-BD12587C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79F0-E32F-559B-B3D7-E4F2212B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AE78A-F486-4F12-86E3-8E148515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0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0F28-E105-AE3C-0D2A-61DE2C3B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98F9-61DA-A8AD-4B3A-BECAB803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6D6DA-1CF5-657F-79C7-88618AD41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C0A03-0E58-5883-C688-8A1887EA1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893DC-A047-19A2-49DB-93B70EDE7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3D9C3-ED44-D74C-98E5-3314CDF6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C3819-06A9-AF6E-5732-BBEA928B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C1E8A-EB49-0C05-6719-D054FABE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9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FF47-E5CA-FB14-E368-67FD18E3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C9E80-E92B-AFFE-AB1E-EA640DA4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A4A95-3028-5F1E-5BE3-D519E093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1ACDC-9485-603E-1E45-36B778A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50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D1C37-FF40-1787-4D78-9B02C958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B9049-52D3-31A6-BD4F-CA2CA5A0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AEA8-6A4B-1D48-749C-24088D28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61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914F-E599-6015-1D60-BEEB0E14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1434-FEE2-C962-04FE-1F62D03A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A6F4-4247-7A2D-A606-D9D9EAE34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4FD1-FB71-2B26-8F94-EA083F30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E8CFA-751C-1E0B-FED5-513D2210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5C96-3FF3-8A90-1C67-1ED205E5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5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7F52-8BAD-5713-B978-E77A7202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73C86-7D72-F14C-DA3E-EA2F9E6FC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FBCE5-3F85-14C6-532E-105B49E53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F889-898C-CDE6-A5BF-7D350A89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92D4-9ED2-6CEA-36E0-41B68DBB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A7D34-A2EA-9EA4-B558-FECEF742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6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F1FC9-20E7-E331-E8D9-0F9B82CC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E20B9-D945-7A22-DE69-DF4F5555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41C5-42D0-FD67-0418-5811BA269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49F8-33D0-4DA0-8476-0927F5147411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9AE3-5747-A7F2-B309-4E0D6D255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8F99-58FE-3A85-36C2-7EC86CF8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029F-D823-8CA0-19FD-0251CC3E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37-7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937D-0D81-2DA1-1C55-FD99B23FE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/>
              <a:t>ShareAlike </a:t>
            </a:r>
            <a:r>
              <a:rPr lang="en-US" dirty="0"/>
              <a:t>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 dirty="0"/>
              <a:t>English Bible quotes are from the World English Bible US, which is in the public domain.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9918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56DF9C-0AF0-919B-2455-C6D42F70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907"/>
            <a:ext cx="12344400" cy="69249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F1A113-25E7-7E46-6783-201B33BCA1D2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John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10:27,28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7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29</a:t>
            </a:r>
            <a:r>
              <a:rPr lang="en-US" sz="4400" b="0" i="0" dirty="0">
                <a:solidFill>
                  <a:srgbClr val="FF3D4D"/>
                </a:solidFill>
                <a:effectLst/>
                <a:latin typeface="Arial" panose="020B0604020202020204" pitchFamily="34" charset="0"/>
              </a:rPr>
              <a:t>My Father who has given them to me is greater than all. No one is able to snatch them out of my Father’s hand. </a:t>
            </a:r>
            <a:r>
              <a:rPr lang="en-US" sz="44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30</a:t>
            </a:r>
            <a:r>
              <a:rPr lang="en-US" sz="4400" b="0" i="0" dirty="0">
                <a:solidFill>
                  <a:srgbClr val="FF3D4D"/>
                </a:solidFill>
                <a:effectLst/>
                <a:latin typeface="Arial" panose="020B0604020202020204" pitchFamily="34" charset="0"/>
              </a:rPr>
              <a:t>I and the Father are one.”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D67567-B3AB-BBB8-F893-FD489684F3B7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1208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AF9E73-83AC-2272-EBE6-ED0EFF41E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1453" y="0"/>
            <a:ext cx="1266345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2DAD24-316D-C600-2F08-148BA75EBFDA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John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10:29,30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446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31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Therefore the Jews took up stones again to stone him. </a:t>
            </a:r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32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Jesus answered them, </a:t>
            </a:r>
            <a:r>
              <a:rPr lang="en-US" sz="4000" b="0" i="0" dirty="0">
                <a:solidFill>
                  <a:srgbClr val="FF3D4D"/>
                </a:solidFill>
                <a:effectLst/>
                <a:latin typeface="Arial" panose="020B0604020202020204" pitchFamily="34" charset="0"/>
              </a:rPr>
              <a:t>“I have shown you many good works from my Father. For which of those works do you stone me?”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5C15C6-DD57-7BC8-FE68-2EF77CB0A8D4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4745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DF1071-63EE-3742-45F6-30EA15264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597"/>
            <a:ext cx="12192000" cy="68895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2788E1-2365-1E59-BB80-C09694530941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John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10:31,32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69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33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The Jews answered him, “We don’t stone you for a good work, but for blasphemy, because you, being a man, make yourself God.”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ACA9A9-FE24-8D6F-9544-05B3706E6625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8260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D18B4E-039C-1B0E-A723-A8A12B81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213"/>
            <a:ext cx="12192000" cy="69582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82F916-A643-1839-AD93-B6740DC4B8D9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John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10:33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76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1600" dirty="0"/>
              <a:t> </a:t>
            </a:r>
            <a:r>
              <a:rPr lang="en-US" sz="3600" b="0" i="0" dirty="0">
                <a:solidFill>
                  <a:srgbClr val="FF3D4D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6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36</a:t>
            </a:r>
            <a:r>
              <a:rPr lang="en-US" sz="3600" b="0" i="0" dirty="0">
                <a:solidFill>
                  <a:srgbClr val="FF3D4D"/>
                </a:solidFill>
                <a:effectLst/>
                <a:latin typeface="Arial" panose="020B0604020202020204" pitchFamily="34" charset="0"/>
              </a:rPr>
              <a:t>do you say of him whom the Father sanctified and sent into the world, ‘You blaspheme,’ because I said, ‘I am the Son of God?’</a:t>
            </a:r>
            <a:endParaRPr lang="en-IN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2A9AED-8EC1-4C91-A945-8CB35420D45F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5870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A900FB-2AF0-66ED-4709-46F71B2A0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22669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527228-84A5-3AC8-D3C6-B0E9A9CF7F69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John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10:36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958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37</a:t>
            </a:r>
            <a:r>
              <a:rPr lang="en-US" sz="4000" b="0" i="0" dirty="0">
                <a:solidFill>
                  <a:srgbClr val="FF3D4D"/>
                </a:solidFill>
                <a:effectLst/>
                <a:latin typeface="Arial" panose="020B0604020202020204" pitchFamily="34" charset="0"/>
              </a:rPr>
              <a:t>If I don’t do the works of my Father, don’t believe me. </a:t>
            </a:r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38</a:t>
            </a:r>
            <a:r>
              <a:rPr lang="en-US" sz="4000" b="0" i="0" dirty="0">
                <a:solidFill>
                  <a:srgbClr val="FF3D4D"/>
                </a:solidFill>
                <a:effectLst/>
                <a:latin typeface="Arial" panose="020B0604020202020204" pitchFamily="34" charset="0"/>
              </a:rPr>
              <a:t>But if I do them, though you don’t believe me, believe the works, that you may know and believe that the Father is in me, and I in the Father.”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AA3DF2-DA65-95A5-2137-FE49C7CE6FB9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137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B1CB1B-2C7F-E805-CCFE-165CB7FF3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930" y="1"/>
            <a:ext cx="1231293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6B2A14-C99F-B352-FE1B-974BA8059CA6}"/>
              </a:ext>
            </a:extLst>
          </p:cNvPr>
          <p:cNvSpPr txBox="1"/>
          <p:nvPr/>
        </p:nvSpPr>
        <p:spPr>
          <a:xfrm>
            <a:off x="7302675" y="0"/>
            <a:ext cx="4584526" cy="42716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Jewish leaders try to stone Jesus - John 10:22-42 </a:t>
            </a:r>
            <a:endParaRPr lang="en-IN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11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6E5DE5-C272-5837-110C-CC882095E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823"/>
            <a:ext cx="12192000" cy="68918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01B1A9-999F-B8BB-8191-37A413AE4C15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John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10:37,38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66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39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They sought again to seize him, and he went out of their hand. </a:t>
            </a:r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40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He went away again beyond the Jordan </a:t>
            </a:r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42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Many believed in him there.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0CE85C-429A-42AF-41B2-174E184E64B5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7811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315915-C9B3-3323-37F2-8E415C81F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930" y="1"/>
            <a:ext cx="1231293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387BEB-70FE-C267-C9C7-512F9DE567E4}"/>
              </a:ext>
            </a:extLst>
          </p:cNvPr>
          <p:cNvSpPr txBox="1"/>
          <p:nvPr/>
        </p:nvSpPr>
        <p:spPr>
          <a:xfrm>
            <a:off x="498883" y="330704"/>
            <a:ext cx="3670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John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10:39,40,42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433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 dirty="0">
                <a:latin typeface="TimesNewRomanPSMT"/>
              </a:rPr>
              <a:t>Jewish leaders try to stone Jesus - John 10:22-42 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CDDB48-CFE4-C0F2-1BFC-97E2CC4CD2F9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7849CB-FFEC-5D4D-8310-C46686442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930" y="1"/>
            <a:ext cx="1231293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BA1A26-F7C5-9425-2E1C-DA5983FF95C4}"/>
              </a:ext>
            </a:extLst>
          </p:cNvPr>
          <p:cNvSpPr txBox="1"/>
          <p:nvPr/>
        </p:nvSpPr>
        <p:spPr>
          <a:xfrm>
            <a:off x="7302675" y="0"/>
            <a:ext cx="4584526" cy="42716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Jewish leaders try to stone Jesus - John 10:22-42 </a:t>
            </a:r>
            <a:endParaRPr lang="en-IN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8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23</a:t>
            </a:r>
            <a:r>
              <a:rPr lang="en-US" sz="4000" dirty="0">
                <a:solidFill>
                  <a:srgbClr val="121212"/>
                </a:solidFill>
                <a:latin typeface="Arial" panose="020B0604020202020204" pitchFamily="34" charset="0"/>
              </a:rPr>
              <a:t>…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 Jesus was walking in the temple, in Solomon’s porch. </a:t>
            </a:r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24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The Jews therefore came around him and said to him, “How long will you hold us in suspense? If you are the Christ, tell us plainly.”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D6DDCF-5F7E-7C67-5643-8A2917A7C81D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613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4456E9-252E-31A4-98E7-CBBC62784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6069"/>
            <a:ext cx="12192000" cy="69640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597CDF-807F-6073-7840-A49629386DEE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John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10:23,24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1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25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Jesus answered them, </a:t>
            </a:r>
            <a:r>
              <a:rPr lang="en-US" sz="4400" b="0" i="0" dirty="0">
                <a:solidFill>
                  <a:srgbClr val="FF3D4D"/>
                </a:solidFill>
                <a:effectLst/>
                <a:latin typeface="Arial" panose="020B0604020202020204" pitchFamily="34" charset="0"/>
              </a:rPr>
              <a:t>“I told you, and you don’t believe. The works that I do in my Father’s name, these testify about me. </a:t>
            </a:r>
            <a:r>
              <a:rPr lang="en-US" sz="44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26</a:t>
            </a:r>
            <a:r>
              <a:rPr lang="en-US" sz="4400" b="0" i="0" dirty="0">
                <a:solidFill>
                  <a:srgbClr val="FF3D4D"/>
                </a:solidFill>
                <a:effectLst/>
                <a:latin typeface="Arial" panose="020B0604020202020204" pitchFamily="34" charset="0"/>
              </a:rPr>
              <a:t>But you don’t believe, because you are not of my sheep, as I told you.</a:t>
            </a:r>
            <a:endParaRPr lang="en-IN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555F1-881C-BF97-3705-8EF5FB74DE86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7329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90F2C2-0E60-87F4-EDC5-7DC9893E4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430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621233-8767-3E5B-89AA-3AEA0758D1CF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John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10:25,26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6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27</a:t>
            </a:r>
            <a:r>
              <a:rPr lang="en-US" sz="4000" b="0" i="0" dirty="0">
                <a:solidFill>
                  <a:srgbClr val="FF3D4D"/>
                </a:solidFill>
                <a:effectLst/>
                <a:latin typeface="Arial" panose="020B0604020202020204" pitchFamily="34" charset="0"/>
              </a:rPr>
              <a:t>My sheep hear my voice, and I know them, and they follow me. </a:t>
            </a:r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28</a:t>
            </a:r>
            <a:r>
              <a:rPr lang="en-US" sz="4000" b="0" i="0" dirty="0">
                <a:solidFill>
                  <a:srgbClr val="FF3D4D"/>
                </a:solidFill>
                <a:effectLst/>
                <a:latin typeface="Arial" panose="020B0604020202020204" pitchFamily="34" charset="0"/>
              </a:rPr>
              <a:t>I give eternal life to them. They will never perish, and no one will snatch them out of my hand.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876AE-E0F9-973F-7ADA-4250811322D0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9638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543</Words>
  <Application>Microsoft Office PowerPoint</Application>
  <PresentationFormat>Widescreen</PresentationFormat>
  <Paragraphs>45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Microsoft Himalaya</vt:lpstr>
      <vt:lpstr>TimesNewRomanPS-BoldMT</vt:lpstr>
      <vt:lpstr>TimesNewRomanPSMT</vt:lpstr>
      <vt:lpstr>Office Theme</vt:lpstr>
      <vt:lpstr>37-7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5</cp:revision>
  <dcterms:created xsi:type="dcterms:W3CDTF">2022-09-30T06:26:14Z</dcterms:created>
  <dcterms:modified xsi:type="dcterms:W3CDTF">2023-01-25T14:48:29Z</dcterms:modified>
</cp:coreProperties>
</file>