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70" r:id="rId5"/>
    <p:sldId id="260" r:id="rId6"/>
    <p:sldId id="271" r:id="rId7"/>
    <p:sldId id="261" r:id="rId8"/>
    <p:sldId id="272" r:id="rId9"/>
    <p:sldId id="296" r:id="rId10"/>
    <p:sldId id="297" r:id="rId11"/>
    <p:sldId id="262" r:id="rId12"/>
    <p:sldId id="273" r:id="rId13"/>
    <p:sldId id="264" r:id="rId14"/>
    <p:sldId id="275" r:id="rId15"/>
    <p:sldId id="265" r:id="rId16"/>
    <p:sldId id="276" r:id="rId17"/>
    <p:sldId id="266" r:id="rId18"/>
    <p:sldId id="277" r:id="rId19"/>
    <p:sldId id="267" r:id="rId20"/>
    <p:sldId id="278" r:id="rId21"/>
    <p:sldId id="268" r:id="rId22"/>
    <p:sldId id="279" r:id="rId23"/>
    <p:sldId id="26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291" autoAdjust="0"/>
  </p:normalViewPr>
  <p:slideViewPr>
    <p:cSldViewPr snapToGrid="0">
      <p:cViewPr varScale="1">
        <p:scale>
          <a:sx n="47" d="100"/>
          <a:sy n="47" d="100"/>
        </p:scale>
        <p:origin x="72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3CAC7524-FA71-4212-BE11-EAD567E3C101}"/>
    <pc:docChg chg="undo redo custSel modSld">
      <pc:chgData name="Alfred Smith" userId="3c60a3631c0db8ad" providerId="LiveId" clId="{3CAC7524-FA71-4212-BE11-EAD567E3C101}" dt="2023-01-13T11:31:03.735" v="52"/>
      <pc:docMkLst>
        <pc:docMk/>
      </pc:docMkLst>
      <pc:sldChg chg="delSp modTransition modAnim">
        <pc:chgData name="Alfred Smith" userId="3c60a3631c0db8ad" providerId="LiveId" clId="{3CAC7524-FA71-4212-BE11-EAD567E3C101}" dt="2023-01-13T11:29:41.104" v="28"/>
        <pc:sldMkLst>
          <pc:docMk/>
          <pc:sldMk cId="1499918570" sldId="257"/>
        </pc:sldMkLst>
        <pc:picChg chg="del">
          <ac:chgData name="Alfred Smith" userId="3c60a3631c0db8ad" providerId="LiveId" clId="{3CAC7524-FA71-4212-BE11-EAD567E3C101}" dt="2023-01-13T11:29:41.104" v="28"/>
          <ac:picMkLst>
            <pc:docMk/>
            <pc:sldMk cId="1499918570" sldId="257"/>
            <ac:picMk id="4" creationId="{27EE1F1B-BD7A-2181-D40F-94E601891CD2}"/>
          </ac:picMkLst>
        </pc:picChg>
      </pc:sldChg>
      <pc:sldChg chg="addSp modSp modTransition">
        <pc:chgData name="Alfred Smith" userId="3c60a3631c0db8ad" providerId="LiveId" clId="{3CAC7524-FA71-4212-BE11-EAD567E3C101}" dt="2023-01-13T11:29:41.104" v="28"/>
        <pc:sldMkLst>
          <pc:docMk/>
          <pc:sldMk cId="3788111665" sldId="258"/>
        </pc:sldMkLst>
        <pc:spChg chg="add mod">
          <ac:chgData name="Alfred Smith" userId="3c60a3631c0db8ad" providerId="LiveId" clId="{3CAC7524-FA71-4212-BE11-EAD567E3C101}" dt="2023-01-13T11:27:45.679" v="16"/>
          <ac:spMkLst>
            <pc:docMk/>
            <pc:sldMk cId="3788111665" sldId="258"/>
            <ac:spMk id="2" creationId="{F791C341-4324-B55F-B5AA-36A200A0DCF1}"/>
          </ac:spMkLst>
        </pc:spChg>
      </pc:sldChg>
      <pc:sldChg chg="addSp delSp modSp mod modTransition modAnim">
        <pc:chgData name="Alfred Smith" userId="3c60a3631c0db8ad" providerId="LiveId" clId="{3CAC7524-FA71-4212-BE11-EAD567E3C101}" dt="2023-01-13T11:30:36.781" v="41"/>
        <pc:sldMkLst>
          <pc:docMk/>
          <pc:sldMk cId="454763615" sldId="259"/>
        </pc:sldMkLst>
        <pc:spChg chg="add mod">
          <ac:chgData name="Alfred Smith" userId="3c60a3631c0db8ad" providerId="LiveId" clId="{3CAC7524-FA71-4212-BE11-EAD567E3C101}" dt="2023-01-13T11:30:36.781" v="41"/>
          <ac:spMkLst>
            <pc:docMk/>
            <pc:sldMk cId="454763615" sldId="259"/>
            <ac:spMk id="2" creationId="{451FF156-3A17-BE8F-60B7-AFA091B9B1A4}"/>
          </ac:spMkLst>
        </pc:spChg>
        <pc:spChg chg="del">
          <ac:chgData name="Alfred Smith" userId="3c60a3631c0db8ad" providerId="LiveId" clId="{3CAC7524-FA71-4212-BE11-EAD567E3C101}" dt="2023-01-13T11:30:24.648" v="40" actId="478"/>
          <ac:spMkLst>
            <pc:docMk/>
            <pc:sldMk cId="454763615" sldId="259"/>
            <ac:spMk id="3" creationId="{A58184BD-88F1-BA02-40C1-D8403D0EEC0D}"/>
          </ac:spMkLst>
        </pc:spChg>
        <pc:spChg chg="mod">
          <ac:chgData name="Alfred Smith" userId="3c60a3631c0db8ad" providerId="LiveId" clId="{3CAC7524-FA71-4212-BE11-EAD567E3C101}" dt="2023-01-13T11:26:19.689" v="9"/>
          <ac:spMkLst>
            <pc:docMk/>
            <pc:sldMk cId="454763615" sldId="259"/>
            <ac:spMk id="4" creationId="{EE2AC625-9141-A801-F431-DD5F79396320}"/>
          </ac:spMkLst>
        </pc:spChg>
        <pc:picChg chg="del">
          <ac:chgData name="Alfred Smith" userId="3c60a3631c0db8ad" providerId="LiveId" clId="{3CAC7524-FA71-4212-BE11-EAD567E3C101}" dt="2023-01-13T11:29:41.104" v="28"/>
          <ac:picMkLst>
            <pc:docMk/>
            <pc:sldMk cId="454763615" sldId="259"/>
            <ac:picMk id="5" creationId="{DB0B325A-0486-E195-FDF7-8FAC223C2A5A}"/>
          </ac:picMkLst>
        </pc:picChg>
      </pc:sldChg>
      <pc:sldChg chg="addSp delSp modSp mod modTransition modAnim">
        <pc:chgData name="Alfred Smith" userId="3c60a3631c0db8ad" providerId="LiveId" clId="{3CAC7524-FA71-4212-BE11-EAD567E3C101}" dt="2023-01-13T11:30:38.588" v="42"/>
        <pc:sldMkLst>
          <pc:docMk/>
          <pc:sldMk cId="2346136586" sldId="260"/>
        </pc:sldMkLst>
        <pc:spChg chg="add mod">
          <ac:chgData name="Alfred Smith" userId="3c60a3631c0db8ad" providerId="LiveId" clId="{3CAC7524-FA71-4212-BE11-EAD567E3C101}" dt="2023-01-13T11:30:38.588" v="42"/>
          <ac:spMkLst>
            <pc:docMk/>
            <pc:sldMk cId="2346136586" sldId="260"/>
            <ac:spMk id="2" creationId="{214C5665-6173-FEF5-0852-8D1EF7C9107C}"/>
          </ac:spMkLst>
        </pc:spChg>
        <pc:spChg chg="del">
          <ac:chgData name="Alfred Smith" userId="3c60a3631c0db8ad" providerId="LiveId" clId="{3CAC7524-FA71-4212-BE11-EAD567E3C101}" dt="2023-01-13T11:30:18.116" v="39" actId="478"/>
          <ac:spMkLst>
            <pc:docMk/>
            <pc:sldMk cId="2346136586" sldId="260"/>
            <ac:spMk id="3" creationId="{A58184BD-88F1-BA02-40C1-D8403D0EEC0D}"/>
          </ac:spMkLst>
        </pc:spChg>
        <pc:picChg chg="del">
          <ac:chgData name="Alfred Smith" userId="3c60a3631c0db8ad" providerId="LiveId" clId="{3CAC7524-FA71-4212-BE11-EAD567E3C101}" dt="2023-01-13T11:29:41.104" v="28"/>
          <ac:picMkLst>
            <pc:docMk/>
            <pc:sldMk cId="2346136586" sldId="260"/>
            <ac:picMk id="5" creationId="{65E578DC-2409-EA73-3F5A-174B1CAEEC05}"/>
          </ac:picMkLst>
        </pc:picChg>
      </pc:sldChg>
      <pc:sldChg chg="addSp delSp modSp mod modTransition modAnim">
        <pc:chgData name="Alfred Smith" userId="3c60a3631c0db8ad" providerId="LiveId" clId="{3CAC7524-FA71-4212-BE11-EAD567E3C101}" dt="2023-01-13T11:30:40.146" v="43"/>
        <pc:sldMkLst>
          <pc:docMk/>
          <pc:sldMk cId="4037329247" sldId="261"/>
        </pc:sldMkLst>
        <pc:spChg chg="add mod">
          <ac:chgData name="Alfred Smith" userId="3c60a3631c0db8ad" providerId="LiveId" clId="{3CAC7524-FA71-4212-BE11-EAD567E3C101}" dt="2023-01-13T11:30:40.146" v="43"/>
          <ac:spMkLst>
            <pc:docMk/>
            <pc:sldMk cId="4037329247" sldId="261"/>
            <ac:spMk id="2" creationId="{AA87B5C0-1D46-4782-B4BC-D8B911AF3123}"/>
          </ac:spMkLst>
        </pc:spChg>
        <pc:spChg chg="del">
          <ac:chgData name="Alfred Smith" userId="3c60a3631c0db8ad" providerId="LiveId" clId="{3CAC7524-FA71-4212-BE11-EAD567E3C101}" dt="2023-01-13T11:30:09.352" v="38" actId="478"/>
          <ac:spMkLst>
            <pc:docMk/>
            <pc:sldMk cId="4037329247" sldId="261"/>
            <ac:spMk id="3" creationId="{A58184BD-88F1-BA02-40C1-D8403D0EEC0D}"/>
          </ac:spMkLst>
        </pc:spChg>
        <pc:picChg chg="del">
          <ac:chgData name="Alfred Smith" userId="3c60a3631c0db8ad" providerId="LiveId" clId="{3CAC7524-FA71-4212-BE11-EAD567E3C101}" dt="2023-01-13T11:29:41.104" v="28"/>
          <ac:picMkLst>
            <pc:docMk/>
            <pc:sldMk cId="4037329247" sldId="261"/>
            <ac:picMk id="5" creationId="{C44013AC-B1EF-B714-EAED-67CAF42B74AE}"/>
          </ac:picMkLst>
        </pc:picChg>
      </pc:sldChg>
      <pc:sldChg chg="addSp delSp modSp mod modTransition modAnim">
        <pc:chgData name="Alfred Smith" userId="3c60a3631c0db8ad" providerId="LiveId" clId="{3CAC7524-FA71-4212-BE11-EAD567E3C101}" dt="2023-01-13T11:30:43.197" v="45"/>
        <pc:sldMkLst>
          <pc:docMk/>
          <pc:sldMk cId="1909638311" sldId="262"/>
        </pc:sldMkLst>
        <pc:spChg chg="add mod">
          <ac:chgData name="Alfred Smith" userId="3c60a3631c0db8ad" providerId="LiveId" clId="{3CAC7524-FA71-4212-BE11-EAD567E3C101}" dt="2023-01-13T11:30:43.197" v="45"/>
          <ac:spMkLst>
            <pc:docMk/>
            <pc:sldMk cId="1909638311" sldId="262"/>
            <ac:spMk id="2" creationId="{CC926C99-983F-ACB9-A20D-DCB3E845CA9D}"/>
          </ac:spMkLst>
        </pc:spChg>
        <pc:spChg chg="del">
          <ac:chgData name="Alfred Smith" userId="3c60a3631c0db8ad" providerId="LiveId" clId="{3CAC7524-FA71-4212-BE11-EAD567E3C101}" dt="2023-01-13T11:30:05.607" v="36" actId="478"/>
          <ac:spMkLst>
            <pc:docMk/>
            <pc:sldMk cId="1909638311" sldId="262"/>
            <ac:spMk id="3" creationId="{A58184BD-88F1-BA02-40C1-D8403D0EEC0D}"/>
          </ac:spMkLst>
        </pc:spChg>
        <pc:picChg chg="del">
          <ac:chgData name="Alfred Smith" userId="3c60a3631c0db8ad" providerId="LiveId" clId="{3CAC7524-FA71-4212-BE11-EAD567E3C101}" dt="2023-01-13T11:29:41.104" v="28"/>
          <ac:picMkLst>
            <pc:docMk/>
            <pc:sldMk cId="1909638311" sldId="262"/>
            <ac:picMk id="5" creationId="{40FEA0F9-337F-CE67-87DB-1D08B6190718}"/>
          </ac:picMkLst>
        </pc:picChg>
      </pc:sldChg>
      <pc:sldChg chg="addSp delSp modSp mod modTransition modAnim">
        <pc:chgData name="Alfred Smith" userId="3c60a3631c0db8ad" providerId="LiveId" clId="{3CAC7524-FA71-4212-BE11-EAD567E3C101}" dt="2023-01-13T11:30:44.765" v="46"/>
        <pc:sldMkLst>
          <pc:docMk/>
          <pc:sldMk cId="4044745628" sldId="264"/>
        </pc:sldMkLst>
        <pc:spChg chg="add mod">
          <ac:chgData name="Alfred Smith" userId="3c60a3631c0db8ad" providerId="LiveId" clId="{3CAC7524-FA71-4212-BE11-EAD567E3C101}" dt="2023-01-13T11:30:44.765" v="46"/>
          <ac:spMkLst>
            <pc:docMk/>
            <pc:sldMk cId="4044745628" sldId="264"/>
            <ac:spMk id="2" creationId="{7C33974E-D856-4620-69C1-FF4FEF8F9C4C}"/>
          </ac:spMkLst>
        </pc:spChg>
        <pc:spChg chg="del">
          <ac:chgData name="Alfred Smith" userId="3c60a3631c0db8ad" providerId="LiveId" clId="{3CAC7524-FA71-4212-BE11-EAD567E3C101}" dt="2023-01-13T11:30:03.773" v="35" actId="478"/>
          <ac:spMkLst>
            <pc:docMk/>
            <pc:sldMk cId="4044745628" sldId="264"/>
            <ac:spMk id="3" creationId="{A58184BD-88F1-BA02-40C1-D8403D0EEC0D}"/>
          </ac:spMkLst>
        </pc:spChg>
        <pc:picChg chg="del">
          <ac:chgData name="Alfred Smith" userId="3c60a3631c0db8ad" providerId="LiveId" clId="{3CAC7524-FA71-4212-BE11-EAD567E3C101}" dt="2023-01-13T11:29:41.104" v="28"/>
          <ac:picMkLst>
            <pc:docMk/>
            <pc:sldMk cId="4044745628" sldId="264"/>
            <ac:picMk id="7" creationId="{AA7EE674-77FB-648B-38AC-78C382AC5CA6}"/>
          </ac:picMkLst>
        </pc:picChg>
      </pc:sldChg>
      <pc:sldChg chg="addSp delSp modSp mod modTransition modAnim">
        <pc:chgData name="Alfred Smith" userId="3c60a3631c0db8ad" providerId="LiveId" clId="{3CAC7524-FA71-4212-BE11-EAD567E3C101}" dt="2023-01-13T11:30:46.919" v="47"/>
        <pc:sldMkLst>
          <pc:docMk/>
          <pc:sldMk cId="978260341" sldId="265"/>
        </pc:sldMkLst>
        <pc:spChg chg="add mod">
          <ac:chgData name="Alfred Smith" userId="3c60a3631c0db8ad" providerId="LiveId" clId="{3CAC7524-FA71-4212-BE11-EAD567E3C101}" dt="2023-01-13T11:30:46.919" v="47"/>
          <ac:spMkLst>
            <pc:docMk/>
            <pc:sldMk cId="978260341" sldId="265"/>
            <ac:spMk id="2" creationId="{6C8DC693-89DB-FB11-7CB4-601A8773268F}"/>
          </ac:spMkLst>
        </pc:spChg>
        <pc:spChg chg="del">
          <ac:chgData name="Alfred Smith" userId="3c60a3631c0db8ad" providerId="LiveId" clId="{3CAC7524-FA71-4212-BE11-EAD567E3C101}" dt="2023-01-13T11:30:02.018" v="34" actId="478"/>
          <ac:spMkLst>
            <pc:docMk/>
            <pc:sldMk cId="978260341" sldId="265"/>
            <ac:spMk id="3" creationId="{A58184BD-88F1-BA02-40C1-D8403D0EEC0D}"/>
          </ac:spMkLst>
        </pc:spChg>
        <pc:picChg chg="del">
          <ac:chgData name="Alfred Smith" userId="3c60a3631c0db8ad" providerId="LiveId" clId="{3CAC7524-FA71-4212-BE11-EAD567E3C101}" dt="2023-01-13T11:29:41.104" v="28"/>
          <ac:picMkLst>
            <pc:docMk/>
            <pc:sldMk cId="978260341" sldId="265"/>
            <ac:picMk id="11" creationId="{E00DF7D5-934B-1C65-03C4-49315A6D2E4E}"/>
          </ac:picMkLst>
        </pc:picChg>
      </pc:sldChg>
      <pc:sldChg chg="addSp delSp modSp mod modTransition modAnim">
        <pc:chgData name="Alfred Smith" userId="3c60a3631c0db8ad" providerId="LiveId" clId="{3CAC7524-FA71-4212-BE11-EAD567E3C101}" dt="2023-01-13T11:30:48.543" v="48"/>
        <pc:sldMkLst>
          <pc:docMk/>
          <pc:sldMk cId="3575870363" sldId="266"/>
        </pc:sldMkLst>
        <pc:spChg chg="add mod">
          <ac:chgData name="Alfred Smith" userId="3c60a3631c0db8ad" providerId="LiveId" clId="{3CAC7524-FA71-4212-BE11-EAD567E3C101}" dt="2023-01-13T11:30:48.543" v="48"/>
          <ac:spMkLst>
            <pc:docMk/>
            <pc:sldMk cId="3575870363" sldId="266"/>
            <ac:spMk id="2" creationId="{13110D81-D197-94DE-2D0C-41FAA0E3CF88}"/>
          </ac:spMkLst>
        </pc:spChg>
        <pc:spChg chg="del">
          <ac:chgData name="Alfred Smith" userId="3c60a3631c0db8ad" providerId="LiveId" clId="{3CAC7524-FA71-4212-BE11-EAD567E3C101}" dt="2023-01-13T11:29:59.938" v="33" actId="478"/>
          <ac:spMkLst>
            <pc:docMk/>
            <pc:sldMk cId="3575870363" sldId="266"/>
            <ac:spMk id="3" creationId="{A58184BD-88F1-BA02-40C1-D8403D0EEC0D}"/>
          </ac:spMkLst>
        </pc:spChg>
        <pc:picChg chg="del">
          <ac:chgData name="Alfred Smith" userId="3c60a3631c0db8ad" providerId="LiveId" clId="{3CAC7524-FA71-4212-BE11-EAD567E3C101}" dt="2023-01-13T11:29:41.104" v="28"/>
          <ac:picMkLst>
            <pc:docMk/>
            <pc:sldMk cId="3575870363" sldId="266"/>
            <ac:picMk id="8" creationId="{CD371B69-B4F7-0F13-381A-9A4DF088F238}"/>
          </ac:picMkLst>
        </pc:picChg>
      </pc:sldChg>
      <pc:sldChg chg="addSp delSp modSp mod modTransition modAnim">
        <pc:chgData name="Alfred Smith" userId="3c60a3631c0db8ad" providerId="LiveId" clId="{3CAC7524-FA71-4212-BE11-EAD567E3C101}" dt="2023-01-13T11:30:56.570" v="49"/>
        <pc:sldMkLst>
          <pc:docMk/>
          <pc:sldMk cId="4017137865" sldId="267"/>
        </pc:sldMkLst>
        <pc:spChg chg="add mod">
          <ac:chgData name="Alfred Smith" userId="3c60a3631c0db8ad" providerId="LiveId" clId="{3CAC7524-FA71-4212-BE11-EAD567E3C101}" dt="2023-01-13T11:30:56.570" v="49"/>
          <ac:spMkLst>
            <pc:docMk/>
            <pc:sldMk cId="4017137865" sldId="267"/>
            <ac:spMk id="2" creationId="{CB8B5AF7-700C-4233-1689-2EF376BC5891}"/>
          </ac:spMkLst>
        </pc:spChg>
        <pc:spChg chg="del">
          <ac:chgData name="Alfred Smith" userId="3c60a3631c0db8ad" providerId="LiveId" clId="{3CAC7524-FA71-4212-BE11-EAD567E3C101}" dt="2023-01-13T11:29:55.537" v="32" actId="478"/>
          <ac:spMkLst>
            <pc:docMk/>
            <pc:sldMk cId="4017137865" sldId="267"/>
            <ac:spMk id="3" creationId="{A58184BD-88F1-BA02-40C1-D8403D0EEC0D}"/>
          </ac:spMkLst>
        </pc:spChg>
        <pc:picChg chg="del">
          <ac:chgData name="Alfred Smith" userId="3c60a3631c0db8ad" providerId="LiveId" clId="{3CAC7524-FA71-4212-BE11-EAD567E3C101}" dt="2023-01-13T11:29:41.104" v="28"/>
          <ac:picMkLst>
            <pc:docMk/>
            <pc:sldMk cId="4017137865" sldId="267"/>
            <ac:picMk id="10" creationId="{CE53486E-BAB7-ED7F-E395-AA332141C66B}"/>
          </ac:picMkLst>
        </pc:picChg>
      </pc:sldChg>
      <pc:sldChg chg="addSp delSp modSp mod modTransition modAnim">
        <pc:chgData name="Alfred Smith" userId="3c60a3631c0db8ad" providerId="LiveId" clId="{3CAC7524-FA71-4212-BE11-EAD567E3C101}" dt="2023-01-13T11:30:58.450" v="50"/>
        <pc:sldMkLst>
          <pc:docMk/>
          <pc:sldMk cId="3137811553" sldId="268"/>
        </pc:sldMkLst>
        <pc:spChg chg="del">
          <ac:chgData name="Alfred Smith" userId="3c60a3631c0db8ad" providerId="LiveId" clId="{3CAC7524-FA71-4212-BE11-EAD567E3C101}" dt="2023-01-13T11:29:53.899" v="31" actId="478"/>
          <ac:spMkLst>
            <pc:docMk/>
            <pc:sldMk cId="3137811553" sldId="268"/>
            <ac:spMk id="3" creationId="{A58184BD-88F1-BA02-40C1-D8403D0EEC0D}"/>
          </ac:spMkLst>
        </pc:spChg>
        <pc:spChg chg="add mod">
          <ac:chgData name="Alfred Smith" userId="3c60a3631c0db8ad" providerId="LiveId" clId="{3CAC7524-FA71-4212-BE11-EAD567E3C101}" dt="2023-01-13T11:30:58.450" v="50"/>
          <ac:spMkLst>
            <pc:docMk/>
            <pc:sldMk cId="3137811553" sldId="268"/>
            <ac:spMk id="5" creationId="{74887FF9-08E2-177A-BEA7-B6BA553A005F}"/>
          </ac:spMkLst>
        </pc:spChg>
        <pc:picChg chg="del">
          <ac:chgData name="Alfred Smith" userId="3c60a3631c0db8ad" providerId="LiveId" clId="{3CAC7524-FA71-4212-BE11-EAD567E3C101}" dt="2023-01-13T11:29:41.104" v="28"/>
          <ac:picMkLst>
            <pc:docMk/>
            <pc:sldMk cId="3137811553" sldId="268"/>
            <ac:picMk id="2" creationId="{420E945F-0CC1-8BF5-E338-92929925B64D}"/>
          </ac:picMkLst>
        </pc:picChg>
      </pc:sldChg>
      <pc:sldChg chg="addSp delSp modSp mod modTransition modAnim">
        <pc:chgData name="Alfred Smith" userId="3c60a3631c0db8ad" providerId="LiveId" clId="{3CAC7524-FA71-4212-BE11-EAD567E3C101}" dt="2023-01-13T11:31:01.602" v="51"/>
        <pc:sldMkLst>
          <pc:docMk/>
          <pc:sldMk cId="100491716" sldId="269"/>
        </pc:sldMkLst>
        <pc:spChg chg="add mod">
          <ac:chgData name="Alfred Smith" userId="3c60a3631c0db8ad" providerId="LiveId" clId="{3CAC7524-FA71-4212-BE11-EAD567E3C101}" dt="2023-01-13T11:31:01.602" v="51"/>
          <ac:spMkLst>
            <pc:docMk/>
            <pc:sldMk cId="100491716" sldId="269"/>
            <ac:spMk id="2" creationId="{E404C76D-8612-C6A3-FB29-C782CBC9DCC5}"/>
          </ac:spMkLst>
        </pc:spChg>
        <pc:spChg chg="del">
          <ac:chgData name="Alfred Smith" userId="3c60a3631c0db8ad" providerId="LiveId" clId="{3CAC7524-FA71-4212-BE11-EAD567E3C101}" dt="2023-01-13T11:29:52.261" v="30" actId="478"/>
          <ac:spMkLst>
            <pc:docMk/>
            <pc:sldMk cId="100491716" sldId="269"/>
            <ac:spMk id="3" creationId="{A58184BD-88F1-BA02-40C1-D8403D0EEC0D}"/>
          </ac:spMkLst>
        </pc:spChg>
        <pc:picChg chg="del">
          <ac:chgData name="Alfred Smith" userId="3c60a3631c0db8ad" providerId="LiveId" clId="{3CAC7524-FA71-4212-BE11-EAD567E3C101}" dt="2023-01-13T11:29:41.104" v="28"/>
          <ac:picMkLst>
            <pc:docMk/>
            <pc:sldMk cId="100491716" sldId="269"/>
            <ac:picMk id="5" creationId="{353803D8-4836-7C8A-D60A-500903FAD8DA}"/>
          </ac:picMkLst>
        </pc:picChg>
      </pc:sldChg>
      <pc:sldChg chg="modSp mod modTransition">
        <pc:chgData name="Alfred Smith" userId="3c60a3631c0db8ad" providerId="LiveId" clId="{3CAC7524-FA71-4212-BE11-EAD567E3C101}" dt="2023-01-13T11:29:41.104" v="28"/>
        <pc:sldMkLst>
          <pc:docMk/>
          <pc:sldMk cId="4120481681" sldId="270"/>
        </pc:sldMkLst>
        <pc:spChg chg="mod">
          <ac:chgData name="Alfred Smith" userId="3c60a3631c0db8ad" providerId="LiveId" clId="{3CAC7524-FA71-4212-BE11-EAD567E3C101}" dt="2023-01-13T11:27:35.993" v="15" actId="1076"/>
          <ac:spMkLst>
            <pc:docMk/>
            <pc:sldMk cId="4120481681" sldId="270"/>
            <ac:spMk id="2" creationId="{A2D7CEF4-6C30-C529-D954-5281F38023EA}"/>
          </ac:spMkLst>
        </pc:spChg>
      </pc:sldChg>
      <pc:sldChg chg="modSp mod modTransition">
        <pc:chgData name="Alfred Smith" userId="3c60a3631c0db8ad" providerId="LiveId" clId="{3CAC7524-FA71-4212-BE11-EAD567E3C101}" dt="2023-01-13T11:29:41.104" v="28"/>
        <pc:sldMkLst>
          <pc:docMk/>
          <pc:sldMk cId="939110669" sldId="271"/>
        </pc:sldMkLst>
        <pc:spChg chg="mod">
          <ac:chgData name="Alfred Smith" userId="3c60a3631c0db8ad" providerId="LiveId" clId="{3CAC7524-FA71-4212-BE11-EAD567E3C101}" dt="2023-01-13T11:28:26.184" v="17"/>
          <ac:spMkLst>
            <pc:docMk/>
            <pc:sldMk cId="939110669" sldId="271"/>
            <ac:spMk id="2" creationId="{A0C556A9-3FC7-B286-E5E3-790751E3D54D}"/>
          </ac:spMkLst>
        </pc:spChg>
      </pc:sldChg>
      <pc:sldChg chg="modSp mod modTransition">
        <pc:chgData name="Alfred Smith" userId="3c60a3631c0db8ad" providerId="LiveId" clId="{3CAC7524-FA71-4212-BE11-EAD567E3C101}" dt="2023-01-13T11:29:41.104" v="28"/>
        <pc:sldMkLst>
          <pc:docMk/>
          <pc:sldMk cId="4024569785" sldId="272"/>
        </pc:sldMkLst>
        <pc:spChg chg="mod">
          <ac:chgData name="Alfred Smith" userId="3c60a3631c0db8ad" providerId="LiveId" clId="{3CAC7524-FA71-4212-BE11-EAD567E3C101}" dt="2023-01-13T11:28:34.415" v="18"/>
          <ac:spMkLst>
            <pc:docMk/>
            <pc:sldMk cId="4024569785" sldId="272"/>
            <ac:spMk id="2" creationId="{9D417AE4-9514-C7CA-D591-31EB6E5A386C}"/>
          </ac:spMkLst>
        </pc:spChg>
      </pc:sldChg>
      <pc:sldChg chg="modSp mod modTransition">
        <pc:chgData name="Alfred Smith" userId="3c60a3631c0db8ad" providerId="LiveId" clId="{3CAC7524-FA71-4212-BE11-EAD567E3C101}" dt="2023-01-13T11:29:41.104" v="28"/>
        <pc:sldMkLst>
          <pc:docMk/>
          <pc:sldMk cId="487179600" sldId="273"/>
        </pc:sldMkLst>
        <pc:spChg chg="mod">
          <ac:chgData name="Alfred Smith" userId="3c60a3631c0db8ad" providerId="LiveId" clId="{3CAC7524-FA71-4212-BE11-EAD567E3C101}" dt="2023-01-13T11:28:42.107" v="20"/>
          <ac:spMkLst>
            <pc:docMk/>
            <pc:sldMk cId="487179600" sldId="273"/>
            <ac:spMk id="2" creationId="{F12A18B9-B2CE-684D-AAD7-036D4E853FE2}"/>
          </ac:spMkLst>
        </pc:spChg>
      </pc:sldChg>
      <pc:sldChg chg="modSp mod modTransition">
        <pc:chgData name="Alfred Smith" userId="3c60a3631c0db8ad" providerId="LiveId" clId="{3CAC7524-FA71-4212-BE11-EAD567E3C101}" dt="2023-01-13T11:29:41.104" v="28"/>
        <pc:sldMkLst>
          <pc:docMk/>
          <pc:sldMk cId="2996969115" sldId="275"/>
        </pc:sldMkLst>
        <pc:spChg chg="mod">
          <ac:chgData name="Alfred Smith" userId="3c60a3631c0db8ad" providerId="LiveId" clId="{3CAC7524-FA71-4212-BE11-EAD567E3C101}" dt="2023-01-13T11:28:46.251" v="21"/>
          <ac:spMkLst>
            <pc:docMk/>
            <pc:sldMk cId="2996969115" sldId="275"/>
            <ac:spMk id="2" creationId="{178FC777-C5CA-9F07-15B9-66789C6BA63D}"/>
          </ac:spMkLst>
        </pc:spChg>
      </pc:sldChg>
      <pc:sldChg chg="modSp mod modTransition">
        <pc:chgData name="Alfred Smith" userId="3c60a3631c0db8ad" providerId="LiveId" clId="{3CAC7524-FA71-4212-BE11-EAD567E3C101}" dt="2023-01-13T11:29:41.104" v="28"/>
        <pc:sldMkLst>
          <pc:docMk/>
          <pc:sldMk cId="2390376940" sldId="276"/>
        </pc:sldMkLst>
        <pc:spChg chg="mod">
          <ac:chgData name="Alfred Smith" userId="3c60a3631c0db8ad" providerId="LiveId" clId="{3CAC7524-FA71-4212-BE11-EAD567E3C101}" dt="2023-01-13T11:28:49.921" v="22"/>
          <ac:spMkLst>
            <pc:docMk/>
            <pc:sldMk cId="2390376940" sldId="276"/>
            <ac:spMk id="2" creationId="{4186538A-B4DB-1F70-FFB2-A9C7E83922E2}"/>
          </ac:spMkLst>
        </pc:spChg>
      </pc:sldChg>
      <pc:sldChg chg="modSp mod modTransition">
        <pc:chgData name="Alfred Smith" userId="3c60a3631c0db8ad" providerId="LiveId" clId="{3CAC7524-FA71-4212-BE11-EAD567E3C101}" dt="2023-01-13T11:29:41.104" v="28"/>
        <pc:sldMkLst>
          <pc:docMk/>
          <pc:sldMk cId="4265919077" sldId="277"/>
        </pc:sldMkLst>
        <pc:spChg chg="mod">
          <ac:chgData name="Alfred Smith" userId="3c60a3631c0db8ad" providerId="LiveId" clId="{3CAC7524-FA71-4212-BE11-EAD567E3C101}" dt="2023-01-13T11:28:53.809" v="23"/>
          <ac:spMkLst>
            <pc:docMk/>
            <pc:sldMk cId="4265919077" sldId="277"/>
            <ac:spMk id="2" creationId="{6075A761-A33C-B849-76B4-1C67137C369A}"/>
          </ac:spMkLst>
        </pc:spChg>
      </pc:sldChg>
      <pc:sldChg chg="modSp mod modTransition">
        <pc:chgData name="Alfred Smith" userId="3c60a3631c0db8ad" providerId="LiveId" clId="{3CAC7524-FA71-4212-BE11-EAD567E3C101}" dt="2023-01-13T11:29:41.104" v="28"/>
        <pc:sldMkLst>
          <pc:docMk/>
          <pc:sldMk cId="210266664" sldId="278"/>
        </pc:sldMkLst>
        <pc:spChg chg="mod">
          <ac:chgData name="Alfred Smith" userId="3c60a3631c0db8ad" providerId="LiveId" clId="{3CAC7524-FA71-4212-BE11-EAD567E3C101}" dt="2023-01-13T11:29:14.765" v="24"/>
          <ac:spMkLst>
            <pc:docMk/>
            <pc:sldMk cId="210266664" sldId="278"/>
            <ac:spMk id="2" creationId="{7DF868DC-AD1B-F40E-2A40-3DCF9E343ADF}"/>
          </ac:spMkLst>
        </pc:spChg>
      </pc:sldChg>
      <pc:sldChg chg="modSp mod modTransition">
        <pc:chgData name="Alfred Smith" userId="3c60a3631c0db8ad" providerId="LiveId" clId="{3CAC7524-FA71-4212-BE11-EAD567E3C101}" dt="2023-01-13T11:29:41.104" v="28"/>
        <pc:sldMkLst>
          <pc:docMk/>
          <pc:sldMk cId="888433145" sldId="279"/>
        </pc:sldMkLst>
        <pc:spChg chg="mod">
          <ac:chgData name="Alfred Smith" userId="3c60a3631c0db8ad" providerId="LiveId" clId="{3CAC7524-FA71-4212-BE11-EAD567E3C101}" dt="2023-01-13T11:29:19.931" v="25"/>
          <ac:spMkLst>
            <pc:docMk/>
            <pc:sldMk cId="888433145" sldId="279"/>
            <ac:spMk id="2" creationId="{03902A02-B677-C23F-A2C0-75C9197C8596}"/>
          </ac:spMkLst>
        </pc:spChg>
      </pc:sldChg>
      <pc:sldChg chg="modSp mod modTransition">
        <pc:chgData name="Alfred Smith" userId="3c60a3631c0db8ad" providerId="LiveId" clId="{3CAC7524-FA71-4212-BE11-EAD567E3C101}" dt="2023-01-13T11:29:41.104" v="28"/>
        <pc:sldMkLst>
          <pc:docMk/>
          <pc:sldMk cId="791300187" sldId="280"/>
        </pc:sldMkLst>
        <pc:spChg chg="mod">
          <ac:chgData name="Alfred Smith" userId="3c60a3631c0db8ad" providerId="LiveId" clId="{3CAC7524-FA71-4212-BE11-EAD567E3C101}" dt="2023-01-13T11:29:26.097" v="26"/>
          <ac:spMkLst>
            <pc:docMk/>
            <pc:sldMk cId="791300187" sldId="280"/>
            <ac:spMk id="2" creationId="{0016719F-BBDB-D818-1F8C-D0B84C670419}"/>
          </ac:spMkLst>
        </pc:spChg>
      </pc:sldChg>
      <pc:sldChg chg="addSp delSp modSp mod modTransition modAnim">
        <pc:chgData name="Alfred Smith" userId="3c60a3631c0db8ad" providerId="LiveId" clId="{3CAC7524-FA71-4212-BE11-EAD567E3C101}" dt="2023-01-13T11:31:03.735" v="52"/>
        <pc:sldMkLst>
          <pc:docMk/>
          <pc:sldMk cId="1922139011" sldId="281"/>
        </pc:sldMkLst>
        <pc:spChg chg="add mod">
          <ac:chgData name="Alfred Smith" userId="3c60a3631c0db8ad" providerId="LiveId" clId="{3CAC7524-FA71-4212-BE11-EAD567E3C101}" dt="2023-01-13T11:31:03.735" v="52"/>
          <ac:spMkLst>
            <pc:docMk/>
            <pc:sldMk cId="1922139011" sldId="281"/>
            <ac:spMk id="2" creationId="{F84FC2A4-A366-1156-A948-C4813A8E5989}"/>
          </ac:spMkLst>
        </pc:spChg>
        <pc:spChg chg="del">
          <ac:chgData name="Alfred Smith" userId="3c60a3631c0db8ad" providerId="LiveId" clId="{3CAC7524-FA71-4212-BE11-EAD567E3C101}" dt="2023-01-13T11:29:49.753" v="29" actId="478"/>
          <ac:spMkLst>
            <pc:docMk/>
            <pc:sldMk cId="1922139011" sldId="281"/>
            <ac:spMk id="3" creationId="{A58184BD-88F1-BA02-40C1-D8403D0EEC0D}"/>
          </ac:spMkLst>
        </pc:spChg>
        <pc:picChg chg="del">
          <ac:chgData name="Alfred Smith" userId="3c60a3631c0db8ad" providerId="LiveId" clId="{3CAC7524-FA71-4212-BE11-EAD567E3C101}" dt="2023-01-13T11:29:41.104" v="28"/>
          <ac:picMkLst>
            <pc:docMk/>
            <pc:sldMk cId="1922139011" sldId="281"/>
            <ac:picMk id="6" creationId="{6DAE19E4-AEBD-F73C-552D-AA413E54AE17}"/>
          </ac:picMkLst>
        </pc:picChg>
      </pc:sldChg>
      <pc:sldChg chg="modSp mod modTransition">
        <pc:chgData name="Alfred Smith" userId="3c60a3631c0db8ad" providerId="LiveId" clId="{3CAC7524-FA71-4212-BE11-EAD567E3C101}" dt="2023-01-13T11:29:41.104" v="28"/>
        <pc:sldMkLst>
          <pc:docMk/>
          <pc:sldMk cId="1126511635" sldId="282"/>
        </pc:sldMkLst>
        <pc:spChg chg="mod">
          <ac:chgData name="Alfred Smith" userId="3c60a3631c0db8ad" providerId="LiveId" clId="{3CAC7524-FA71-4212-BE11-EAD567E3C101}" dt="2023-01-13T11:29:30.689" v="27"/>
          <ac:spMkLst>
            <pc:docMk/>
            <pc:sldMk cId="1126511635" sldId="282"/>
            <ac:spMk id="3" creationId="{B6CE3869-9DF3-F577-8F1A-A4607144A08E}"/>
          </ac:spMkLst>
        </pc:spChg>
      </pc:sldChg>
      <pc:sldChg chg="addSp delSp modSp mod modTransition modAnim">
        <pc:chgData name="Alfred Smith" userId="3c60a3631c0db8ad" providerId="LiveId" clId="{3CAC7524-FA71-4212-BE11-EAD567E3C101}" dt="2023-01-13T11:30:41.667" v="44"/>
        <pc:sldMkLst>
          <pc:docMk/>
          <pc:sldMk cId="2278328111" sldId="296"/>
        </pc:sldMkLst>
        <pc:spChg chg="add mod">
          <ac:chgData name="Alfred Smith" userId="3c60a3631c0db8ad" providerId="LiveId" clId="{3CAC7524-FA71-4212-BE11-EAD567E3C101}" dt="2023-01-13T11:30:41.667" v="44"/>
          <ac:spMkLst>
            <pc:docMk/>
            <pc:sldMk cId="2278328111" sldId="296"/>
            <ac:spMk id="2" creationId="{AC7C9846-C44C-6D06-2779-91B4483BDF6F}"/>
          </ac:spMkLst>
        </pc:spChg>
        <pc:spChg chg="del">
          <ac:chgData name="Alfred Smith" userId="3c60a3631c0db8ad" providerId="LiveId" clId="{3CAC7524-FA71-4212-BE11-EAD567E3C101}" dt="2023-01-13T11:30:07.321" v="37" actId="478"/>
          <ac:spMkLst>
            <pc:docMk/>
            <pc:sldMk cId="2278328111" sldId="296"/>
            <ac:spMk id="3" creationId="{A58184BD-88F1-BA02-40C1-D8403D0EEC0D}"/>
          </ac:spMkLst>
        </pc:spChg>
        <pc:picChg chg="del">
          <ac:chgData name="Alfred Smith" userId="3c60a3631c0db8ad" providerId="LiveId" clId="{3CAC7524-FA71-4212-BE11-EAD567E3C101}" dt="2023-01-13T11:29:41.104" v="28"/>
          <ac:picMkLst>
            <pc:docMk/>
            <pc:sldMk cId="2278328111" sldId="296"/>
            <ac:picMk id="5" creationId="{B09C54D1-0110-EAF1-A854-D4C8A682CFB8}"/>
          </ac:picMkLst>
        </pc:picChg>
      </pc:sldChg>
      <pc:sldChg chg="modSp mod modTransition">
        <pc:chgData name="Alfred Smith" userId="3c60a3631c0db8ad" providerId="LiveId" clId="{3CAC7524-FA71-4212-BE11-EAD567E3C101}" dt="2023-01-13T11:29:41.104" v="28"/>
        <pc:sldMkLst>
          <pc:docMk/>
          <pc:sldMk cId="530989435" sldId="297"/>
        </pc:sldMkLst>
        <pc:spChg chg="mod">
          <ac:chgData name="Alfred Smith" userId="3c60a3631c0db8ad" providerId="LiveId" clId="{3CAC7524-FA71-4212-BE11-EAD567E3C101}" dt="2023-01-13T11:28:38.005" v="19"/>
          <ac:spMkLst>
            <pc:docMk/>
            <pc:sldMk cId="530989435" sldId="297"/>
            <ac:spMk id="2" creationId="{A5D168E2-735C-67B7-BB72-88183683BAC5}"/>
          </ac:spMkLst>
        </pc:spChg>
      </pc:sldChg>
    </pc:docChg>
  </pc:docChgLst>
  <pc:docChgLst>
    <pc:chgData name="Alfred Smith" userId="3c60a3631c0db8ad" providerId="LiveId" clId="{10196A48-BA39-4733-9808-3BAA14FEF65C}"/>
    <pc:docChg chg="modSld">
      <pc:chgData name="Alfred Smith" userId="3c60a3631c0db8ad" providerId="LiveId" clId="{10196A48-BA39-4733-9808-3BAA14FEF65C}" dt="2023-01-25T14:48:17.601" v="10" actId="20577"/>
      <pc:docMkLst>
        <pc:docMk/>
      </pc:docMkLst>
      <pc:sldChg chg="modSp mod">
        <pc:chgData name="Alfred Smith" userId="3c60a3631c0db8ad" providerId="LiveId" clId="{10196A48-BA39-4733-9808-3BAA14FEF65C}" dt="2023-01-25T14:48:17.601" v="10" actId="20577"/>
        <pc:sldMkLst>
          <pc:docMk/>
          <pc:sldMk cId="1499918570" sldId="257"/>
        </pc:sldMkLst>
        <pc:spChg chg="mod">
          <ac:chgData name="Alfred Smith" userId="3c60a3631c0db8ad" providerId="LiveId" clId="{10196A48-BA39-4733-9808-3BAA14FEF65C}" dt="2023-01-25T14:48:17.601" v="10" actId="20577"/>
          <ac:spMkLst>
            <pc:docMk/>
            <pc:sldMk cId="1499918570" sldId="257"/>
            <ac:spMk id="3" creationId="{0228937D-0D81-2DA1-1C55-FD99B23FE1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25-01-2023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a:latin typeface="TimesNewRomanPS-BoldMT"/>
              </a:rPr>
              <a:t>Ch</a:t>
            </a:r>
          </a:p>
          <a:p>
            <a:pPr algn="l"/>
            <a:r>
              <a:rPr lang="en-US" sz="1800" b="1" i="0" u="none" strike="noStrike" baseline="0">
                <a:latin typeface="TimesNewRomanPS-BoldMT"/>
              </a:rPr>
              <a:t>38 </a:t>
            </a:r>
            <a:r>
              <a:rPr lang="en-US" sz="1800" b="1" i="0" u="none" strike="noStrike" baseline="0" dirty="0">
                <a:latin typeface="TimesNewRomanPS-BoldMT"/>
              </a:rPr>
              <a:t>The Teachings of Jesus</a:t>
            </a:r>
          </a:p>
          <a:p>
            <a:pPr algn="l"/>
            <a:r>
              <a:rPr lang="en-US" sz="1800" b="0" i="0" u="none" strike="noStrike" baseline="0" dirty="0">
                <a:latin typeface="TimesNewRomanPSMT"/>
              </a:rPr>
              <a:t>1. Eating with unclean hands - Matt 15:1-20; Mark 7:1-23 (Left Top)</a:t>
            </a:r>
          </a:p>
          <a:p>
            <a:pPr algn="l"/>
            <a:r>
              <a:rPr lang="en-US" sz="1800" b="0" i="0" u="none" strike="noStrike" baseline="0" dirty="0">
                <a:latin typeface="TimesNewRomanPSMT"/>
              </a:rPr>
              <a:t>2. Deaf Man healed - Mark 7:31-37 (Center Top)</a:t>
            </a:r>
          </a:p>
          <a:p>
            <a:pPr algn="l"/>
            <a:r>
              <a:rPr lang="en-US" sz="1800" b="0" i="0" u="none" strike="noStrike" baseline="0" dirty="0">
                <a:latin typeface="TimesNewRomanPSMT"/>
              </a:rPr>
              <a:t>3. Healing and feeding 4000 - Matthew 15:29-39; Mark 8:1-10 (Center)</a:t>
            </a:r>
          </a:p>
          <a:p>
            <a:pPr algn="l"/>
            <a:r>
              <a:rPr lang="en-IN" sz="1800" b="0" i="0" u="none" strike="noStrike" baseline="0" dirty="0">
                <a:latin typeface="TimesNewRomanPSMT"/>
              </a:rPr>
              <a:t>4. Pharisees ask for a sign - Matt 16:1-4; Mark 8:11-13; Matt 12:38-42; Luke 11:29-</a:t>
            </a:r>
          </a:p>
          <a:p>
            <a:pPr algn="l"/>
            <a:r>
              <a:rPr lang="en-IN" sz="1800" b="0" i="0" u="none" strike="noStrike" baseline="0" dirty="0">
                <a:latin typeface="TimesNewRomanPSMT"/>
              </a:rPr>
              <a:t>32 (Right Top)</a:t>
            </a:r>
          </a:p>
          <a:p>
            <a:pPr algn="l"/>
            <a:r>
              <a:rPr lang="en-US" sz="1800" b="0" i="0" u="none" strike="noStrike" baseline="0" dirty="0">
                <a:latin typeface="TimesNewRomanPSMT"/>
              </a:rPr>
              <a:t>5. Yeast of the Pharisees - Matt 16:5-12; Mark 8:14-21 (Right Bottom)</a:t>
            </a:r>
          </a:p>
          <a:p>
            <a:pPr algn="l"/>
            <a:r>
              <a:rPr lang="en-US" sz="1800" b="0" i="0" u="none" strike="noStrike" baseline="0" dirty="0">
                <a:latin typeface="TimesNewRomanPSMT"/>
              </a:rPr>
              <a:t>6. You are the Christ - Matt 16:13-20; Mark 8:27-30; Luke 9:18-21 (Left Bottom)</a:t>
            </a:r>
          </a:p>
          <a:p>
            <a:pPr algn="l"/>
            <a:r>
              <a:rPr lang="en-US" sz="1800" b="0" i="0" u="none" strike="noStrike" baseline="0" dirty="0">
                <a:latin typeface="TimesNewRomanPSMT"/>
              </a:rPr>
              <a:t>7. Carry your Cross - Matt 16:21-28; Mark 8:31-38; Luke 9:22-27 (Left near</a:t>
            </a:r>
          </a:p>
          <a:p>
            <a:pPr algn="l"/>
            <a:r>
              <a:rPr lang="en-IN" sz="1800" b="0" i="0" u="none" strike="noStrike" baseline="0" dirty="0">
                <a:latin typeface="TimesNewRomanPSMT"/>
              </a:rPr>
              <a:t>Bottom)</a:t>
            </a:r>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23</a:t>
            </a:fld>
            <a:endParaRPr lang="en-IN"/>
          </a:p>
        </p:txBody>
      </p:sp>
    </p:spTree>
    <p:extLst>
      <p:ext uri="{BB962C8B-B14F-4D97-AF65-F5344CB8AC3E}">
        <p14:creationId xmlns:p14="http://schemas.microsoft.com/office/powerpoint/2010/main" val="322186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25-01-2023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25-01-2023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38-1</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D376BD-FBAB-8B4B-B692-6CE38A4CBABB}"/>
              </a:ext>
            </a:extLst>
          </p:cNvPr>
          <p:cNvPicPr>
            <a:picLocks noChangeAspect="1"/>
          </p:cNvPicPr>
          <p:nvPr/>
        </p:nvPicPr>
        <p:blipFill>
          <a:blip r:embed="rId2"/>
          <a:stretch>
            <a:fillRect/>
          </a:stretch>
        </p:blipFill>
        <p:spPr>
          <a:xfrm>
            <a:off x="0" y="-137685"/>
            <a:ext cx="12192000" cy="7133369"/>
          </a:xfrm>
          <a:prstGeom prst="rect">
            <a:avLst/>
          </a:prstGeom>
        </p:spPr>
      </p:pic>
      <p:sp>
        <p:nvSpPr>
          <p:cNvPr id="2" name="TextBox 1">
            <a:extLst>
              <a:ext uri="{FF2B5EF4-FFF2-40B4-BE49-F238E27FC236}">
                <a16:creationId xmlns:a16="http://schemas.microsoft.com/office/drawing/2014/main" id="{A5D168E2-735C-67B7-BB72-88183683BAC5}"/>
              </a:ext>
            </a:extLst>
          </p:cNvPr>
          <p:cNvSpPr txBox="1"/>
          <p:nvPr/>
        </p:nvSpPr>
        <p:spPr>
          <a:xfrm>
            <a:off x="498883" y="3307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098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b="0" i="0" dirty="0">
                <a:solidFill>
                  <a:srgbClr val="121212"/>
                </a:solidFill>
                <a:effectLst/>
                <a:latin typeface="ArialMT"/>
              </a:rPr>
              <a:t>5The Pharisees and the scribes asked him, “Why don’t your disciples walk according to the tradition of the elders, but eat their bread with unwashed hands?”</a:t>
            </a:r>
            <a:endParaRPr lang="en-IN" dirty="0"/>
          </a:p>
        </p:txBody>
      </p:sp>
      <p:sp>
        <p:nvSpPr>
          <p:cNvPr id="2" name="TextBox 1">
            <a:extLst>
              <a:ext uri="{FF2B5EF4-FFF2-40B4-BE49-F238E27FC236}">
                <a16:creationId xmlns:a16="http://schemas.microsoft.com/office/drawing/2014/main" id="{CC926C99-983F-ACB9-A20D-DCB3E845CA9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09638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60282-BBD9-4F01-E4D4-7F98C0BCAE83}"/>
              </a:ext>
            </a:extLst>
          </p:cNvPr>
          <p:cNvPicPr>
            <a:picLocks noChangeAspect="1"/>
          </p:cNvPicPr>
          <p:nvPr/>
        </p:nvPicPr>
        <p:blipFill>
          <a:blip r:embed="rId2"/>
          <a:stretch>
            <a:fillRect/>
          </a:stretch>
        </p:blipFill>
        <p:spPr>
          <a:xfrm>
            <a:off x="0" y="-314793"/>
            <a:ext cx="13203935" cy="7172793"/>
          </a:xfrm>
          <a:prstGeom prst="rect">
            <a:avLst/>
          </a:prstGeom>
        </p:spPr>
      </p:pic>
      <p:sp>
        <p:nvSpPr>
          <p:cNvPr id="2" name="TextBox 1">
            <a:extLst>
              <a:ext uri="{FF2B5EF4-FFF2-40B4-BE49-F238E27FC236}">
                <a16:creationId xmlns:a16="http://schemas.microsoft.com/office/drawing/2014/main" id="{F12A18B9-B2CE-684D-AAD7-036D4E853FE2}"/>
              </a:ext>
            </a:extLst>
          </p:cNvPr>
          <p:cNvSpPr txBox="1"/>
          <p:nvPr/>
        </p:nvSpPr>
        <p:spPr>
          <a:xfrm>
            <a:off x="1459003" y="28498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717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b="0" i="0" dirty="0">
                <a:solidFill>
                  <a:srgbClr val="121212"/>
                </a:solidFill>
                <a:effectLst/>
                <a:latin typeface="ArialMT"/>
              </a:rPr>
              <a:t>8 </a:t>
            </a:r>
            <a:r>
              <a:rPr lang="en-US" sz="3600" b="0" i="0" dirty="0">
                <a:solidFill>
                  <a:srgbClr val="FF3D4D"/>
                </a:solidFill>
                <a:effectLst/>
                <a:latin typeface="ArialMT"/>
              </a:rPr>
              <a:t>“For you set aside the commandment of God, and hold tightly to the tradition of men—the washing of pitchers and cups, and you do many other such things.”</a:t>
            </a:r>
            <a:r>
              <a:rPr lang="en-US" sz="3600" b="0" i="0" dirty="0">
                <a:solidFill>
                  <a:srgbClr val="121212"/>
                </a:solidFill>
                <a:effectLst/>
                <a:latin typeface="ArialMT"/>
              </a:rPr>
              <a:t> 9He said to them, </a:t>
            </a:r>
            <a:r>
              <a:rPr lang="en-US" sz="3600" b="0" i="0" dirty="0">
                <a:solidFill>
                  <a:srgbClr val="FF3D4D"/>
                </a:solidFill>
                <a:effectLst/>
                <a:latin typeface="ArialMT"/>
              </a:rPr>
              <a:t>“Full well do you reject the commandment of God, that you may keep your tradition.</a:t>
            </a:r>
            <a:endParaRPr lang="en-US" sz="3600" dirty="0">
              <a:solidFill>
                <a:srgbClr val="121212"/>
              </a:solidFill>
              <a:latin typeface="Arial" panose="020B0604020202020204" pitchFamily="34" charset="0"/>
            </a:endParaRPr>
          </a:p>
          <a:p>
            <a:endParaRPr lang="en-IN" dirty="0"/>
          </a:p>
        </p:txBody>
      </p:sp>
      <p:sp>
        <p:nvSpPr>
          <p:cNvPr id="2" name="TextBox 1">
            <a:extLst>
              <a:ext uri="{FF2B5EF4-FFF2-40B4-BE49-F238E27FC236}">
                <a16:creationId xmlns:a16="http://schemas.microsoft.com/office/drawing/2014/main" id="{7C33974E-D856-4620-69C1-FF4FEF8F9C4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4474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A16B29-49B7-3839-D599-B8F4A2A92FE2}"/>
              </a:ext>
            </a:extLst>
          </p:cNvPr>
          <p:cNvPicPr>
            <a:picLocks noChangeAspect="1"/>
          </p:cNvPicPr>
          <p:nvPr/>
        </p:nvPicPr>
        <p:blipFill>
          <a:blip r:embed="rId2"/>
          <a:stretch>
            <a:fillRect/>
          </a:stretch>
        </p:blipFill>
        <p:spPr>
          <a:xfrm>
            <a:off x="-494676" y="0"/>
            <a:ext cx="13611183" cy="6858000"/>
          </a:xfrm>
          <a:prstGeom prst="rect">
            <a:avLst/>
          </a:prstGeom>
        </p:spPr>
      </p:pic>
      <p:sp>
        <p:nvSpPr>
          <p:cNvPr id="2" name="TextBox 1">
            <a:extLst>
              <a:ext uri="{FF2B5EF4-FFF2-40B4-BE49-F238E27FC236}">
                <a16:creationId xmlns:a16="http://schemas.microsoft.com/office/drawing/2014/main" id="{178FC777-C5CA-9F07-15B9-66789C6BA63D}"/>
              </a:ext>
            </a:extLst>
          </p:cNvPr>
          <p:cNvSpPr txBox="1"/>
          <p:nvPr/>
        </p:nvSpPr>
        <p:spPr>
          <a:xfrm>
            <a:off x="10100083" y="5593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7:8,9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1600" dirty="0"/>
              <a:t> </a:t>
            </a:r>
            <a:r>
              <a:rPr lang="en-US" sz="3200" b="0" i="0" dirty="0">
                <a:solidFill>
                  <a:srgbClr val="121212"/>
                </a:solidFill>
                <a:effectLst/>
                <a:latin typeface="ArialMT"/>
              </a:rPr>
              <a:t>14He called all the multitude to himself and said to them, </a:t>
            </a:r>
            <a:r>
              <a:rPr lang="en-US" sz="3200" b="0" i="0" dirty="0">
                <a:solidFill>
                  <a:srgbClr val="FF3D4D"/>
                </a:solidFill>
                <a:effectLst/>
                <a:latin typeface="ArialMT"/>
              </a:rPr>
              <a:t>“Hear me, all of you, and understand. </a:t>
            </a:r>
            <a:r>
              <a:rPr lang="en-US" sz="3200" b="0" i="0" dirty="0">
                <a:solidFill>
                  <a:srgbClr val="121212"/>
                </a:solidFill>
                <a:effectLst/>
                <a:latin typeface="ArialMT"/>
              </a:rPr>
              <a:t>15</a:t>
            </a:r>
            <a:r>
              <a:rPr lang="en-US" sz="3200" b="0" i="0" dirty="0">
                <a:solidFill>
                  <a:srgbClr val="FF3D4D"/>
                </a:solidFill>
                <a:effectLst/>
                <a:latin typeface="ArialMT"/>
              </a:rPr>
              <a:t>There is nothing from outside of the man that going into him can defile him; but the things which proceed out of the man are those that defile the man. </a:t>
            </a:r>
            <a:r>
              <a:rPr lang="en-US" sz="3200" b="0" i="0" dirty="0">
                <a:solidFill>
                  <a:srgbClr val="121212"/>
                </a:solidFill>
                <a:effectLst/>
                <a:latin typeface="ArialMT"/>
              </a:rPr>
              <a:t>16</a:t>
            </a:r>
            <a:r>
              <a:rPr lang="en-US" sz="3200" b="0" i="0" dirty="0">
                <a:solidFill>
                  <a:srgbClr val="FF3D4D"/>
                </a:solidFill>
                <a:effectLst/>
                <a:latin typeface="ArialMT"/>
              </a:rPr>
              <a:t>If anyone has ears to hear, let him hear!”</a:t>
            </a:r>
            <a:endParaRPr lang="en-IN" sz="1600" dirty="0"/>
          </a:p>
        </p:txBody>
      </p:sp>
      <p:sp>
        <p:nvSpPr>
          <p:cNvPr id="2" name="TextBox 1">
            <a:extLst>
              <a:ext uri="{FF2B5EF4-FFF2-40B4-BE49-F238E27FC236}">
                <a16:creationId xmlns:a16="http://schemas.microsoft.com/office/drawing/2014/main" id="{6C8DC693-89DB-FB11-7CB4-601A8773268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9782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E369B-F32F-9EB7-A067-EED0912CFEF3}"/>
              </a:ext>
            </a:extLst>
          </p:cNvPr>
          <p:cNvPicPr>
            <a:picLocks noChangeAspect="1"/>
          </p:cNvPicPr>
          <p:nvPr/>
        </p:nvPicPr>
        <p:blipFill>
          <a:blip r:embed="rId2"/>
          <a:stretch>
            <a:fillRect/>
          </a:stretch>
        </p:blipFill>
        <p:spPr>
          <a:xfrm>
            <a:off x="-1" y="1"/>
            <a:ext cx="13259969" cy="6858000"/>
          </a:xfrm>
          <a:prstGeom prst="rect">
            <a:avLst/>
          </a:prstGeom>
        </p:spPr>
      </p:pic>
      <p:sp>
        <p:nvSpPr>
          <p:cNvPr id="2" name="TextBox 1">
            <a:extLst>
              <a:ext uri="{FF2B5EF4-FFF2-40B4-BE49-F238E27FC236}">
                <a16:creationId xmlns:a16="http://schemas.microsoft.com/office/drawing/2014/main" id="{4186538A-B4DB-1F70-FFB2-A9C7E83922E2}"/>
              </a:ext>
            </a:extLst>
          </p:cNvPr>
          <p:cNvSpPr txBox="1"/>
          <p:nvPr/>
        </p:nvSpPr>
        <p:spPr>
          <a:xfrm>
            <a:off x="498883" y="3307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7:14-16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39037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b="0" i="0" dirty="0">
                <a:solidFill>
                  <a:srgbClr val="121212"/>
                </a:solidFill>
                <a:effectLst/>
                <a:latin typeface="ArialMT"/>
              </a:rPr>
              <a:t>17When he had entered into a house away from the multitude, his disciples asked him about the parable. 18He said to them, </a:t>
            </a:r>
            <a:r>
              <a:rPr lang="en-US" sz="3600" b="0" i="0" dirty="0">
                <a:solidFill>
                  <a:srgbClr val="FF3D4D"/>
                </a:solidFill>
                <a:effectLst/>
                <a:latin typeface="ArialMT"/>
              </a:rPr>
              <a:t>“Are you also without understanding? Don’t you perceive that whatever goes into the man from outside can’t defile him, </a:t>
            </a:r>
            <a:r>
              <a:rPr lang="en-US" sz="3600" dirty="0">
                <a:solidFill>
                  <a:srgbClr val="121212"/>
                </a:solidFill>
                <a:latin typeface="Arial" panose="020B0604020202020204" pitchFamily="34" charset="0"/>
              </a:rPr>
              <a:t> </a:t>
            </a:r>
            <a:endParaRPr lang="en-IN" dirty="0"/>
          </a:p>
        </p:txBody>
      </p:sp>
      <p:sp>
        <p:nvSpPr>
          <p:cNvPr id="2" name="TextBox 1">
            <a:extLst>
              <a:ext uri="{FF2B5EF4-FFF2-40B4-BE49-F238E27FC236}">
                <a16:creationId xmlns:a16="http://schemas.microsoft.com/office/drawing/2014/main" id="{13110D81-D197-94DE-2D0C-41FAA0E3CF88}"/>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7587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3E40A-4B9B-18E0-9F0A-3CB14B4B26D6}"/>
              </a:ext>
            </a:extLst>
          </p:cNvPr>
          <p:cNvPicPr>
            <a:picLocks noChangeAspect="1"/>
          </p:cNvPicPr>
          <p:nvPr/>
        </p:nvPicPr>
        <p:blipFill>
          <a:blip r:embed="rId2"/>
          <a:stretch>
            <a:fillRect/>
          </a:stretch>
        </p:blipFill>
        <p:spPr>
          <a:xfrm>
            <a:off x="0" y="1"/>
            <a:ext cx="13878855" cy="6858000"/>
          </a:xfrm>
          <a:prstGeom prst="rect">
            <a:avLst/>
          </a:prstGeom>
        </p:spPr>
      </p:pic>
      <p:sp>
        <p:nvSpPr>
          <p:cNvPr id="2" name="TextBox 1">
            <a:extLst>
              <a:ext uri="{FF2B5EF4-FFF2-40B4-BE49-F238E27FC236}">
                <a16:creationId xmlns:a16="http://schemas.microsoft.com/office/drawing/2014/main" id="{6075A761-A33C-B849-76B4-1C67137C369A}"/>
              </a:ext>
            </a:extLst>
          </p:cNvPr>
          <p:cNvSpPr txBox="1"/>
          <p:nvPr/>
        </p:nvSpPr>
        <p:spPr>
          <a:xfrm>
            <a:off x="9338083" y="6736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7:17,18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26591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b="0" i="0" dirty="0">
                <a:solidFill>
                  <a:srgbClr val="121212"/>
                </a:solidFill>
                <a:effectLst/>
                <a:latin typeface="ArialMT"/>
              </a:rPr>
              <a:t>19</a:t>
            </a:r>
            <a:r>
              <a:rPr lang="en-US" sz="4400" b="0" i="0" dirty="0">
                <a:solidFill>
                  <a:srgbClr val="FF3D4D"/>
                </a:solidFill>
                <a:effectLst/>
                <a:latin typeface="ArialMT"/>
              </a:rPr>
              <a:t>because it doesn’t go into his heart, but into his stomach, then into the latrine, making all foods clean?”</a:t>
            </a:r>
            <a:endParaRPr lang="en-IN" dirty="0"/>
          </a:p>
        </p:txBody>
      </p:sp>
      <p:sp>
        <p:nvSpPr>
          <p:cNvPr id="2" name="TextBox 1">
            <a:extLst>
              <a:ext uri="{FF2B5EF4-FFF2-40B4-BE49-F238E27FC236}">
                <a16:creationId xmlns:a16="http://schemas.microsoft.com/office/drawing/2014/main" id="{CB8B5AF7-700C-4233-1689-2EF376BC5891}"/>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1713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F3028-963E-6D47-9FB1-5700621D7A9B}"/>
              </a:ext>
            </a:extLst>
          </p:cNvPr>
          <p:cNvPicPr>
            <a:picLocks noChangeAspect="1"/>
          </p:cNvPicPr>
          <p:nvPr/>
        </p:nvPicPr>
        <p:blipFill>
          <a:blip r:embed="rId2"/>
          <a:stretch>
            <a:fillRect/>
          </a:stretch>
        </p:blipFill>
        <p:spPr>
          <a:xfrm>
            <a:off x="0" y="0"/>
            <a:ext cx="12192000" cy="6911260"/>
          </a:xfrm>
          <a:prstGeom prst="rect">
            <a:avLst/>
          </a:prstGeom>
        </p:spPr>
      </p:pic>
      <p:sp>
        <p:nvSpPr>
          <p:cNvPr id="2" name="TextBox 1">
            <a:extLst>
              <a:ext uri="{FF2B5EF4-FFF2-40B4-BE49-F238E27FC236}">
                <a16:creationId xmlns:a16="http://schemas.microsoft.com/office/drawing/2014/main" id="{F791C341-4324-B55F-B5AA-36A200A0DCF1}"/>
              </a:ext>
            </a:extLst>
          </p:cNvPr>
          <p:cNvSpPr txBox="1"/>
          <p:nvPr/>
        </p:nvSpPr>
        <p:spPr>
          <a:xfrm>
            <a:off x="5611327" y="760615"/>
            <a:ext cx="7642860" cy="3674226"/>
          </a:xfrm>
          <a:prstGeom prst="rect">
            <a:avLst/>
          </a:prstGeom>
          <a:noFill/>
        </p:spPr>
        <p:txBody>
          <a:bodyPr wrap="square" rtlCol="0">
            <a:noAutofit/>
          </a:bodyPr>
          <a:lstStyle/>
          <a:p>
            <a:r>
              <a:rPr lang="en-IN" sz="6000" i="0" dirty="0">
                <a:solidFill>
                  <a:schemeClr val="bg1"/>
                </a:solidFill>
                <a:effectLst/>
                <a:latin typeface="Times New Roman" panose="02020603050405020304" pitchFamily="18" charset="0"/>
                <a:cs typeface="Times New Roman" panose="02020603050405020304" pitchFamily="18" charset="0"/>
              </a:rPr>
              <a:t>What Makes People Unclean </a:t>
            </a:r>
            <a:r>
              <a:rPr lang="en-US" sz="6000" i="0" u="none" strike="noStrike" baseline="0" dirty="0">
                <a:solidFill>
                  <a:schemeClr val="bg1"/>
                </a:solidFill>
                <a:latin typeface="Times New Roman" panose="02020603050405020304" pitchFamily="18" charset="0"/>
                <a:cs typeface="Times New Roman" panose="02020603050405020304" pitchFamily="18" charset="0"/>
              </a:rPr>
              <a:t>– </a:t>
            </a:r>
          </a:p>
          <a:p>
            <a:r>
              <a:rPr lang="en-US" sz="6000" i="0" u="none" strike="noStrike" baseline="0" dirty="0">
                <a:solidFill>
                  <a:schemeClr val="bg1"/>
                </a:solidFill>
                <a:latin typeface="Times New Roman" panose="02020603050405020304" pitchFamily="18" charset="0"/>
                <a:cs typeface="Times New Roman" panose="02020603050405020304" pitchFamily="18" charset="0"/>
              </a:rPr>
              <a:t>Mark 7:1-23 </a:t>
            </a:r>
            <a:endParaRPr lang="en-IN"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A2F215-C0DA-4F90-0E6C-67CAE84EB863}"/>
              </a:ext>
            </a:extLst>
          </p:cNvPr>
          <p:cNvPicPr>
            <a:picLocks noChangeAspect="1"/>
          </p:cNvPicPr>
          <p:nvPr/>
        </p:nvPicPr>
        <p:blipFill>
          <a:blip r:embed="rId2"/>
          <a:stretch>
            <a:fillRect/>
          </a:stretch>
        </p:blipFill>
        <p:spPr>
          <a:xfrm>
            <a:off x="0" y="-21469"/>
            <a:ext cx="12801600" cy="6879469"/>
          </a:xfrm>
          <a:prstGeom prst="rect">
            <a:avLst/>
          </a:prstGeom>
        </p:spPr>
      </p:pic>
      <p:sp>
        <p:nvSpPr>
          <p:cNvPr id="2" name="TextBox 1">
            <a:extLst>
              <a:ext uri="{FF2B5EF4-FFF2-40B4-BE49-F238E27FC236}">
                <a16:creationId xmlns:a16="http://schemas.microsoft.com/office/drawing/2014/main" id="{7DF868DC-AD1B-F40E-2A40-3DCF9E343ADF}"/>
              </a:ext>
            </a:extLst>
          </p:cNvPr>
          <p:cNvSpPr txBox="1"/>
          <p:nvPr/>
        </p:nvSpPr>
        <p:spPr>
          <a:xfrm>
            <a:off x="498883" y="3307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026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b="0" i="0" dirty="0">
                <a:solidFill>
                  <a:srgbClr val="121212"/>
                </a:solidFill>
                <a:effectLst/>
                <a:latin typeface="ArialMT"/>
              </a:rPr>
              <a:t>20He said, </a:t>
            </a:r>
            <a:r>
              <a:rPr lang="en-US" sz="4000" b="0" i="0" dirty="0">
                <a:solidFill>
                  <a:srgbClr val="FF3D4D"/>
                </a:solidFill>
                <a:effectLst/>
                <a:latin typeface="ArialMT"/>
              </a:rPr>
              <a:t>“That which proceeds out of the man, that defiles the man. </a:t>
            </a:r>
            <a:r>
              <a:rPr lang="en-US" sz="4000" dirty="0">
                <a:solidFill>
                  <a:srgbClr val="121212"/>
                </a:solidFill>
                <a:latin typeface="Arial" panose="020B0604020202020204" pitchFamily="34" charset="0"/>
              </a:rPr>
              <a:t> </a:t>
            </a:r>
            <a:endParaRPr lang="en-IN" dirty="0"/>
          </a:p>
        </p:txBody>
      </p:sp>
      <p:sp>
        <p:nvSpPr>
          <p:cNvPr id="5" name="TextBox 4">
            <a:extLst>
              <a:ext uri="{FF2B5EF4-FFF2-40B4-BE49-F238E27FC236}">
                <a16:creationId xmlns:a16="http://schemas.microsoft.com/office/drawing/2014/main" id="{74887FF9-08E2-177A-BEA7-B6BA553A005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3781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D6401-2F07-FFEC-399E-89F11A658494}"/>
              </a:ext>
            </a:extLst>
          </p:cNvPr>
          <p:cNvPicPr>
            <a:picLocks noChangeAspect="1"/>
          </p:cNvPicPr>
          <p:nvPr/>
        </p:nvPicPr>
        <p:blipFill>
          <a:blip r:embed="rId2"/>
          <a:stretch>
            <a:fillRect/>
          </a:stretch>
        </p:blipFill>
        <p:spPr>
          <a:xfrm>
            <a:off x="0" y="-454019"/>
            <a:ext cx="13221325" cy="7312019"/>
          </a:xfrm>
          <a:prstGeom prst="rect">
            <a:avLst/>
          </a:prstGeom>
        </p:spPr>
      </p:pic>
      <p:sp>
        <p:nvSpPr>
          <p:cNvPr id="2" name="TextBox 1">
            <a:extLst>
              <a:ext uri="{FF2B5EF4-FFF2-40B4-BE49-F238E27FC236}">
                <a16:creationId xmlns:a16="http://schemas.microsoft.com/office/drawing/2014/main" id="{03902A02-B677-C23F-A2C0-75C9197C8596}"/>
              </a:ext>
            </a:extLst>
          </p:cNvPr>
          <p:cNvSpPr txBox="1"/>
          <p:nvPr/>
        </p:nvSpPr>
        <p:spPr>
          <a:xfrm>
            <a:off x="498883" y="3307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7:20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8843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b="0" i="0" dirty="0">
                <a:solidFill>
                  <a:srgbClr val="FF3D4D"/>
                </a:solidFill>
                <a:effectLst/>
                <a:latin typeface="ArialMT"/>
              </a:rPr>
              <a:t> </a:t>
            </a:r>
            <a:r>
              <a:rPr lang="en-US" sz="3600" b="0" i="0" dirty="0">
                <a:solidFill>
                  <a:srgbClr val="121212"/>
                </a:solidFill>
                <a:effectLst/>
                <a:latin typeface="ArialMT"/>
              </a:rPr>
              <a:t>21</a:t>
            </a:r>
            <a:r>
              <a:rPr lang="en-US" sz="3600" b="0" i="0" dirty="0">
                <a:solidFill>
                  <a:srgbClr val="FF3D4D"/>
                </a:solidFill>
                <a:effectLst/>
                <a:latin typeface="ArialMT"/>
              </a:rPr>
              <a:t>For from within, out of the hearts of men, proceed evil thoughts, adulteries, sexual sins, murders, thefts, </a:t>
            </a:r>
            <a:r>
              <a:rPr lang="en-US" sz="3600" b="0" i="0" dirty="0">
                <a:solidFill>
                  <a:srgbClr val="121212"/>
                </a:solidFill>
                <a:effectLst/>
                <a:latin typeface="ArialMT"/>
              </a:rPr>
              <a:t>22</a:t>
            </a:r>
            <a:r>
              <a:rPr lang="en-US" sz="3600" b="0" i="0" dirty="0">
                <a:solidFill>
                  <a:srgbClr val="FF3D4D"/>
                </a:solidFill>
                <a:effectLst/>
                <a:latin typeface="ArialMT"/>
              </a:rPr>
              <a:t>covetings, wickedness, deceit, lustful desires, an evil eye, blasphemy, pride, and foolishness. </a:t>
            </a:r>
            <a:endParaRPr lang="en-IN" dirty="0"/>
          </a:p>
        </p:txBody>
      </p:sp>
      <p:sp>
        <p:nvSpPr>
          <p:cNvPr id="2" name="TextBox 1">
            <a:extLst>
              <a:ext uri="{FF2B5EF4-FFF2-40B4-BE49-F238E27FC236}">
                <a16:creationId xmlns:a16="http://schemas.microsoft.com/office/drawing/2014/main" id="{E404C76D-8612-C6A3-FB29-C782CBC9DCC5}"/>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049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16F96-C6B5-FA9C-38CF-44E0C0AC1717}"/>
              </a:ext>
            </a:extLst>
          </p:cNvPr>
          <p:cNvPicPr>
            <a:picLocks noChangeAspect="1"/>
          </p:cNvPicPr>
          <p:nvPr/>
        </p:nvPicPr>
        <p:blipFill>
          <a:blip r:embed="rId2"/>
          <a:stretch>
            <a:fillRect/>
          </a:stretch>
        </p:blipFill>
        <p:spPr>
          <a:xfrm>
            <a:off x="0" y="-263321"/>
            <a:ext cx="12192000" cy="7121321"/>
          </a:xfrm>
          <a:prstGeom prst="rect">
            <a:avLst/>
          </a:prstGeom>
        </p:spPr>
      </p:pic>
      <p:sp>
        <p:nvSpPr>
          <p:cNvPr id="2" name="TextBox 1">
            <a:extLst>
              <a:ext uri="{FF2B5EF4-FFF2-40B4-BE49-F238E27FC236}">
                <a16:creationId xmlns:a16="http://schemas.microsoft.com/office/drawing/2014/main" id="{0016719F-BBDB-D818-1F8C-D0B84C670419}"/>
              </a:ext>
            </a:extLst>
          </p:cNvPr>
          <p:cNvSpPr txBox="1"/>
          <p:nvPr/>
        </p:nvSpPr>
        <p:spPr>
          <a:xfrm>
            <a:off x="9338083" y="26212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7:21,22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9130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b="0" i="0" dirty="0">
                <a:solidFill>
                  <a:srgbClr val="121212"/>
                </a:solidFill>
                <a:effectLst/>
                <a:latin typeface="ArialMT"/>
              </a:rPr>
              <a:t>23</a:t>
            </a:r>
            <a:r>
              <a:rPr lang="en-US" sz="4000" b="0" i="0" dirty="0">
                <a:solidFill>
                  <a:srgbClr val="FF3D4D"/>
                </a:solidFill>
                <a:effectLst/>
                <a:latin typeface="ArialMT"/>
              </a:rPr>
              <a:t>All these evil things come from within and defile the man.”</a:t>
            </a:r>
            <a:endParaRPr lang="en-IN" dirty="0"/>
          </a:p>
        </p:txBody>
      </p:sp>
      <p:sp>
        <p:nvSpPr>
          <p:cNvPr id="2" name="TextBox 1">
            <a:extLst>
              <a:ext uri="{FF2B5EF4-FFF2-40B4-BE49-F238E27FC236}">
                <a16:creationId xmlns:a16="http://schemas.microsoft.com/office/drawing/2014/main" id="{F84FC2A4-A366-1156-A948-C4813A8E5989}"/>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2213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2C51C4-EF98-8DAB-92F2-9F770B1C7538}"/>
              </a:ext>
            </a:extLst>
          </p:cNvPr>
          <p:cNvPicPr>
            <a:picLocks noChangeAspect="1"/>
          </p:cNvPicPr>
          <p:nvPr/>
        </p:nvPicPr>
        <p:blipFill>
          <a:blip r:embed="rId2"/>
          <a:stretch>
            <a:fillRect/>
          </a:stretch>
        </p:blipFill>
        <p:spPr>
          <a:xfrm>
            <a:off x="0" y="0"/>
            <a:ext cx="12192000" cy="6911260"/>
          </a:xfrm>
          <a:prstGeom prst="rect">
            <a:avLst/>
          </a:prstGeom>
        </p:spPr>
      </p:pic>
      <p:sp>
        <p:nvSpPr>
          <p:cNvPr id="3" name="TextBox 2">
            <a:extLst>
              <a:ext uri="{FF2B5EF4-FFF2-40B4-BE49-F238E27FC236}">
                <a16:creationId xmlns:a16="http://schemas.microsoft.com/office/drawing/2014/main" id="{B6CE3869-9DF3-F577-8F1A-A4607144A08E}"/>
              </a:ext>
            </a:extLst>
          </p:cNvPr>
          <p:cNvSpPr txBox="1"/>
          <p:nvPr/>
        </p:nvSpPr>
        <p:spPr>
          <a:xfrm>
            <a:off x="9551443" y="69646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7:23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12651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5400" i="0" dirty="0">
                <a:solidFill>
                  <a:srgbClr val="121212"/>
                </a:solidFill>
                <a:effectLst/>
                <a:latin typeface="Times New Roman" panose="02020603050405020304" pitchFamily="18" charset="0"/>
                <a:cs typeface="Times New Roman" panose="02020603050405020304" pitchFamily="18" charset="0"/>
              </a:rPr>
              <a:t>38 </a:t>
            </a:r>
            <a:r>
              <a:rPr lang="en-US" sz="5400" b="1" i="0" u="none" strike="noStrike" baseline="0" dirty="0">
                <a:latin typeface="TimesNewRomanPS-BoldMT"/>
              </a:rPr>
              <a:t>The Teachings of Jesus</a:t>
            </a:r>
          </a:p>
          <a:p>
            <a:r>
              <a:rPr lang="en-IN" sz="5400" i="0" dirty="0">
                <a:solidFill>
                  <a:srgbClr val="121212"/>
                </a:solidFill>
                <a:effectLst/>
                <a:latin typeface="Times New Roman" panose="02020603050405020304" pitchFamily="18" charset="0"/>
                <a:cs typeface="Times New Roman" panose="02020603050405020304" pitchFamily="18" charset="0"/>
              </a:rPr>
              <a:t>What Makes People Unclean </a:t>
            </a:r>
            <a:r>
              <a:rPr lang="en-US" sz="5400" i="0" u="none" strike="noStrike" baseline="0" dirty="0">
                <a:latin typeface="Times New Roman" panose="02020603050405020304" pitchFamily="18" charset="0"/>
                <a:cs typeface="Times New Roman" panose="02020603050405020304" pitchFamily="18" charset="0"/>
              </a:rPr>
              <a:t>- Mark 7:1-23 </a:t>
            </a:r>
            <a:endParaRPr lang="en-IN" sz="5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51FF156-3A17-BE8F-60B7-AFA091B9B1A4}"/>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0E904-53D9-91BA-F6C0-823948F05F58}"/>
              </a:ext>
            </a:extLst>
          </p:cNvPr>
          <p:cNvPicPr>
            <a:picLocks noChangeAspect="1"/>
          </p:cNvPicPr>
          <p:nvPr/>
        </p:nvPicPr>
        <p:blipFill>
          <a:blip r:embed="rId2"/>
          <a:stretch>
            <a:fillRect/>
          </a:stretch>
        </p:blipFill>
        <p:spPr>
          <a:xfrm>
            <a:off x="0" y="0"/>
            <a:ext cx="12192000" cy="6911260"/>
          </a:xfrm>
          <a:prstGeom prst="rect">
            <a:avLst/>
          </a:prstGeom>
        </p:spPr>
      </p:pic>
      <p:sp>
        <p:nvSpPr>
          <p:cNvPr id="2" name="TextBox 1">
            <a:extLst>
              <a:ext uri="{FF2B5EF4-FFF2-40B4-BE49-F238E27FC236}">
                <a16:creationId xmlns:a16="http://schemas.microsoft.com/office/drawing/2014/main" id="{A2D7CEF4-6C30-C529-D954-5281F38023EA}"/>
              </a:ext>
            </a:extLst>
          </p:cNvPr>
          <p:cNvSpPr txBox="1"/>
          <p:nvPr/>
        </p:nvSpPr>
        <p:spPr>
          <a:xfrm>
            <a:off x="5611327" y="760615"/>
            <a:ext cx="7642860" cy="3674226"/>
          </a:xfrm>
          <a:prstGeom prst="rect">
            <a:avLst/>
          </a:prstGeom>
          <a:noFill/>
        </p:spPr>
        <p:txBody>
          <a:bodyPr wrap="square" rtlCol="0">
            <a:noAutofit/>
          </a:bodyPr>
          <a:lstStyle/>
          <a:p>
            <a:r>
              <a:rPr lang="en-IN" sz="6000" i="0" dirty="0">
                <a:solidFill>
                  <a:schemeClr val="bg1"/>
                </a:solidFill>
                <a:effectLst/>
                <a:latin typeface="Times New Roman" panose="02020603050405020304" pitchFamily="18" charset="0"/>
                <a:cs typeface="Times New Roman" panose="02020603050405020304" pitchFamily="18" charset="0"/>
              </a:rPr>
              <a:t>What Makes People Unclean </a:t>
            </a:r>
            <a:r>
              <a:rPr lang="en-US" sz="6000" i="0" u="none" strike="noStrike" baseline="0" dirty="0">
                <a:solidFill>
                  <a:schemeClr val="bg1"/>
                </a:solidFill>
                <a:latin typeface="Times New Roman" panose="02020603050405020304" pitchFamily="18" charset="0"/>
                <a:cs typeface="Times New Roman" panose="02020603050405020304" pitchFamily="18" charset="0"/>
              </a:rPr>
              <a:t>– </a:t>
            </a:r>
          </a:p>
          <a:p>
            <a:r>
              <a:rPr lang="en-US" sz="6000" i="0" u="none" strike="noStrike" baseline="0" dirty="0">
                <a:solidFill>
                  <a:schemeClr val="bg1"/>
                </a:solidFill>
                <a:latin typeface="Times New Roman" panose="02020603050405020304" pitchFamily="18" charset="0"/>
                <a:cs typeface="Times New Roman" panose="02020603050405020304" pitchFamily="18" charset="0"/>
              </a:rPr>
              <a:t>Mark 7:1-23 </a:t>
            </a:r>
            <a:endParaRPr lang="en-IN" sz="6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3600" b="0" i="0" dirty="0">
                <a:solidFill>
                  <a:srgbClr val="121212"/>
                </a:solidFill>
                <a:effectLst/>
                <a:latin typeface="ArialMT"/>
              </a:rPr>
              <a:t>1Then the Pharisees and some of the scribes gathered together to him, having come from Jerusalem. 2Now when they saw some of his disciples eating bread with defiled, that is unwashed, hands, they found fault.</a:t>
            </a:r>
            <a:endParaRPr lang="en-IN" dirty="0"/>
          </a:p>
        </p:txBody>
      </p:sp>
      <p:sp>
        <p:nvSpPr>
          <p:cNvPr id="2" name="TextBox 1">
            <a:extLst>
              <a:ext uri="{FF2B5EF4-FFF2-40B4-BE49-F238E27FC236}">
                <a16:creationId xmlns:a16="http://schemas.microsoft.com/office/drawing/2014/main" id="{214C5665-6173-FEF5-0852-8D1EF7C9107C}"/>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FEFED-274F-C578-1377-1E91CD952238}"/>
              </a:ext>
            </a:extLst>
          </p:cNvPr>
          <p:cNvPicPr>
            <a:picLocks noChangeAspect="1"/>
          </p:cNvPicPr>
          <p:nvPr/>
        </p:nvPicPr>
        <p:blipFill>
          <a:blip r:embed="rId2"/>
          <a:stretch>
            <a:fillRect/>
          </a:stretch>
        </p:blipFill>
        <p:spPr>
          <a:xfrm>
            <a:off x="-1" y="1"/>
            <a:ext cx="13059567" cy="6858000"/>
          </a:xfrm>
          <a:prstGeom prst="rect">
            <a:avLst/>
          </a:prstGeom>
        </p:spPr>
      </p:pic>
      <p:sp>
        <p:nvSpPr>
          <p:cNvPr id="2" name="TextBox 1">
            <a:extLst>
              <a:ext uri="{FF2B5EF4-FFF2-40B4-BE49-F238E27FC236}">
                <a16:creationId xmlns:a16="http://schemas.microsoft.com/office/drawing/2014/main" id="{A0C556A9-3FC7-B286-E5E3-790751E3D54D}"/>
              </a:ext>
            </a:extLst>
          </p:cNvPr>
          <p:cNvSpPr txBox="1"/>
          <p:nvPr/>
        </p:nvSpPr>
        <p:spPr>
          <a:xfrm>
            <a:off x="498883" y="3307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7:1,2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1400" dirty="0"/>
              <a:t> </a:t>
            </a:r>
            <a:r>
              <a:rPr lang="en-US" sz="4000" b="0" i="0" dirty="0">
                <a:solidFill>
                  <a:srgbClr val="121212"/>
                </a:solidFill>
                <a:effectLst/>
                <a:latin typeface="ArialMT"/>
              </a:rPr>
              <a:t>3(For the Pharisees and all the Jews don’t eat unless they wash their hands and forearms, holding to the tradition of the elders.</a:t>
            </a:r>
            <a:r>
              <a:rPr lang="en-US" sz="4000" dirty="0">
                <a:latin typeface="Arial" panose="020B0604020202020204" pitchFamily="34" charset="0"/>
              </a:rPr>
              <a:t> </a:t>
            </a:r>
            <a:endParaRPr lang="en-IN" sz="1400" dirty="0"/>
          </a:p>
        </p:txBody>
      </p:sp>
      <p:sp>
        <p:nvSpPr>
          <p:cNvPr id="2" name="TextBox 1">
            <a:extLst>
              <a:ext uri="{FF2B5EF4-FFF2-40B4-BE49-F238E27FC236}">
                <a16:creationId xmlns:a16="http://schemas.microsoft.com/office/drawing/2014/main" id="{AA87B5C0-1D46-4782-B4BC-D8B911AF3123}"/>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2E276-71A2-B561-EE2C-98FA2B7E1784}"/>
              </a:ext>
            </a:extLst>
          </p:cNvPr>
          <p:cNvPicPr>
            <a:picLocks noChangeAspect="1"/>
          </p:cNvPicPr>
          <p:nvPr/>
        </p:nvPicPr>
        <p:blipFill>
          <a:blip r:embed="rId2"/>
          <a:stretch>
            <a:fillRect/>
          </a:stretch>
        </p:blipFill>
        <p:spPr>
          <a:xfrm>
            <a:off x="0" y="-580299"/>
            <a:ext cx="12192000" cy="7438299"/>
          </a:xfrm>
          <a:prstGeom prst="rect">
            <a:avLst/>
          </a:prstGeom>
        </p:spPr>
      </p:pic>
      <p:sp>
        <p:nvSpPr>
          <p:cNvPr id="2" name="TextBox 1">
            <a:extLst>
              <a:ext uri="{FF2B5EF4-FFF2-40B4-BE49-F238E27FC236}">
                <a16:creationId xmlns:a16="http://schemas.microsoft.com/office/drawing/2014/main" id="{9D417AE4-9514-C7CA-D591-31EB6E5A386C}"/>
              </a:ext>
            </a:extLst>
          </p:cNvPr>
          <p:cNvSpPr txBox="1"/>
          <p:nvPr/>
        </p:nvSpPr>
        <p:spPr>
          <a:xfrm>
            <a:off x="498883" y="330704"/>
            <a:ext cx="2853917" cy="769441"/>
          </a:xfrm>
          <a:prstGeom prst="rect">
            <a:avLst/>
          </a:prstGeom>
          <a:noFill/>
        </p:spPr>
        <p:txBody>
          <a:bodyPr wrap="square" rtlCol="0">
            <a:spAutoFit/>
          </a:bodyPr>
          <a:lstStyle/>
          <a:p>
            <a:r>
              <a:rPr lang="en-US" sz="4400" i="0" u="none" strike="noStrike" baseline="0" dirty="0">
                <a:solidFill>
                  <a:schemeClr val="bg1"/>
                </a:solidFill>
                <a:latin typeface="Times New Roman" panose="02020603050405020304" pitchFamily="18" charset="0"/>
                <a:cs typeface="Times New Roman" panose="02020603050405020304" pitchFamily="18" charset="0"/>
              </a:rPr>
              <a:t>Mark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b="0" i="0" dirty="0">
                <a:solidFill>
                  <a:srgbClr val="121212"/>
                </a:solidFill>
                <a:effectLst/>
                <a:latin typeface="ArialMT"/>
              </a:rPr>
              <a:t>4They don’t eat when they come from the marketplace unless they bathe themselves, and there are many other things which they have received to hold to: washings of cups, pitchers, bronze vessels, and couches.)</a:t>
            </a:r>
            <a:endParaRPr lang="en-IN" sz="2400" dirty="0"/>
          </a:p>
        </p:txBody>
      </p:sp>
      <p:sp>
        <p:nvSpPr>
          <p:cNvPr id="2" name="TextBox 1">
            <a:extLst>
              <a:ext uri="{FF2B5EF4-FFF2-40B4-BE49-F238E27FC236}">
                <a16:creationId xmlns:a16="http://schemas.microsoft.com/office/drawing/2014/main" id="{AC7C9846-C44C-6D06-2779-91B4483BDF6F}"/>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278328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647</Words>
  <Application>Microsoft Office PowerPoint</Application>
  <PresentationFormat>Widescreen</PresentationFormat>
  <Paragraphs>57</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ArialMT</vt:lpstr>
      <vt:lpstr>Calibri</vt:lpstr>
      <vt:lpstr>Calibri Light</vt:lpstr>
      <vt:lpstr>Microsoft Himalaya</vt:lpstr>
      <vt:lpstr>Times New Roman</vt:lpstr>
      <vt:lpstr>TimesNewRomanPS-BoldMT</vt:lpstr>
      <vt:lpstr>TimesNewRomanPSMT</vt:lpstr>
      <vt:lpstr>Office Theme</vt:lpstr>
      <vt:lpstr>38-1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5</cp:revision>
  <dcterms:created xsi:type="dcterms:W3CDTF">2022-09-30T06:26:14Z</dcterms:created>
  <dcterms:modified xsi:type="dcterms:W3CDTF">2023-01-25T14:48:23Z</dcterms:modified>
</cp:coreProperties>
</file>