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0" r:id="rId5"/>
    <p:sldId id="260" r:id="rId6"/>
    <p:sldId id="271" r:id="rId7"/>
    <p:sldId id="261" r:id="rId8"/>
    <p:sldId id="272" r:id="rId9"/>
    <p:sldId id="262" r:id="rId10"/>
    <p:sldId id="273" r:id="rId11"/>
    <p:sldId id="263" r:id="rId12"/>
    <p:sldId id="274" r:id="rId13"/>
    <p:sldId id="264" r:id="rId14"/>
    <p:sldId id="275" r:id="rId15"/>
    <p:sldId id="26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64" d="100"/>
          <a:sy n="64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150B5ECB-F786-499E-8B9A-5525A0DCDBA9}"/>
    <pc:docChg chg="modSld">
      <pc:chgData name="Alfred Smith" userId="3c60a3631c0db8ad" providerId="LiveId" clId="{150B5ECB-F786-499E-8B9A-5525A0DCDBA9}" dt="2023-01-25T14:48:02.651" v="0"/>
      <pc:docMkLst>
        <pc:docMk/>
      </pc:docMkLst>
      <pc:sldChg chg="modSp mod">
        <pc:chgData name="Alfred Smith" userId="3c60a3631c0db8ad" providerId="LiveId" clId="{150B5ECB-F786-499E-8B9A-5525A0DCDBA9}" dt="2023-01-25T14:48:02.651" v="0"/>
        <pc:sldMkLst>
          <pc:docMk/>
          <pc:sldMk cId="1499918570" sldId="257"/>
        </pc:sldMkLst>
        <pc:spChg chg="mod">
          <ac:chgData name="Alfred Smith" userId="3c60a3631c0db8ad" providerId="LiveId" clId="{150B5ECB-F786-499E-8B9A-5525A0DCDBA9}" dt="2023-01-25T14:48:02.651" v="0"/>
          <ac:spMkLst>
            <pc:docMk/>
            <pc:sldMk cId="1499918570" sldId="257"/>
            <ac:spMk id="3" creationId="{0228937D-0D81-2DA1-1C55-FD99B23FE1AE}"/>
          </ac:spMkLst>
        </pc:spChg>
      </pc:sldChg>
    </pc:docChg>
  </pc:docChgLst>
  <pc:docChgLst>
    <pc:chgData name="Alfred Smith" userId="3c60a3631c0db8ad" providerId="LiveId" clId="{F326FFCD-9712-47E4-82B8-CEB34CCE55D7}"/>
    <pc:docChg chg="undo custSel modSld">
      <pc:chgData name="Alfred Smith" userId="3c60a3631c0db8ad" providerId="LiveId" clId="{F326FFCD-9712-47E4-82B8-CEB34CCE55D7}" dt="2023-01-13T11:54:18.967" v="59"/>
      <pc:docMkLst>
        <pc:docMk/>
      </pc:docMkLst>
      <pc:sldChg chg="delSp modTransition modAnim">
        <pc:chgData name="Alfred Smith" userId="3c60a3631c0db8ad" providerId="LiveId" clId="{F326FFCD-9712-47E4-82B8-CEB34CCE55D7}" dt="2023-01-13T11:50:58.171" v="34"/>
        <pc:sldMkLst>
          <pc:docMk/>
          <pc:sldMk cId="1499918570" sldId="257"/>
        </pc:sldMkLst>
        <pc:picChg chg="del">
          <ac:chgData name="Alfred Smith" userId="3c60a3631c0db8ad" providerId="LiveId" clId="{F326FFCD-9712-47E4-82B8-CEB34CCE55D7}" dt="2023-01-13T11:50:58.171" v="34"/>
          <ac:picMkLst>
            <pc:docMk/>
            <pc:sldMk cId="1499918570" sldId="257"/>
            <ac:picMk id="4" creationId="{DEBE6922-AA6E-F6B7-C1BA-C138BDB9C524}"/>
          </ac:picMkLst>
        </pc:picChg>
      </pc:sldChg>
      <pc:sldChg chg="addSp delSp modSp mod modTransition">
        <pc:chgData name="Alfred Smith" userId="3c60a3631c0db8ad" providerId="LiveId" clId="{F326FFCD-9712-47E4-82B8-CEB34CCE55D7}" dt="2023-01-13T11:54:09.906" v="58" actId="5793"/>
        <pc:sldMkLst>
          <pc:docMk/>
          <pc:sldMk cId="3788111665" sldId="258"/>
        </pc:sldMkLst>
        <pc:spChg chg="add del">
          <ac:chgData name="Alfred Smith" userId="3c60a3631c0db8ad" providerId="LiveId" clId="{F326FFCD-9712-47E4-82B8-CEB34CCE55D7}" dt="2023-01-13T11:52:47.773" v="50" actId="22"/>
          <ac:spMkLst>
            <pc:docMk/>
            <pc:sldMk cId="3788111665" sldId="258"/>
            <ac:spMk id="4" creationId="{D06540F0-9378-C717-DA5C-2AC62CDAAB9C}"/>
          </ac:spMkLst>
        </pc:spChg>
        <pc:spChg chg="add mod">
          <ac:chgData name="Alfred Smith" userId="3c60a3631c0db8ad" providerId="LiveId" clId="{F326FFCD-9712-47E4-82B8-CEB34CCE55D7}" dt="2023-01-13T11:54:09.906" v="58" actId="5793"/>
          <ac:spMkLst>
            <pc:docMk/>
            <pc:sldMk cId="3788111665" sldId="258"/>
            <ac:spMk id="5" creationId="{663E6598-D840-0DEA-7C56-618A8ED95BB8}"/>
          </ac:spMkLst>
        </pc:spChg>
      </pc:sldChg>
      <pc:sldChg chg="addSp delSp modSp mod modTransition modAnim">
        <pc:chgData name="Alfred Smith" userId="3c60a3631c0db8ad" providerId="LiveId" clId="{F326FFCD-9712-47E4-82B8-CEB34CCE55D7}" dt="2023-01-13T11:52:21.891" v="48"/>
        <pc:sldMkLst>
          <pc:docMk/>
          <pc:sldMk cId="454763615" sldId="259"/>
        </pc:sldMkLst>
        <pc:spChg chg="del">
          <ac:chgData name="Alfred Smith" userId="3c60a3631c0db8ad" providerId="LiveId" clId="{F326FFCD-9712-47E4-82B8-CEB34CCE55D7}" dt="2023-01-13T11:51:27.980" v="41" actId="478"/>
          <ac:spMkLst>
            <pc:docMk/>
            <pc:sldMk cId="454763615" sldId="259"/>
            <ac:spMk id="3" creationId="{A58184BD-88F1-BA02-40C1-D8403D0EEC0D}"/>
          </ac:spMkLst>
        </pc:spChg>
        <pc:spChg chg="add mod">
          <ac:chgData name="Alfred Smith" userId="3c60a3631c0db8ad" providerId="LiveId" clId="{F326FFCD-9712-47E4-82B8-CEB34CCE55D7}" dt="2023-01-13T11:52:21.891" v="48"/>
          <ac:spMkLst>
            <pc:docMk/>
            <pc:sldMk cId="454763615" sldId="259"/>
            <ac:spMk id="5" creationId="{64483EE7-8F26-06EF-BCFA-0237C225E633}"/>
          </ac:spMkLst>
        </pc:spChg>
        <pc:picChg chg="del">
          <ac:chgData name="Alfred Smith" userId="3c60a3631c0db8ad" providerId="LiveId" clId="{F326FFCD-9712-47E4-82B8-CEB34CCE55D7}" dt="2023-01-13T11:50:58.171" v="34"/>
          <ac:picMkLst>
            <pc:docMk/>
            <pc:sldMk cId="454763615" sldId="259"/>
            <ac:picMk id="2" creationId="{288282F4-2771-F0E7-4D20-DF976A949E03}"/>
          </ac:picMkLst>
        </pc:picChg>
      </pc:sldChg>
      <pc:sldChg chg="addSp delSp modSp mod modTransition modAnim">
        <pc:chgData name="Alfred Smith" userId="3c60a3631c0db8ad" providerId="LiveId" clId="{F326FFCD-9712-47E4-82B8-CEB34CCE55D7}" dt="2023-01-13T11:52:20.288" v="47"/>
        <pc:sldMkLst>
          <pc:docMk/>
          <pc:sldMk cId="2346136586" sldId="260"/>
        </pc:sldMkLst>
        <pc:spChg chg="add mod">
          <ac:chgData name="Alfred Smith" userId="3c60a3631c0db8ad" providerId="LiveId" clId="{F326FFCD-9712-47E4-82B8-CEB34CCE55D7}" dt="2023-01-13T11:52:20.288" v="47"/>
          <ac:spMkLst>
            <pc:docMk/>
            <pc:sldMk cId="2346136586" sldId="260"/>
            <ac:spMk id="2" creationId="{48480C2A-234A-4B83-B7A1-889CEBEDD922}"/>
          </ac:spMkLst>
        </pc:spChg>
        <pc:spChg chg="del">
          <ac:chgData name="Alfred Smith" userId="3c60a3631c0db8ad" providerId="LiveId" clId="{F326FFCD-9712-47E4-82B8-CEB34CCE55D7}" dt="2023-01-13T11:51:25.365" v="40" actId="478"/>
          <ac:spMkLst>
            <pc:docMk/>
            <pc:sldMk cId="2346136586" sldId="260"/>
            <ac:spMk id="3" creationId="{A58184BD-88F1-BA02-40C1-D8403D0EEC0D}"/>
          </ac:spMkLst>
        </pc:spChg>
        <pc:spChg chg="mod">
          <ac:chgData name="Alfred Smith" userId="3c60a3631c0db8ad" providerId="LiveId" clId="{F326FFCD-9712-47E4-82B8-CEB34CCE55D7}" dt="2023-01-13T11:38:59.618" v="26"/>
          <ac:spMkLst>
            <pc:docMk/>
            <pc:sldMk cId="2346136586" sldId="260"/>
            <ac:spMk id="4" creationId="{EE2AC625-9141-A801-F431-DD5F79396320}"/>
          </ac:spMkLst>
        </pc:spChg>
        <pc:picChg chg="del">
          <ac:chgData name="Alfred Smith" userId="3c60a3631c0db8ad" providerId="LiveId" clId="{F326FFCD-9712-47E4-82B8-CEB34CCE55D7}" dt="2023-01-13T11:50:58.171" v="34"/>
          <ac:picMkLst>
            <pc:docMk/>
            <pc:sldMk cId="2346136586" sldId="260"/>
            <ac:picMk id="6" creationId="{08190194-EF1E-2E4E-C11E-16544E66C9E4}"/>
          </ac:picMkLst>
        </pc:picChg>
      </pc:sldChg>
      <pc:sldChg chg="addSp delSp modSp mod modTransition modAnim">
        <pc:chgData name="Alfred Smith" userId="3c60a3631c0db8ad" providerId="LiveId" clId="{F326FFCD-9712-47E4-82B8-CEB34CCE55D7}" dt="2023-01-13T11:52:18.630" v="46"/>
        <pc:sldMkLst>
          <pc:docMk/>
          <pc:sldMk cId="4037329247" sldId="261"/>
        </pc:sldMkLst>
        <pc:spChg chg="add mod">
          <ac:chgData name="Alfred Smith" userId="3c60a3631c0db8ad" providerId="LiveId" clId="{F326FFCD-9712-47E4-82B8-CEB34CCE55D7}" dt="2023-01-13T11:52:18.630" v="46"/>
          <ac:spMkLst>
            <pc:docMk/>
            <pc:sldMk cId="4037329247" sldId="261"/>
            <ac:spMk id="2" creationId="{C16125AA-8FF8-2332-472D-09F9C2CD2204}"/>
          </ac:spMkLst>
        </pc:spChg>
        <pc:spChg chg="del">
          <ac:chgData name="Alfred Smith" userId="3c60a3631c0db8ad" providerId="LiveId" clId="{F326FFCD-9712-47E4-82B8-CEB34CCE55D7}" dt="2023-01-13T11:51:20.816" v="39" actId="478"/>
          <ac:spMkLst>
            <pc:docMk/>
            <pc:sldMk cId="4037329247" sldId="261"/>
            <ac:spMk id="3" creationId="{A58184BD-88F1-BA02-40C1-D8403D0EEC0D}"/>
          </ac:spMkLst>
        </pc:spChg>
        <pc:spChg chg="mod">
          <ac:chgData name="Alfred Smith" userId="3c60a3631c0db8ad" providerId="LiveId" clId="{F326FFCD-9712-47E4-82B8-CEB34CCE55D7}" dt="2023-01-13T11:39:17.052" v="27"/>
          <ac:spMkLst>
            <pc:docMk/>
            <pc:sldMk cId="4037329247" sldId="261"/>
            <ac:spMk id="4" creationId="{EE2AC625-9141-A801-F431-DD5F79396320}"/>
          </ac:spMkLst>
        </pc:spChg>
        <pc:picChg chg="del">
          <ac:chgData name="Alfred Smith" userId="3c60a3631c0db8ad" providerId="LiveId" clId="{F326FFCD-9712-47E4-82B8-CEB34CCE55D7}" dt="2023-01-13T11:50:58.171" v="34"/>
          <ac:picMkLst>
            <pc:docMk/>
            <pc:sldMk cId="4037329247" sldId="261"/>
            <ac:picMk id="5" creationId="{78B318F2-77E2-91DF-EBCE-17171854E26B}"/>
          </ac:picMkLst>
        </pc:picChg>
      </pc:sldChg>
      <pc:sldChg chg="addSp delSp modSp mod modTransition modAnim">
        <pc:chgData name="Alfred Smith" userId="3c60a3631c0db8ad" providerId="LiveId" clId="{F326FFCD-9712-47E4-82B8-CEB34CCE55D7}" dt="2023-01-13T11:52:17.026" v="45"/>
        <pc:sldMkLst>
          <pc:docMk/>
          <pc:sldMk cId="1909638311" sldId="262"/>
        </pc:sldMkLst>
        <pc:spChg chg="add mod">
          <ac:chgData name="Alfred Smith" userId="3c60a3631c0db8ad" providerId="LiveId" clId="{F326FFCD-9712-47E4-82B8-CEB34CCE55D7}" dt="2023-01-13T11:52:17.026" v="45"/>
          <ac:spMkLst>
            <pc:docMk/>
            <pc:sldMk cId="1909638311" sldId="262"/>
            <ac:spMk id="2" creationId="{3649958A-81F8-74F1-0CFF-AF7DB6F7EF73}"/>
          </ac:spMkLst>
        </pc:spChg>
        <pc:spChg chg="del">
          <ac:chgData name="Alfred Smith" userId="3c60a3631c0db8ad" providerId="LiveId" clId="{F326FFCD-9712-47E4-82B8-CEB34CCE55D7}" dt="2023-01-13T11:51:19.234" v="38" actId="478"/>
          <ac:spMkLst>
            <pc:docMk/>
            <pc:sldMk cId="1909638311" sldId="262"/>
            <ac:spMk id="3" creationId="{A58184BD-88F1-BA02-40C1-D8403D0EEC0D}"/>
          </ac:spMkLst>
        </pc:spChg>
        <pc:spChg chg="mod">
          <ac:chgData name="Alfred Smith" userId="3c60a3631c0db8ad" providerId="LiveId" clId="{F326FFCD-9712-47E4-82B8-CEB34CCE55D7}" dt="2023-01-13T11:39:32.606" v="28"/>
          <ac:spMkLst>
            <pc:docMk/>
            <pc:sldMk cId="1909638311" sldId="262"/>
            <ac:spMk id="4" creationId="{EE2AC625-9141-A801-F431-DD5F79396320}"/>
          </ac:spMkLst>
        </pc:spChg>
        <pc:picChg chg="del">
          <ac:chgData name="Alfred Smith" userId="3c60a3631c0db8ad" providerId="LiveId" clId="{F326FFCD-9712-47E4-82B8-CEB34CCE55D7}" dt="2023-01-13T11:50:58.171" v="34"/>
          <ac:picMkLst>
            <pc:docMk/>
            <pc:sldMk cId="1909638311" sldId="262"/>
            <ac:picMk id="5" creationId="{3C8F4CEA-13AF-0ED7-6F99-BE4A934804E6}"/>
          </ac:picMkLst>
        </pc:picChg>
      </pc:sldChg>
      <pc:sldChg chg="addSp delSp modSp mod modTransition modAnim">
        <pc:chgData name="Alfred Smith" userId="3c60a3631c0db8ad" providerId="LiveId" clId="{F326FFCD-9712-47E4-82B8-CEB34CCE55D7}" dt="2023-01-13T11:52:15.419" v="44"/>
        <pc:sldMkLst>
          <pc:docMk/>
          <pc:sldMk cId="641208035" sldId="263"/>
        </pc:sldMkLst>
        <pc:spChg chg="add mod">
          <ac:chgData name="Alfred Smith" userId="3c60a3631c0db8ad" providerId="LiveId" clId="{F326FFCD-9712-47E4-82B8-CEB34CCE55D7}" dt="2023-01-13T11:52:15.419" v="44"/>
          <ac:spMkLst>
            <pc:docMk/>
            <pc:sldMk cId="641208035" sldId="263"/>
            <ac:spMk id="2" creationId="{4E333263-FA1C-7305-D373-0A6DAD207A86}"/>
          </ac:spMkLst>
        </pc:spChg>
        <pc:spChg chg="del">
          <ac:chgData name="Alfred Smith" userId="3c60a3631c0db8ad" providerId="LiveId" clId="{F326FFCD-9712-47E4-82B8-CEB34CCE55D7}" dt="2023-01-13T11:51:17.583" v="37" actId="478"/>
          <ac:spMkLst>
            <pc:docMk/>
            <pc:sldMk cId="641208035" sldId="263"/>
            <ac:spMk id="3" creationId="{A58184BD-88F1-BA02-40C1-D8403D0EEC0D}"/>
          </ac:spMkLst>
        </pc:spChg>
        <pc:spChg chg="mod">
          <ac:chgData name="Alfred Smith" userId="3c60a3631c0db8ad" providerId="LiveId" clId="{F326FFCD-9712-47E4-82B8-CEB34CCE55D7}" dt="2023-01-13T11:39:54.397" v="31"/>
          <ac:spMkLst>
            <pc:docMk/>
            <pc:sldMk cId="641208035" sldId="263"/>
            <ac:spMk id="4" creationId="{EE2AC625-9141-A801-F431-DD5F79396320}"/>
          </ac:spMkLst>
        </pc:spChg>
        <pc:picChg chg="del">
          <ac:chgData name="Alfred Smith" userId="3c60a3631c0db8ad" providerId="LiveId" clId="{F326FFCD-9712-47E4-82B8-CEB34CCE55D7}" dt="2023-01-13T11:50:58.171" v="34"/>
          <ac:picMkLst>
            <pc:docMk/>
            <pc:sldMk cId="641208035" sldId="263"/>
            <ac:picMk id="5" creationId="{61C9E091-E507-1539-FF05-EC96BAB95FEA}"/>
          </ac:picMkLst>
        </pc:picChg>
      </pc:sldChg>
      <pc:sldChg chg="addSp delSp modSp mod modTransition modAnim">
        <pc:chgData name="Alfred Smith" userId="3c60a3631c0db8ad" providerId="LiveId" clId="{F326FFCD-9712-47E4-82B8-CEB34CCE55D7}" dt="2023-01-13T11:52:13.834" v="43"/>
        <pc:sldMkLst>
          <pc:docMk/>
          <pc:sldMk cId="4044745628" sldId="264"/>
        </pc:sldMkLst>
        <pc:spChg chg="del">
          <ac:chgData name="Alfred Smith" userId="3c60a3631c0db8ad" providerId="LiveId" clId="{F326FFCD-9712-47E4-82B8-CEB34CCE55D7}" dt="2023-01-13T11:51:14.624" v="36" actId="478"/>
          <ac:spMkLst>
            <pc:docMk/>
            <pc:sldMk cId="4044745628" sldId="264"/>
            <ac:spMk id="3" creationId="{A58184BD-88F1-BA02-40C1-D8403D0EEC0D}"/>
          </ac:spMkLst>
        </pc:spChg>
        <pc:spChg chg="mod">
          <ac:chgData name="Alfred Smith" userId="3c60a3631c0db8ad" providerId="LiveId" clId="{F326FFCD-9712-47E4-82B8-CEB34CCE55D7}" dt="2023-01-13T11:40:09.572" v="32"/>
          <ac:spMkLst>
            <pc:docMk/>
            <pc:sldMk cId="4044745628" sldId="264"/>
            <ac:spMk id="4" creationId="{EE2AC625-9141-A801-F431-DD5F79396320}"/>
          </ac:spMkLst>
        </pc:spChg>
        <pc:spChg chg="add mod">
          <ac:chgData name="Alfred Smith" userId="3c60a3631c0db8ad" providerId="LiveId" clId="{F326FFCD-9712-47E4-82B8-CEB34CCE55D7}" dt="2023-01-13T11:52:13.834" v="43"/>
          <ac:spMkLst>
            <pc:docMk/>
            <pc:sldMk cId="4044745628" sldId="264"/>
            <ac:spMk id="5" creationId="{8FAB600D-4A23-0211-3806-8B4A39F46576}"/>
          </ac:spMkLst>
        </pc:spChg>
        <pc:picChg chg="del">
          <ac:chgData name="Alfred Smith" userId="3c60a3631c0db8ad" providerId="LiveId" clId="{F326FFCD-9712-47E4-82B8-CEB34CCE55D7}" dt="2023-01-13T11:50:58.171" v="34"/>
          <ac:picMkLst>
            <pc:docMk/>
            <pc:sldMk cId="4044745628" sldId="264"/>
            <ac:picMk id="2" creationId="{CEF31D04-CEFC-3DCF-BA20-7C9E979188E7}"/>
          </ac:picMkLst>
        </pc:picChg>
      </pc:sldChg>
      <pc:sldChg chg="addSp delSp modSp mod modTransition modAnim">
        <pc:chgData name="Alfred Smith" userId="3c60a3631c0db8ad" providerId="LiveId" clId="{F326FFCD-9712-47E4-82B8-CEB34CCE55D7}" dt="2023-01-13T11:52:12.115" v="42"/>
        <pc:sldMkLst>
          <pc:docMk/>
          <pc:sldMk cId="978260341" sldId="265"/>
        </pc:sldMkLst>
        <pc:spChg chg="add mod">
          <ac:chgData name="Alfred Smith" userId="3c60a3631c0db8ad" providerId="LiveId" clId="{F326FFCD-9712-47E4-82B8-CEB34CCE55D7}" dt="2023-01-13T11:52:12.115" v="42"/>
          <ac:spMkLst>
            <pc:docMk/>
            <pc:sldMk cId="978260341" sldId="265"/>
            <ac:spMk id="2" creationId="{EF36BC05-A916-3BCC-EA97-32FC6ECC780F}"/>
          </ac:spMkLst>
        </pc:spChg>
        <pc:spChg chg="del">
          <ac:chgData name="Alfred Smith" userId="3c60a3631c0db8ad" providerId="LiveId" clId="{F326FFCD-9712-47E4-82B8-CEB34CCE55D7}" dt="2023-01-13T11:51:12.664" v="35" actId="478"/>
          <ac:spMkLst>
            <pc:docMk/>
            <pc:sldMk cId="978260341" sldId="265"/>
            <ac:spMk id="3" creationId="{A58184BD-88F1-BA02-40C1-D8403D0EEC0D}"/>
          </ac:spMkLst>
        </pc:spChg>
        <pc:spChg chg="mod">
          <ac:chgData name="Alfred Smith" userId="3c60a3631c0db8ad" providerId="LiveId" clId="{F326FFCD-9712-47E4-82B8-CEB34CCE55D7}" dt="2023-01-13T11:40:24.583" v="33"/>
          <ac:spMkLst>
            <pc:docMk/>
            <pc:sldMk cId="978260341" sldId="265"/>
            <ac:spMk id="4" creationId="{EE2AC625-9141-A801-F431-DD5F79396320}"/>
          </ac:spMkLst>
        </pc:spChg>
        <pc:picChg chg="del">
          <ac:chgData name="Alfred Smith" userId="3c60a3631c0db8ad" providerId="LiveId" clId="{F326FFCD-9712-47E4-82B8-CEB34CCE55D7}" dt="2023-01-13T11:50:58.171" v="34"/>
          <ac:picMkLst>
            <pc:docMk/>
            <pc:sldMk cId="978260341" sldId="265"/>
            <ac:picMk id="5" creationId="{07AEF414-B973-DDBC-18A5-679A551E5EB8}"/>
          </ac:picMkLst>
        </pc:picChg>
      </pc:sldChg>
      <pc:sldChg chg="addSp modSp modTransition">
        <pc:chgData name="Alfred Smith" userId="3c60a3631c0db8ad" providerId="LiveId" clId="{F326FFCD-9712-47E4-82B8-CEB34CCE55D7}" dt="2023-01-13T11:54:18.967" v="59"/>
        <pc:sldMkLst>
          <pc:docMk/>
          <pc:sldMk cId="4120481681" sldId="270"/>
        </pc:sldMkLst>
        <pc:spChg chg="add mod">
          <ac:chgData name="Alfred Smith" userId="3c60a3631c0db8ad" providerId="LiveId" clId="{F326FFCD-9712-47E4-82B8-CEB34CCE55D7}" dt="2023-01-13T11:54:18.967" v="59"/>
          <ac:spMkLst>
            <pc:docMk/>
            <pc:sldMk cId="4120481681" sldId="270"/>
            <ac:spMk id="3" creationId="{65E1940A-10A5-04A3-F5F7-1993D0073BB2}"/>
          </ac:spMkLst>
        </pc:spChg>
      </pc:sldChg>
      <pc:sldChg chg="addSp delSp modSp mod modTransition">
        <pc:chgData name="Alfred Smith" userId="3c60a3631c0db8ad" providerId="LiveId" clId="{F326FFCD-9712-47E4-82B8-CEB34CCE55D7}" dt="2023-01-13T11:50:58.171" v="34"/>
        <pc:sldMkLst>
          <pc:docMk/>
          <pc:sldMk cId="939110669" sldId="271"/>
        </pc:sldMkLst>
        <pc:spChg chg="add del">
          <ac:chgData name="Alfred Smith" userId="3c60a3631c0db8ad" providerId="LiveId" clId="{F326FFCD-9712-47E4-82B8-CEB34CCE55D7}" dt="2023-01-13T11:34:21.776" v="1" actId="22"/>
          <ac:spMkLst>
            <pc:docMk/>
            <pc:sldMk cId="939110669" sldId="271"/>
            <ac:spMk id="4" creationId="{3D0BE4BB-1B8D-5BA4-6376-6E2D1C3399CC}"/>
          </ac:spMkLst>
        </pc:spChg>
        <pc:spChg chg="add mod">
          <ac:chgData name="Alfred Smith" userId="3c60a3631c0db8ad" providerId="LiveId" clId="{F326FFCD-9712-47E4-82B8-CEB34CCE55D7}" dt="2023-01-13T11:35:07.100" v="7" actId="20577"/>
          <ac:spMkLst>
            <pc:docMk/>
            <pc:sldMk cId="939110669" sldId="271"/>
            <ac:spMk id="5" creationId="{A518193B-009A-BE76-0BBC-39E23C78B2D0}"/>
          </ac:spMkLst>
        </pc:spChg>
      </pc:sldChg>
      <pc:sldChg chg="addSp delSp modSp mod modTransition">
        <pc:chgData name="Alfred Smith" userId="3c60a3631c0db8ad" providerId="LiveId" clId="{F326FFCD-9712-47E4-82B8-CEB34CCE55D7}" dt="2023-01-13T11:50:58.171" v="34"/>
        <pc:sldMkLst>
          <pc:docMk/>
          <pc:sldMk cId="4024569785" sldId="272"/>
        </pc:sldMkLst>
        <pc:spChg chg="add mod">
          <ac:chgData name="Alfred Smith" userId="3c60a3631c0db8ad" providerId="LiveId" clId="{F326FFCD-9712-47E4-82B8-CEB34CCE55D7}" dt="2023-01-13T11:35:32.447" v="12" actId="20577"/>
          <ac:spMkLst>
            <pc:docMk/>
            <pc:sldMk cId="4024569785" sldId="272"/>
            <ac:spMk id="4" creationId="{7EC51DC1-817D-3ACA-F920-3C901B10F85D}"/>
          </ac:spMkLst>
        </pc:spChg>
        <pc:picChg chg="add del mod">
          <ac:chgData name="Alfred Smith" userId="3c60a3631c0db8ad" providerId="LiveId" clId="{F326FFCD-9712-47E4-82B8-CEB34CCE55D7}" dt="2023-01-13T11:35:16.657" v="9"/>
          <ac:picMkLst>
            <pc:docMk/>
            <pc:sldMk cId="4024569785" sldId="272"/>
            <ac:picMk id="2" creationId="{6FE72282-C9A1-44E1-3072-C61F8BD095F6}"/>
          </ac:picMkLst>
        </pc:picChg>
      </pc:sldChg>
      <pc:sldChg chg="addSp modSp mod modTransition">
        <pc:chgData name="Alfred Smith" userId="3c60a3631c0db8ad" providerId="LiveId" clId="{F326FFCD-9712-47E4-82B8-CEB34CCE55D7}" dt="2023-01-13T11:50:58.171" v="34"/>
        <pc:sldMkLst>
          <pc:docMk/>
          <pc:sldMk cId="487179600" sldId="273"/>
        </pc:sldMkLst>
        <pc:spChg chg="add mod">
          <ac:chgData name="Alfred Smith" userId="3c60a3631c0db8ad" providerId="LiveId" clId="{F326FFCD-9712-47E4-82B8-CEB34CCE55D7}" dt="2023-01-13T11:35:45.906" v="15" actId="20577"/>
          <ac:spMkLst>
            <pc:docMk/>
            <pc:sldMk cId="487179600" sldId="273"/>
            <ac:spMk id="2" creationId="{E6C50C2B-F498-17ED-A5E7-FB7054114FF9}"/>
          </ac:spMkLst>
        </pc:spChg>
      </pc:sldChg>
      <pc:sldChg chg="addSp modSp mod modTransition">
        <pc:chgData name="Alfred Smith" userId="3c60a3631c0db8ad" providerId="LiveId" clId="{F326FFCD-9712-47E4-82B8-CEB34CCE55D7}" dt="2023-01-13T11:50:58.171" v="34"/>
        <pc:sldMkLst>
          <pc:docMk/>
          <pc:sldMk cId="2168401200" sldId="274"/>
        </pc:sldMkLst>
        <pc:spChg chg="add mod">
          <ac:chgData name="Alfred Smith" userId="3c60a3631c0db8ad" providerId="LiveId" clId="{F326FFCD-9712-47E4-82B8-CEB34CCE55D7}" dt="2023-01-13T11:36:00.361" v="19" actId="20577"/>
          <ac:spMkLst>
            <pc:docMk/>
            <pc:sldMk cId="2168401200" sldId="274"/>
            <ac:spMk id="2" creationId="{DF61F8AB-8062-8EE9-22BA-2A0AD6F3D9BC}"/>
          </ac:spMkLst>
        </pc:spChg>
      </pc:sldChg>
      <pc:sldChg chg="addSp modSp mod modTransition">
        <pc:chgData name="Alfred Smith" userId="3c60a3631c0db8ad" providerId="LiveId" clId="{F326FFCD-9712-47E4-82B8-CEB34CCE55D7}" dt="2023-01-13T11:50:58.171" v="34"/>
        <pc:sldMkLst>
          <pc:docMk/>
          <pc:sldMk cId="2996969115" sldId="275"/>
        </pc:sldMkLst>
        <pc:spChg chg="add mod">
          <ac:chgData name="Alfred Smith" userId="3c60a3631c0db8ad" providerId="LiveId" clId="{F326FFCD-9712-47E4-82B8-CEB34CCE55D7}" dt="2023-01-13T11:36:31.390" v="22" actId="20577"/>
          <ac:spMkLst>
            <pc:docMk/>
            <pc:sldMk cId="2996969115" sldId="275"/>
            <ac:spMk id="2" creationId="{7D415542-29E5-CCEC-5824-308EA598E772}"/>
          </ac:spMkLst>
        </pc:spChg>
      </pc:sldChg>
      <pc:sldChg chg="addSp modSp mod modTransition">
        <pc:chgData name="Alfred Smith" userId="3c60a3631c0db8ad" providerId="LiveId" clId="{F326FFCD-9712-47E4-82B8-CEB34CCE55D7}" dt="2023-01-13T11:50:58.171" v="34"/>
        <pc:sldMkLst>
          <pc:docMk/>
          <pc:sldMk cId="2390376940" sldId="276"/>
        </pc:sldMkLst>
        <pc:spChg chg="add mod">
          <ac:chgData name="Alfred Smith" userId="3c60a3631c0db8ad" providerId="LiveId" clId="{F326FFCD-9712-47E4-82B8-CEB34CCE55D7}" dt="2023-01-13T11:37:45.695" v="25" actId="20577"/>
          <ac:spMkLst>
            <pc:docMk/>
            <pc:sldMk cId="2390376940" sldId="276"/>
            <ac:spMk id="3" creationId="{5A1F7A30-440B-224B-C9C7-1A2EEBD619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US" sz="1200" b="1" i="0" u="none" strike="noStrike" baseline="0">
                <a:latin typeface="TimesNewRomanPS-BoldMT"/>
              </a:rPr>
              <a:t>38 </a:t>
            </a:r>
            <a:r>
              <a:rPr lang="en-US" sz="1200" b="1" i="0" u="none" strike="noStrike" baseline="0" dirty="0">
                <a:latin typeface="TimesNewRomanPS-BoldMT"/>
              </a:rPr>
              <a:t>The Teachings of Jesus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Eating with unclean hands - Matt 15:1-20; Mark 7:1-23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Deaf Man healed - Mark 7:31-37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Healing and feeding 4000 - Matthew 15:29-39; Mark 8:1-10 (Center)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4. Pharisees ask for a sign - Matt 16:1-4; Mark 8:11-13; Matt 12:38-42; Luke 11:29-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32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Yeast of the Pharisees - Matt 16:5-12; Mark 8:14-21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You are the Christ - Matt 16:13-20; Mark 8:27-30; Luke 9:18-21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Carry your Cross - Matt 16:21-28; Mark 8:31-38; Luke 9:22-27 (Left near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Bottom)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38-2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937D-0D81-2DA1-1C55-FD99B23F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/>
          </a:p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AC0B12-B10B-BE5D-CD4F-B4C7BDD3A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0358" y="0"/>
            <a:ext cx="132623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C50C2B-F498-17ED-A5E7-FB7054114FF9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མར་ཀུ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7:34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35Immediately his ears were opened, and the impediment of his tongue was released, and he spoke clearly.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333263-FA1C-7305-D373-0A6DAD207A8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3E001-EB79-4FED-2422-F61AA2C0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29"/>
            <a:ext cx="12192000" cy="68634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61F8AB-8062-8EE9-22BA-2A0AD6F3D9BC}"/>
              </a:ext>
            </a:extLst>
          </p:cNvPr>
          <p:cNvSpPr txBox="1"/>
          <p:nvPr/>
        </p:nvSpPr>
        <p:spPr>
          <a:xfrm>
            <a:off x="7990546" y="234451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མར་ཀུ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7:35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36He commanded them that they should tell no one, but the more he commanded them, so much the more widely they proclaimed it.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 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B600D-4A23-0211-3806-8B4A39F4657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AEEA5-DB11-0F15-392D-82D8A3DC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863" y="0"/>
            <a:ext cx="134416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415542-29E5-CCEC-5824-308EA598E772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མར་ཀུ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7:36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37They were astonished beyond measure, saying, “He has done all things well. </a:t>
            </a:r>
            <a:r>
              <a:rPr lang="en-US" sz="4000" b="0" i="0">
                <a:solidFill>
                  <a:srgbClr val="121212"/>
                </a:solidFill>
                <a:effectLst/>
                <a:latin typeface="ArialMT"/>
              </a:rPr>
              <a:t>He makes even the deaf hear and the mute speak!”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36BC05-A916-3BCC-EA97-32FC6ECC780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53F999-0EE5-EFA4-B910-99FD61EA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1F7A30-440B-224B-C9C7-1A2EEBD619F7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མར་ཀུ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7:37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52ABE-B273-171C-DE92-AC5D8A03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E6598-D840-0DEA-7C56-618A8ED95BB8}"/>
              </a:ext>
            </a:extLst>
          </p:cNvPr>
          <p:cNvSpPr txBox="1"/>
          <p:nvPr/>
        </p:nvSpPr>
        <p:spPr>
          <a:xfrm>
            <a:off x="189094" y="0"/>
            <a:ext cx="7642860" cy="36742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Deaf and Dumb Man healed – </a:t>
            </a:r>
          </a:p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Mark 7:31-37 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u="none" strike="noStrike" baseline="0" dirty="0">
                <a:latin typeface="TimesNewRomanPSMT"/>
              </a:rPr>
              <a:t>Deaf and Dumb Man healed - Mark 7:31-37 </a:t>
            </a:r>
            <a:endParaRPr lang="en-IN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83EE7-8F26-06EF-BCFA-0237C225E63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52E50A-B6B4-505D-29D8-FD86B426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E1940A-10A5-04A3-F5F7-1993D0073BB2}"/>
              </a:ext>
            </a:extLst>
          </p:cNvPr>
          <p:cNvSpPr txBox="1"/>
          <p:nvPr/>
        </p:nvSpPr>
        <p:spPr>
          <a:xfrm>
            <a:off x="189094" y="0"/>
            <a:ext cx="7642860" cy="36742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Deaf and Dumb Man healed – </a:t>
            </a:r>
          </a:p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Mark 7:31-37 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800" dirty="0"/>
              <a:t> (One day)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 32They brought to him one who was deaf and had an impediment in his speech. They begged him to lay his hand on him. </a:t>
            </a:r>
            <a:endParaRPr lang="en-US" sz="4800" dirty="0">
              <a:solidFill>
                <a:srgbClr val="121212"/>
              </a:solidFill>
              <a:latin typeface="Arial" panose="020B0604020202020204" pitchFamily="34" charset="0"/>
            </a:endParaRPr>
          </a:p>
          <a:p>
            <a:br>
              <a:rPr lang="en-US" sz="4400" dirty="0"/>
            </a:b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80C2A-234A-4B83-B7A1-889CEBEDD92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1DA38-CF12-D876-2537-598146A60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896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18193B-009A-BE76-0BBC-39E23C78B2D0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མར་ཀུ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7:32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33He took him aside from the multitude privately and put his fingers into his ears; and he spat and touched his tongue.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 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125AA-8FF8-2332-472D-09F9C2CD2204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AE351-4613-80C4-9E07-12AB3B778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30880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C51DC1-817D-3ACA-F920-3C901B10F85D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མར་ཀུ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7:33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34Looking up to heaven, he sighed, and said to him, 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MT"/>
              </a:rPr>
              <a:t>“</a:t>
            </a:r>
            <a:r>
              <a:rPr lang="en-US" sz="4400" b="0" i="0" dirty="0" err="1">
                <a:solidFill>
                  <a:srgbClr val="FF3D4D"/>
                </a:solidFill>
                <a:effectLst/>
                <a:latin typeface="ArialMT"/>
              </a:rPr>
              <a:t>Ephphatha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MT"/>
              </a:rPr>
              <a:t>!” 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that is, 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MT"/>
              </a:rPr>
              <a:t>“Be opened!”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 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 (in Hebrew)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9958A-81F8-74F1-0CFF-AF7DB6F7EF7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381</Words>
  <Application>Microsoft Office PowerPoint</Application>
  <PresentationFormat>Widescreen</PresentationFormat>
  <Paragraphs>41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38-2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4</cp:revision>
  <dcterms:created xsi:type="dcterms:W3CDTF">2022-09-30T06:26:14Z</dcterms:created>
  <dcterms:modified xsi:type="dcterms:W3CDTF">2023-01-25T14:48:10Z</dcterms:modified>
</cp:coreProperties>
</file>