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7430" autoAdjust="0"/>
  </p:normalViewPr>
  <p:slideViewPr>
    <p:cSldViewPr snapToGrid="0">
      <p:cViewPr varScale="1">
        <p:scale>
          <a:sx n="63" d="100"/>
          <a:sy n="63" d="100"/>
        </p:scale>
        <p:origin x="1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5A9031A8-252D-4700-B045-C1C68A1C8453}"/>
    <pc:docChg chg="modSld">
      <pc:chgData name="Alfred Smith" userId="3c60a3631c0db8ad" providerId="LiveId" clId="{5A9031A8-252D-4700-B045-C1C68A1C8453}" dt="2023-01-25T14:49:08.233" v="0"/>
      <pc:docMkLst>
        <pc:docMk/>
      </pc:docMkLst>
      <pc:sldChg chg="modSp mod">
        <pc:chgData name="Alfred Smith" userId="3c60a3631c0db8ad" providerId="LiveId" clId="{5A9031A8-252D-4700-B045-C1C68A1C8453}" dt="2023-01-25T14:49:08.233" v="0"/>
        <pc:sldMkLst>
          <pc:docMk/>
          <pc:sldMk cId="1499918570" sldId="257"/>
        </pc:sldMkLst>
        <pc:spChg chg="mod">
          <ac:chgData name="Alfred Smith" userId="3c60a3631c0db8ad" providerId="LiveId" clId="{5A9031A8-252D-4700-B045-C1C68A1C8453}" dt="2023-01-25T14:49:08.233" v="0"/>
          <ac:spMkLst>
            <pc:docMk/>
            <pc:sldMk cId="1499918570" sldId="257"/>
            <ac:spMk id="3" creationId="{0228937D-0D81-2DA1-1C55-FD99B23FE1AE}"/>
          </ac:spMkLst>
        </pc:spChg>
      </pc:sldChg>
    </pc:docChg>
  </pc:docChgLst>
  <pc:docChgLst>
    <pc:chgData name="Alfred Smith" userId="3c60a3631c0db8ad" providerId="LiveId" clId="{EA32EDCD-4C78-4AB0-A4B8-AF8BB7806E9B}"/>
    <pc:docChg chg="custSel modSld">
      <pc:chgData name="Alfred Smith" userId="3c60a3631c0db8ad" providerId="LiveId" clId="{EA32EDCD-4C78-4AB0-A4B8-AF8BB7806E9B}" dt="2023-01-13T12:32:56.554" v="49"/>
      <pc:docMkLst>
        <pc:docMk/>
      </pc:docMkLst>
      <pc:sldChg chg="delSp modTransition modAnim">
        <pc:chgData name="Alfred Smith" userId="3c60a3631c0db8ad" providerId="LiveId" clId="{EA32EDCD-4C78-4AB0-A4B8-AF8BB7806E9B}" dt="2023-01-13T12:31:25.768" v="29"/>
        <pc:sldMkLst>
          <pc:docMk/>
          <pc:sldMk cId="1499918570" sldId="257"/>
        </pc:sldMkLst>
        <pc:picChg chg="del">
          <ac:chgData name="Alfred Smith" userId="3c60a3631c0db8ad" providerId="LiveId" clId="{EA32EDCD-4C78-4AB0-A4B8-AF8BB7806E9B}" dt="2023-01-13T12:31:25.768" v="29"/>
          <ac:picMkLst>
            <pc:docMk/>
            <pc:sldMk cId="1499918570" sldId="257"/>
            <ac:picMk id="4" creationId="{7DDC0684-732D-F9B6-4EC0-84BAF5C51B88}"/>
          </ac:picMkLst>
        </pc:picChg>
      </pc:sldChg>
      <pc:sldChg chg="modSp mod modTransition">
        <pc:chgData name="Alfred Smith" userId="3c60a3631c0db8ad" providerId="LiveId" clId="{EA32EDCD-4C78-4AB0-A4B8-AF8BB7806E9B}" dt="2023-01-13T12:31:25.768" v="29"/>
        <pc:sldMkLst>
          <pc:docMk/>
          <pc:sldMk cId="3788111665" sldId="258"/>
        </pc:sldMkLst>
        <pc:spChg chg="mod">
          <ac:chgData name="Alfred Smith" userId="3c60a3631c0db8ad" providerId="LiveId" clId="{EA32EDCD-4C78-4AB0-A4B8-AF8BB7806E9B}" dt="2023-01-13T12:08:00.102" v="7" actId="1076"/>
          <ac:spMkLst>
            <pc:docMk/>
            <pc:sldMk cId="3788111665" sldId="258"/>
            <ac:spMk id="2" creationId="{A78C247D-150B-D394-AD0E-6191AED40713}"/>
          </ac:spMkLst>
        </pc:spChg>
      </pc:sldChg>
      <pc:sldChg chg="addSp delSp modSp mod modTransition modAnim">
        <pc:chgData name="Alfred Smith" userId="3c60a3631c0db8ad" providerId="LiveId" clId="{EA32EDCD-4C78-4AB0-A4B8-AF8BB7806E9B}" dt="2023-01-13T12:32:40.937" v="40"/>
        <pc:sldMkLst>
          <pc:docMk/>
          <pc:sldMk cId="454763615" sldId="259"/>
        </pc:sldMkLst>
        <pc:spChg chg="add mod">
          <ac:chgData name="Alfred Smith" userId="3c60a3631c0db8ad" providerId="LiveId" clId="{EA32EDCD-4C78-4AB0-A4B8-AF8BB7806E9B}" dt="2023-01-13T12:32:40.937" v="40"/>
          <ac:spMkLst>
            <pc:docMk/>
            <pc:sldMk cId="454763615" sldId="259"/>
            <ac:spMk id="2" creationId="{FE739E57-D041-FD6D-63A8-C813B5D6AA95}"/>
          </ac:spMkLst>
        </pc:spChg>
        <pc:spChg chg="del">
          <ac:chgData name="Alfred Smith" userId="3c60a3631c0db8ad" providerId="LiveId" clId="{EA32EDCD-4C78-4AB0-A4B8-AF8BB7806E9B}" dt="2023-01-13T12:32:13.598" v="39" actId="478"/>
          <ac:spMkLst>
            <pc:docMk/>
            <pc:sldMk cId="454763615" sldId="259"/>
            <ac:spMk id="3" creationId="{A58184BD-88F1-BA02-40C1-D8403D0EEC0D}"/>
          </ac:spMkLst>
        </pc:spChg>
        <pc:picChg chg="del">
          <ac:chgData name="Alfred Smith" userId="3c60a3631c0db8ad" providerId="LiveId" clId="{EA32EDCD-4C78-4AB0-A4B8-AF8BB7806E9B}" dt="2023-01-13T12:31:25.768" v="29"/>
          <ac:picMkLst>
            <pc:docMk/>
            <pc:sldMk cId="454763615" sldId="259"/>
            <ac:picMk id="5" creationId="{A0CBB933-998E-F85F-37BD-A59BBE7ECD14}"/>
          </ac:picMkLst>
        </pc:picChg>
      </pc:sldChg>
      <pc:sldChg chg="addSp delSp modSp mod modTransition modAnim">
        <pc:chgData name="Alfred Smith" userId="3c60a3631c0db8ad" providerId="LiveId" clId="{EA32EDCD-4C78-4AB0-A4B8-AF8BB7806E9B}" dt="2023-01-13T12:32:43.054" v="41"/>
        <pc:sldMkLst>
          <pc:docMk/>
          <pc:sldMk cId="2346136586" sldId="260"/>
        </pc:sldMkLst>
        <pc:spChg chg="del">
          <ac:chgData name="Alfred Smith" userId="3c60a3631c0db8ad" providerId="LiveId" clId="{EA32EDCD-4C78-4AB0-A4B8-AF8BB7806E9B}" dt="2023-01-13T12:32:10.890" v="38" actId="478"/>
          <ac:spMkLst>
            <pc:docMk/>
            <pc:sldMk cId="2346136586" sldId="260"/>
            <ac:spMk id="3" creationId="{A58184BD-88F1-BA02-40C1-D8403D0EEC0D}"/>
          </ac:spMkLst>
        </pc:spChg>
        <pc:spChg chg="add mod">
          <ac:chgData name="Alfred Smith" userId="3c60a3631c0db8ad" providerId="LiveId" clId="{EA32EDCD-4C78-4AB0-A4B8-AF8BB7806E9B}" dt="2023-01-13T12:32:43.054" v="41"/>
          <ac:spMkLst>
            <pc:docMk/>
            <pc:sldMk cId="2346136586" sldId="260"/>
            <ac:spMk id="5" creationId="{9F853D7F-A6F9-9B03-DDF1-E61CC3B9AAAC}"/>
          </ac:spMkLst>
        </pc:spChg>
        <pc:picChg chg="del">
          <ac:chgData name="Alfred Smith" userId="3c60a3631c0db8ad" providerId="LiveId" clId="{EA32EDCD-4C78-4AB0-A4B8-AF8BB7806E9B}" dt="2023-01-13T12:31:25.768" v="29"/>
          <ac:picMkLst>
            <pc:docMk/>
            <pc:sldMk cId="2346136586" sldId="260"/>
            <ac:picMk id="2" creationId="{084474CC-BCB8-56B2-CD30-56F13804F03D}"/>
          </ac:picMkLst>
        </pc:picChg>
      </pc:sldChg>
      <pc:sldChg chg="addSp delSp modSp mod modTransition modAnim">
        <pc:chgData name="Alfred Smith" userId="3c60a3631c0db8ad" providerId="LiveId" clId="{EA32EDCD-4C78-4AB0-A4B8-AF8BB7806E9B}" dt="2023-01-13T12:32:44.883" v="42"/>
        <pc:sldMkLst>
          <pc:docMk/>
          <pc:sldMk cId="4037329247" sldId="261"/>
        </pc:sldMkLst>
        <pc:spChg chg="add mod">
          <ac:chgData name="Alfred Smith" userId="3c60a3631c0db8ad" providerId="LiveId" clId="{EA32EDCD-4C78-4AB0-A4B8-AF8BB7806E9B}" dt="2023-01-13T12:32:44.883" v="42"/>
          <ac:spMkLst>
            <pc:docMk/>
            <pc:sldMk cId="4037329247" sldId="261"/>
            <ac:spMk id="2" creationId="{0AD40D14-2430-6187-01FD-1EA57DACE57A}"/>
          </ac:spMkLst>
        </pc:spChg>
        <pc:spChg chg="del">
          <ac:chgData name="Alfred Smith" userId="3c60a3631c0db8ad" providerId="LiveId" clId="{EA32EDCD-4C78-4AB0-A4B8-AF8BB7806E9B}" dt="2023-01-13T12:32:08.204" v="37" actId="478"/>
          <ac:spMkLst>
            <pc:docMk/>
            <pc:sldMk cId="4037329247" sldId="261"/>
            <ac:spMk id="3" creationId="{A58184BD-88F1-BA02-40C1-D8403D0EEC0D}"/>
          </ac:spMkLst>
        </pc:spChg>
        <pc:picChg chg="del">
          <ac:chgData name="Alfred Smith" userId="3c60a3631c0db8ad" providerId="LiveId" clId="{EA32EDCD-4C78-4AB0-A4B8-AF8BB7806E9B}" dt="2023-01-13T12:31:25.768" v="29"/>
          <ac:picMkLst>
            <pc:docMk/>
            <pc:sldMk cId="4037329247" sldId="261"/>
            <ac:picMk id="11" creationId="{45AED476-3AA5-1CEF-7787-A95A2362EDBB}"/>
          </ac:picMkLst>
        </pc:picChg>
      </pc:sldChg>
      <pc:sldChg chg="addSp delSp modSp mod modTransition modAnim">
        <pc:chgData name="Alfred Smith" userId="3c60a3631c0db8ad" providerId="LiveId" clId="{EA32EDCD-4C78-4AB0-A4B8-AF8BB7806E9B}" dt="2023-01-13T12:32:46.622" v="43"/>
        <pc:sldMkLst>
          <pc:docMk/>
          <pc:sldMk cId="1909638311" sldId="262"/>
        </pc:sldMkLst>
        <pc:spChg chg="add mod">
          <ac:chgData name="Alfred Smith" userId="3c60a3631c0db8ad" providerId="LiveId" clId="{EA32EDCD-4C78-4AB0-A4B8-AF8BB7806E9B}" dt="2023-01-13T12:32:46.622" v="43"/>
          <ac:spMkLst>
            <pc:docMk/>
            <pc:sldMk cId="1909638311" sldId="262"/>
            <ac:spMk id="2" creationId="{BF641A21-4272-D614-EAB1-2C6ED5A2693E}"/>
          </ac:spMkLst>
        </pc:spChg>
        <pc:spChg chg="del">
          <ac:chgData name="Alfred Smith" userId="3c60a3631c0db8ad" providerId="LiveId" clId="{EA32EDCD-4C78-4AB0-A4B8-AF8BB7806E9B}" dt="2023-01-13T12:32:05.311" v="36" actId="478"/>
          <ac:spMkLst>
            <pc:docMk/>
            <pc:sldMk cId="1909638311" sldId="262"/>
            <ac:spMk id="3" creationId="{A58184BD-88F1-BA02-40C1-D8403D0EEC0D}"/>
          </ac:spMkLst>
        </pc:spChg>
        <pc:picChg chg="del">
          <ac:chgData name="Alfred Smith" userId="3c60a3631c0db8ad" providerId="LiveId" clId="{EA32EDCD-4C78-4AB0-A4B8-AF8BB7806E9B}" dt="2023-01-13T12:31:25.768" v="29"/>
          <ac:picMkLst>
            <pc:docMk/>
            <pc:sldMk cId="1909638311" sldId="262"/>
            <ac:picMk id="5" creationId="{4CEDB019-9A53-0377-DFB3-6B6CDDB708F3}"/>
          </ac:picMkLst>
        </pc:picChg>
      </pc:sldChg>
      <pc:sldChg chg="addSp delSp modSp mod modTransition modAnim">
        <pc:chgData name="Alfred Smith" userId="3c60a3631c0db8ad" providerId="LiveId" clId="{EA32EDCD-4C78-4AB0-A4B8-AF8BB7806E9B}" dt="2023-01-13T12:32:48.279" v="44"/>
        <pc:sldMkLst>
          <pc:docMk/>
          <pc:sldMk cId="641208035" sldId="263"/>
        </pc:sldMkLst>
        <pc:spChg chg="add mod">
          <ac:chgData name="Alfred Smith" userId="3c60a3631c0db8ad" providerId="LiveId" clId="{EA32EDCD-4C78-4AB0-A4B8-AF8BB7806E9B}" dt="2023-01-13T12:32:48.279" v="44"/>
          <ac:spMkLst>
            <pc:docMk/>
            <pc:sldMk cId="641208035" sldId="263"/>
            <ac:spMk id="2" creationId="{4B4F714E-42A9-50A1-EEC5-8EC11D106D3A}"/>
          </ac:spMkLst>
        </pc:spChg>
        <pc:spChg chg="del">
          <ac:chgData name="Alfred Smith" userId="3c60a3631c0db8ad" providerId="LiveId" clId="{EA32EDCD-4C78-4AB0-A4B8-AF8BB7806E9B}" dt="2023-01-13T12:32:02.817" v="35" actId="478"/>
          <ac:spMkLst>
            <pc:docMk/>
            <pc:sldMk cId="641208035" sldId="263"/>
            <ac:spMk id="3" creationId="{A58184BD-88F1-BA02-40C1-D8403D0EEC0D}"/>
          </ac:spMkLst>
        </pc:spChg>
        <pc:picChg chg="del">
          <ac:chgData name="Alfred Smith" userId="3c60a3631c0db8ad" providerId="LiveId" clId="{EA32EDCD-4C78-4AB0-A4B8-AF8BB7806E9B}" dt="2023-01-13T12:31:25.768" v="29"/>
          <ac:picMkLst>
            <pc:docMk/>
            <pc:sldMk cId="641208035" sldId="263"/>
            <ac:picMk id="11" creationId="{459B1C92-4CF1-9C05-AAC7-553B2EFA935D}"/>
          </ac:picMkLst>
        </pc:picChg>
      </pc:sldChg>
      <pc:sldChg chg="addSp delSp modSp mod modTransition modAnim">
        <pc:chgData name="Alfred Smith" userId="3c60a3631c0db8ad" providerId="LiveId" clId="{EA32EDCD-4C78-4AB0-A4B8-AF8BB7806E9B}" dt="2023-01-13T12:32:49.973" v="45"/>
        <pc:sldMkLst>
          <pc:docMk/>
          <pc:sldMk cId="4044745628" sldId="264"/>
        </pc:sldMkLst>
        <pc:spChg chg="add mod">
          <ac:chgData name="Alfred Smith" userId="3c60a3631c0db8ad" providerId="LiveId" clId="{EA32EDCD-4C78-4AB0-A4B8-AF8BB7806E9B}" dt="2023-01-13T12:32:49.973" v="45"/>
          <ac:spMkLst>
            <pc:docMk/>
            <pc:sldMk cId="4044745628" sldId="264"/>
            <ac:spMk id="2" creationId="{9E77475E-25B1-D211-67FB-5035892387C8}"/>
          </ac:spMkLst>
        </pc:spChg>
        <pc:spChg chg="del">
          <ac:chgData name="Alfred Smith" userId="3c60a3631c0db8ad" providerId="LiveId" clId="{EA32EDCD-4C78-4AB0-A4B8-AF8BB7806E9B}" dt="2023-01-13T12:31:58.777" v="34" actId="478"/>
          <ac:spMkLst>
            <pc:docMk/>
            <pc:sldMk cId="4044745628" sldId="264"/>
            <ac:spMk id="3" creationId="{A58184BD-88F1-BA02-40C1-D8403D0EEC0D}"/>
          </ac:spMkLst>
        </pc:spChg>
        <pc:picChg chg="del">
          <ac:chgData name="Alfred Smith" userId="3c60a3631c0db8ad" providerId="LiveId" clId="{EA32EDCD-4C78-4AB0-A4B8-AF8BB7806E9B}" dt="2023-01-13T12:31:25.768" v="29"/>
          <ac:picMkLst>
            <pc:docMk/>
            <pc:sldMk cId="4044745628" sldId="264"/>
            <ac:picMk id="8" creationId="{31BCA8FC-0DD2-6469-8BAD-009EC2474AFE}"/>
          </ac:picMkLst>
        </pc:picChg>
      </pc:sldChg>
      <pc:sldChg chg="addSp delSp modSp mod modTransition modAnim">
        <pc:chgData name="Alfred Smith" userId="3c60a3631c0db8ad" providerId="LiveId" clId="{EA32EDCD-4C78-4AB0-A4B8-AF8BB7806E9B}" dt="2023-01-13T12:32:51.670" v="46"/>
        <pc:sldMkLst>
          <pc:docMk/>
          <pc:sldMk cId="978260341" sldId="265"/>
        </pc:sldMkLst>
        <pc:spChg chg="add mod">
          <ac:chgData name="Alfred Smith" userId="3c60a3631c0db8ad" providerId="LiveId" clId="{EA32EDCD-4C78-4AB0-A4B8-AF8BB7806E9B}" dt="2023-01-13T12:32:51.670" v="46"/>
          <ac:spMkLst>
            <pc:docMk/>
            <pc:sldMk cId="978260341" sldId="265"/>
            <ac:spMk id="2" creationId="{0258E1A8-27DF-4DA1-9E4C-282BAFA4E095}"/>
          </ac:spMkLst>
        </pc:spChg>
        <pc:spChg chg="del">
          <ac:chgData name="Alfred Smith" userId="3c60a3631c0db8ad" providerId="LiveId" clId="{EA32EDCD-4C78-4AB0-A4B8-AF8BB7806E9B}" dt="2023-01-13T12:31:55.218" v="33" actId="478"/>
          <ac:spMkLst>
            <pc:docMk/>
            <pc:sldMk cId="978260341" sldId="265"/>
            <ac:spMk id="3" creationId="{A58184BD-88F1-BA02-40C1-D8403D0EEC0D}"/>
          </ac:spMkLst>
        </pc:spChg>
        <pc:picChg chg="del">
          <ac:chgData name="Alfred Smith" userId="3c60a3631c0db8ad" providerId="LiveId" clId="{EA32EDCD-4C78-4AB0-A4B8-AF8BB7806E9B}" dt="2023-01-13T12:31:25.768" v="29"/>
          <ac:picMkLst>
            <pc:docMk/>
            <pc:sldMk cId="978260341" sldId="265"/>
            <ac:picMk id="8" creationId="{F6B42C29-24F2-A202-3242-B547B9CDB639}"/>
          </ac:picMkLst>
        </pc:picChg>
      </pc:sldChg>
      <pc:sldChg chg="addSp delSp modSp mod modTransition modAnim">
        <pc:chgData name="Alfred Smith" userId="3c60a3631c0db8ad" providerId="LiveId" clId="{EA32EDCD-4C78-4AB0-A4B8-AF8BB7806E9B}" dt="2023-01-13T12:32:53.310" v="47"/>
        <pc:sldMkLst>
          <pc:docMk/>
          <pc:sldMk cId="3575870363" sldId="266"/>
        </pc:sldMkLst>
        <pc:spChg chg="add mod">
          <ac:chgData name="Alfred Smith" userId="3c60a3631c0db8ad" providerId="LiveId" clId="{EA32EDCD-4C78-4AB0-A4B8-AF8BB7806E9B}" dt="2023-01-13T12:32:53.310" v="47"/>
          <ac:spMkLst>
            <pc:docMk/>
            <pc:sldMk cId="3575870363" sldId="266"/>
            <ac:spMk id="2" creationId="{10C58711-9524-19DB-541A-3DD3E33CECC8}"/>
          </ac:spMkLst>
        </pc:spChg>
        <pc:spChg chg="del">
          <ac:chgData name="Alfred Smith" userId="3c60a3631c0db8ad" providerId="LiveId" clId="{EA32EDCD-4C78-4AB0-A4B8-AF8BB7806E9B}" dt="2023-01-13T12:31:52.794" v="32" actId="478"/>
          <ac:spMkLst>
            <pc:docMk/>
            <pc:sldMk cId="3575870363" sldId="266"/>
            <ac:spMk id="3" creationId="{A58184BD-88F1-BA02-40C1-D8403D0EEC0D}"/>
          </ac:spMkLst>
        </pc:spChg>
        <pc:picChg chg="del">
          <ac:chgData name="Alfred Smith" userId="3c60a3631c0db8ad" providerId="LiveId" clId="{EA32EDCD-4C78-4AB0-A4B8-AF8BB7806E9B}" dt="2023-01-13T12:31:25.768" v="29"/>
          <ac:picMkLst>
            <pc:docMk/>
            <pc:sldMk cId="3575870363" sldId="266"/>
            <ac:picMk id="5" creationId="{10E9F66B-0EB3-6256-9EA6-943223AB1FAA}"/>
          </ac:picMkLst>
        </pc:picChg>
      </pc:sldChg>
      <pc:sldChg chg="addSp delSp modSp mod modTransition modAnim">
        <pc:chgData name="Alfred Smith" userId="3c60a3631c0db8ad" providerId="LiveId" clId="{EA32EDCD-4C78-4AB0-A4B8-AF8BB7806E9B}" dt="2023-01-13T12:32:54.885" v="48"/>
        <pc:sldMkLst>
          <pc:docMk/>
          <pc:sldMk cId="4017137865" sldId="267"/>
        </pc:sldMkLst>
        <pc:spChg chg="del">
          <ac:chgData name="Alfred Smith" userId="3c60a3631c0db8ad" providerId="LiveId" clId="{EA32EDCD-4C78-4AB0-A4B8-AF8BB7806E9B}" dt="2023-01-13T12:31:49.031" v="31" actId="478"/>
          <ac:spMkLst>
            <pc:docMk/>
            <pc:sldMk cId="4017137865" sldId="267"/>
            <ac:spMk id="3" creationId="{A58184BD-88F1-BA02-40C1-D8403D0EEC0D}"/>
          </ac:spMkLst>
        </pc:spChg>
        <pc:spChg chg="add mod">
          <ac:chgData name="Alfred Smith" userId="3c60a3631c0db8ad" providerId="LiveId" clId="{EA32EDCD-4C78-4AB0-A4B8-AF8BB7806E9B}" dt="2023-01-13T12:32:54.885" v="48"/>
          <ac:spMkLst>
            <pc:docMk/>
            <pc:sldMk cId="4017137865" sldId="267"/>
            <ac:spMk id="5" creationId="{E749931C-66EE-4C22-4C45-FADADDDA8CDA}"/>
          </ac:spMkLst>
        </pc:spChg>
        <pc:picChg chg="del">
          <ac:chgData name="Alfred Smith" userId="3c60a3631c0db8ad" providerId="LiveId" clId="{EA32EDCD-4C78-4AB0-A4B8-AF8BB7806E9B}" dt="2023-01-13T12:31:25.768" v="29"/>
          <ac:picMkLst>
            <pc:docMk/>
            <pc:sldMk cId="4017137865" sldId="267"/>
            <ac:picMk id="2" creationId="{291ACD1D-41AA-977E-F5CE-2B8E839B5E6C}"/>
          </ac:picMkLst>
        </pc:picChg>
      </pc:sldChg>
      <pc:sldChg chg="addSp delSp modSp mod modTransition modAnim">
        <pc:chgData name="Alfred Smith" userId="3c60a3631c0db8ad" providerId="LiveId" clId="{EA32EDCD-4C78-4AB0-A4B8-AF8BB7806E9B}" dt="2023-01-13T12:32:56.554" v="49"/>
        <pc:sldMkLst>
          <pc:docMk/>
          <pc:sldMk cId="3137811553" sldId="268"/>
        </pc:sldMkLst>
        <pc:spChg chg="add mod">
          <ac:chgData name="Alfred Smith" userId="3c60a3631c0db8ad" providerId="LiveId" clId="{EA32EDCD-4C78-4AB0-A4B8-AF8BB7806E9B}" dt="2023-01-13T12:32:56.554" v="49"/>
          <ac:spMkLst>
            <pc:docMk/>
            <pc:sldMk cId="3137811553" sldId="268"/>
            <ac:spMk id="2" creationId="{7BF7844F-D4D8-20CB-BA15-B229539014C4}"/>
          </ac:spMkLst>
        </pc:spChg>
        <pc:spChg chg="del">
          <ac:chgData name="Alfred Smith" userId="3c60a3631c0db8ad" providerId="LiveId" clId="{EA32EDCD-4C78-4AB0-A4B8-AF8BB7806E9B}" dt="2023-01-13T12:31:47.319" v="30" actId="478"/>
          <ac:spMkLst>
            <pc:docMk/>
            <pc:sldMk cId="3137811553" sldId="268"/>
            <ac:spMk id="3" creationId="{A58184BD-88F1-BA02-40C1-D8403D0EEC0D}"/>
          </ac:spMkLst>
        </pc:spChg>
        <pc:picChg chg="del">
          <ac:chgData name="Alfred Smith" userId="3c60a3631c0db8ad" providerId="LiveId" clId="{EA32EDCD-4C78-4AB0-A4B8-AF8BB7806E9B}" dt="2023-01-13T12:31:25.768" v="29"/>
          <ac:picMkLst>
            <pc:docMk/>
            <pc:sldMk cId="3137811553" sldId="268"/>
            <ac:picMk id="7" creationId="{243B723A-E1E2-D8CD-55F2-47B2BA44A310}"/>
          </ac:picMkLst>
        </pc:picChg>
      </pc:sldChg>
      <pc:sldChg chg="addSp modSp modTransition">
        <pc:chgData name="Alfred Smith" userId="3c60a3631c0db8ad" providerId="LiveId" clId="{EA32EDCD-4C78-4AB0-A4B8-AF8BB7806E9B}" dt="2023-01-13T12:31:25.768" v="29"/>
        <pc:sldMkLst>
          <pc:docMk/>
          <pc:sldMk cId="4120481681" sldId="270"/>
        </pc:sldMkLst>
        <pc:spChg chg="add mod">
          <ac:chgData name="Alfred Smith" userId="3c60a3631c0db8ad" providerId="LiveId" clId="{EA32EDCD-4C78-4AB0-A4B8-AF8BB7806E9B}" dt="2023-01-13T12:08:16.513" v="8"/>
          <ac:spMkLst>
            <pc:docMk/>
            <pc:sldMk cId="4120481681" sldId="270"/>
            <ac:spMk id="3" creationId="{7C1B94A1-935F-78DB-631A-C6558C9C0359}"/>
          </ac:spMkLst>
        </pc:spChg>
      </pc:sldChg>
      <pc:sldChg chg="modSp mod modTransition">
        <pc:chgData name="Alfred Smith" userId="3c60a3631c0db8ad" providerId="LiveId" clId="{EA32EDCD-4C78-4AB0-A4B8-AF8BB7806E9B}" dt="2023-01-13T12:31:25.768" v="29"/>
        <pc:sldMkLst>
          <pc:docMk/>
          <pc:sldMk cId="939110669" sldId="271"/>
        </pc:sldMkLst>
        <pc:spChg chg="mod">
          <ac:chgData name="Alfred Smith" userId="3c60a3631c0db8ad" providerId="LiveId" clId="{EA32EDCD-4C78-4AB0-A4B8-AF8BB7806E9B}" dt="2023-01-13T12:09:06.448" v="10" actId="14100"/>
          <ac:spMkLst>
            <pc:docMk/>
            <pc:sldMk cId="939110669" sldId="271"/>
            <ac:spMk id="2" creationId="{FD4BE6C8-4E56-ECC5-97C1-EED01236311C}"/>
          </ac:spMkLst>
        </pc:spChg>
      </pc:sldChg>
      <pc:sldChg chg="modSp mod modTransition">
        <pc:chgData name="Alfred Smith" userId="3c60a3631c0db8ad" providerId="LiveId" clId="{EA32EDCD-4C78-4AB0-A4B8-AF8BB7806E9B}" dt="2023-01-13T12:31:25.768" v="29"/>
        <pc:sldMkLst>
          <pc:docMk/>
          <pc:sldMk cId="4024569785" sldId="272"/>
        </pc:sldMkLst>
        <pc:spChg chg="mod">
          <ac:chgData name="Alfred Smith" userId="3c60a3631c0db8ad" providerId="LiveId" clId="{EA32EDCD-4C78-4AB0-A4B8-AF8BB7806E9B}" dt="2023-01-13T12:09:21.388" v="14" actId="6549"/>
          <ac:spMkLst>
            <pc:docMk/>
            <pc:sldMk cId="4024569785" sldId="272"/>
            <ac:spMk id="2" creationId="{717A99CF-1060-67EF-AAC8-0491CE81B27D}"/>
          </ac:spMkLst>
        </pc:spChg>
      </pc:sldChg>
      <pc:sldChg chg="modSp mod modTransition">
        <pc:chgData name="Alfred Smith" userId="3c60a3631c0db8ad" providerId="LiveId" clId="{EA32EDCD-4C78-4AB0-A4B8-AF8BB7806E9B}" dt="2023-01-13T12:31:25.768" v="29"/>
        <pc:sldMkLst>
          <pc:docMk/>
          <pc:sldMk cId="487179600" sldId="273"/>
        </pc:sldMkLst>
        <pc:spChg chg="mod">
          <ac:chgData name="Alfred Smith" userId="3c60a3631c0db8ad" providerId="LiveId" clId="{EA32EDCD-4C78-4AB0-A4B8-AF8BB7806E9B}" dt="2023-01-13T12:30:18.166" v="16" actId="14100"/>
          <ac:spMkLst>
            <pc:docMk/>
            <pc:sldMk cId="487179600" sldId="273"/>
            <ac:spMk id="2" creationId="{51745ACF-BDD7-FF85-4B08-097DB2C09965}"/>
          </ac:spMkLst>
        </pc:spChg>
      </pc:sldChg>
      <pc:sldChg chg="modSp mod modTransition">
        <pc:chgData name="Alfred Smith" userId="3c60a3631c0db8ad" providerId="LiveId" clId="{EA32EDCD-4C78-4AB0-A4B8-AF8BB7806E9B}" dt="2023-01-13T12:31:25.768" v="29"/>
        <pc:sldMkLst>
          <pc:docMk/>
          <pc:sldMk cId="2168401200" sldId="274"/>
        </pc:sldMkLst>
        <pc:spChg chg="mod">
          <ac:chgData name="Alfred Smith" userId="3c60a3631c0db8ad" providerId="LiveId" clId="{EA32EDCD-4C78-4AB0-A4B8-AF8BB7806E9B}" dt="2023-01-13T12:30:24.906" v="18" actId="14100"/>
          <ac:spMkLst>
            <pc:docMk/>
            <pc:sldMk cId="2168401200" sldId="274"/>
            <ac:spMk id="4" creationId="{9DF92CB1-818E-4436-AC50-AFC78EE50034}"/>
          </ac:spMkLst>
        </pc:spChg>
      </pc:sldChg>
      <pc:sldChg chg="modSp mod modTransition">
        <pc:chgData name="Alfred Smith" userId="3c60a3631c0db8ad" providerId="LiveId" clId="{EA32EDCD-4C78-4AB0-A4B8-AF8BB7806E9B}" dt="2023-01-13T12:31:25.768" v="29"/>
        <pc:sldMkLst>
          <pc:docMk/>
          <pc:sldMk cId="2996969115" sldId="275"/>
        </pc:sldMkLst>
        <pc:spChg chg="mod">
          <ac:chgData name="Alfred Smith" userId="3c60a3631c0db8ad" providerId="LiveId" clId="{EA32EDCD-4C78-4AB0-A4B8-AF8BB7806E9B}" dt="2023-01-13T12:30:35.219" v="20" actId="14100"/>
          <ac:spMkLst>
            <pc:docMk/>
            <pc:sldMk cId="2996969115" sldId="275"/>
            <ac:spMk id="2" creationId="{24559A36-8FA9-3076-AA8C-2BA17DB1C34A}"/>
          </ac:spMkLst>
        </pc:spChg>
      </pc:sldChg>
      <pc:sldChg chg="modSp mod modTransition">
        <pc:chgData name="Alfred Smith" userId="3c60a3631c0db8ad" providerId="LiveId" clId="{EA32EDCD-4C78-4AB0-A4B8-AF8BB7806E9B}" dt="2023-01-13T12:31:25.768" v="29"/>
        <pc:sldMkLst>
          <pc:docMk/>
          <pc:sldMk cId="2390376940" sldId="276"/>
        </pc:sldMkLst>
        <pc:spChg chg="mod">
          <ac:chgData name="Alfred Smith" userId="3c60a3631c0db8ad" providerId="LiveId" clId="{EA32EDCD-4C78-4AB0-A4B8-AF8BB7806E9B}" dt="2023-01-13T12:30:41.162" v="22" actId="14100"/>
          <ac:spMkLst>
            <pc:docMk/>
            <pc:sldMk cId="2390376940" sldId="276"/>
            <ac:spMk id="2" creationId="{A0C17492-26A4-A68A-487B-FCDC3B1D5B97}"/>
          </ac:spMkLst>
        </pc:spChg>
      </pc:sldChg>
      <pc:sldChg chg="modSp mod modTransition">
        <pc:chgData name="Alfred Smith" userId="3c60a3631c0db8ad" providerId="LiveId" clId="{EA32EDCD-4C78-4AB0-A4B8-AF8BB7806E9B}" dt="2023-01-13T12:31:25.768" v="29"/>
        <pc:sldMkLst>
          <pc:docMk/>
          <pc:sldMk cId="4265919077" sldId="277"/>
        </pc:sldMkLst>
        <pc:spChg chg="mod">
          <ac:chgData name="Alfred Smith" userId="3c60a3631c0db8ad" providerId="LiveId" clId="{EA32EDCD-4C78-4AB0-A4B8-AF8BB7806E9B}" dt="2023-01-13T12:30:47.006" v="24" actId="14100"/>
          <ac:spMkLst>
            <pc:docMk/>
            <pc:sldMk cId="4265919077" sldId="277"/>
            <ac:spMk id="2" creationId="{16728EAD-946B-3ABD-9F38-2B68DD668800}"/>
          </ac:spMkLst>
        </pc:spChg>
      </pc:sldChg>
      <pc:sldChg chg="modSp mod modTransition">
        <pc:chgData name="Alfred Smith" userId="3c60a3631c0db8ad" providerId="LiveId" clId="{EA32EDCD-4C78-4AB0-A4B8-AF8BB7806E9B}" dt="2023-01-13T12:31:25.768" v="29"/>
        <pc:sldMkLst>
          <pc:docMk/>
          <pc:sldMk cId="210266664" sldId="278"/>
        </pc:sldMkLst>
        <pc:spChg chg="mod">
          <ac:chgData name="Alfred Smith" userId="3c60a3631c0db8ad" providerId="LiveId" clId="{EA32EDCD-4C78-4AB0-A4B8-AF8BB7806E9B}" dt="2023-01-13T12:30:52.582" v="26" actId="14100"/>
          <ac:spMkLst>
            <pc:docMk/>
            <pc:sldMk cId="210266664" sldId="278"/>
            <ac:spMk id="2" creationId="{BC385DE3-B2F8-8C39-3119-691360F33AED}"/>
          </ac:spMkLst>
        </pc:spChg>
      </pc:sldChg>
      <pc:sldChg chg="modSp mod modTransition">
        <pc:chgData name="Alfred Smith" userId="3c60a3631c0db8ad" providerId="LiveId" clId="{EA32EDCD-4C78-4AB0-A4B8-AF8BB7806E9B}" dt="2023-01-13T12:31:25.768" v="29"/>
        <pc:sldMkLst>
          <pc:docMk/>
          <pc:sldMk cId="888433145" sldId="279"/>
        </pc:sldMkLst>
        <pc:spChg chg="mod">
          <ac:chgData name="Alfred Smith" userId="3c60a3631c0db8ad" providerId="LiveId" clId="{EA32EDCD-4C78-4AB0-A4B8-AF8BB7806E9B}" dt="2023-01-13T12:31:11.394" v="28" actId="14100"/>
          <ac:spMkLst>
            <pc:docMk/>
            <pc:sldMk cId="888433145" sldId="279"/>
            <ac:spMk id="3" creationId="{5D4A86A7-DA11-BBFD-C8A9-8D24CBA8C33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US" sz="1200" b="1" i="0" u="none" strike="noStrike" baseline="0">
                <a:latin typeface="TimesNewRomanPS-BoldMT"/>
              </a:rPr>
              <a:t>38 </a:t>
            </a:r>
            <a:r>
              <a:rPr lang="en-US" sz="1200" b="1" i="0" u="none" strike="noStrike" baseline="0" dirty="0">
                <a:latin typeface="TimesNewRomanPS-BoldMT"/>
              </a:rPr>
              <a:t>The Teachings of Jesus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Eating with unclean hands - Matt 15:1-20; Mark 7:1-23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Deaf Man healed - Mark 7:31-37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Healing and feeding 4000 - Matthew 15:29-39; Mark 8:1-10 (Center)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4. Pharisees ask for a sign - Matt 16:1-4; Mark 8:11-13; Matt 12:38-42; Luke 11:29-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32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Yeast of the Pharisees - Matt 16:5-12; Mark 8:14-21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You are the Christ - Matt 16:13-20; Mark 8:27-30; Luke 9:18-21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Carry your Cross - Matt 16:21-28; Mark 8:31-38; Luke 9:22-27 (Left near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Bottom)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38-3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/>
              <a:t>ShareAlike </a:t>
            </a:r>
            <a:r>
              <a:rPr lang="en-US" dirty="0"/>
              <a:t>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28CFA4-F75A-440D-03AD-613CD1BFF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128" y="0"/>
            <a:ext cx="1231512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745ACF-BDD7-FF85-4B08-097DB2C09965}"/>
              </a:ext>
            </a:extLst>
          </p:cNvPr>
          <p:cNvSpPr txBox="1"/>
          <p:nvPr/>
        </p:nvSpPr>
        <p:spPr>
          <a:xfrm>
            <a:off x="384583" y="5611364"/>
            <a:ext cx="3754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15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32Jesus summoned his disciples and said, </a:t>
            </a:r>
            <a:r>
              <a:rPr lang="en-US" sz="3600" b="0" i="0" dirty="0">
                <a:solidFill>
                  <a:srgbClr val="FF3D4D"/>
                </a:solidFill>
                <a:effectLst/>
                <a:latin typeface="ArialMT"/>
              </a:rPr>
              <a:t>“I have compassion on the multitude, because they have continued with me now three days and have nothing to eat. I don’t want to send them away fasting, or they might faint on the way.”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4F714E-42A9-50A1-EEC5-8EC11D106D3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3D62ED-4BA1-3F31-2978-1AC8F04D1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96"/>
            <a:ext cx="12435840" cy="69723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F92CB1-818E-4436-AC50-AFC78EE50034}"/>
              </a:ext>
            </a:extLst>
          </p:cNvPr>
          <p:cNvSpPr txBox="1"/>
          <p:nvPr/>
        </p:nvSpPr>
        <p:spPr>
          <a:xfrm>
            <a:off x="765583" y="480564"/>
            <a:ext cx="38064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15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33The disciples said to him, “Where could we get so many loaves in a deserted place as to satisfy so great a multitude?”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77475E-25B1-D211-67FB-5035892387C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F62B6B-2160-B49F-B2B9-2AA1EEEF7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4676" y="0"/>
            <a:ext cx="1284667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559A36-8FA9-3076-AA8C-2BA17DB1C34A}"/>
              </a:ext>
            </a:extLst>
          </p:cNvPr>
          <p:cNvSpPr txBox="1"/>
          <p:nvPr/>
        </p:nvSpPr>
        <p:spPr>
          <a:xfrm>
            <a:off x="498883" y="330704"/>
            <a:ext cx="34314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15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34Jesus said to them,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“How many loaves do you have?”</a:t>
            </a:r>
            <a:endParaRPr lang="en-US" sz="4400" b="0" i="0" dirty="0">
              <a:solidFill>
                <a:srgbClr val="121212"/>
              </a:solidFill>
              <a:effectLst/>
              <a:latin typeface="ArialMT"/>
            </a:endParaRP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They said, “Seven, and a few small fish.”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35He commanded the multitude to sit down on the ground;</a:t>
            </a:r>
          </a:p>
          <a:p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58E1A8-27DF-4DA1-9E4C-282BAFA4E09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32896-F1AB-99A5-10CD-A6A8AB20A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5047" y="1"/>
            <a:ext cx="1309704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C17492-26A4-A68A-487B-FCDC3B1D5B97}"/>
              </a:ext>
            </a:extLst>
          </p:cNvPr>
          <p:cNvSpPr txBox="1"/>
          <p:nvPr/>
        </p:nvSpPr>
        <p:spPr>
          <a:xfrm>
            <a:off x="498883" y="330704"/>
            <a:ext cx="3607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15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:34,35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36and he took the seven loaves and the fish. He gave thanks and broke them, and gave to the disciples, and the disciples to the multitudes.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C58711-9524-19DB-541A-3DD3E33CECC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0D26BB-7370-74F3-1980-4C9316FE2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3524"/>
            <a:ext cx="12192000" cy="69815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728EAD-946B-3ABD-9F38-2B68DD668800}"/>
              </a:ext>
            </a:extLst>
          </p:cNvPr>
          <p:cNvSpPr txBox="1"/>
          <p:nvPr/>
        </p:nvSpPr>
        <p:spPr>
          <a:xfrm>
            <a:off x="498883" y="330704"/>
            <a:ext cx="35116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15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37They all ate and were filled. They took up seven baskets full of the broken pieces that were left over.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49931C-66EE-4C22-4C45-FADADDDA8CD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47E00F-CB10-DDDF-D38B-A1569F029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449"/>
            <a:ext cx="12192000" cy="69444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8C247D-150B-D394-AD0E-6191AED40713}"/>
              </a:ext>
            </a:extLst>
          </p:cNvPr>
          <p:cNvSpPr txBox="1"/>
          <p:nvPr/>
        </p:nvSpPr>
        <p:spPr>
          <a:xfrm>
            <a:off x="336884" y="3823855"/>
            <a:ext cx="9897979" cy="40399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TimesNewRomanPSMT"/>
              </a:rPr>
              <a:t>Healing and feeding 4000 - Matthew 15:29-39</a:t>
            </a:r>
            <a:endParaRPr lang="en-IN" sz="6000" dirty="0">
              <a:solidFill>
                <a:schemeClr val="bg1"/>
              </a:solidFill>
            </a:endParaRPr>
          </a:p>
          <a:p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45A3E8-93CD-D48E-9ABF-B2B6DA066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687"/>
            <a:ext cx="12192000" cy="68766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385DE3-B2F8-8C39-3119-691360F33AED}"/>
              </a:ext>
            </a:extLst>
          </p:cNvPr>
          <p:cNvSpPr txBox="1"/>
          <p:nvPr/>
        </p:nvSpPr>
        <p:spPr>
          <a:xfrm>
            <a:off x="498883" y="330704"/>
            <a:ext cx="3672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15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1600" dirty="0"/>
              <a:t> 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38Those who ate were four thousand men, in addition to women and children. 39Then he sent away the multitudes, got into the boat, and came into the borders of Magdala.</a:t>
            </a:r>
            <a:endParaRPr lang="en-IN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F7844F-D4D8-20CB-BA15-B229539014C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7FD112-D5BF-EB27-79D6-E6797BABB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449"/>
            <a:ext cx="12192000" cy="69444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4A86A7-DA11-BBFD-C8A9-8D24CBA8C331}"/>
              </a:ext>
            </a:extLst>
          </p:cNvPr>
          <p:cNvSpPr txBox="1"/>
          <p:nvPr/>
        </p:nvSpPr>
        <p:spPr>
          <a:xfrm>
            <a:off x="8357937" y="203704"/>
            <a:ext cx="38340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15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:38,39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latin typeface="TimesNewRomanPSMT"/>
              </a:rPr>
              <a:t>Healing and feeding 4000 - Matthew 15:29-39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739E57-D041-FD6D-63A8-C813B5D6AA9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A6388D-4BBA-8EC9-1AB4-1803A47BF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449"/>
            <a:ext cx="12192000" cy="69444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1B94A1-935F-78DB-631A-C6558C9C0359}"/>
              </a:ext>
            </a:extLst>
          </p:cNvPr>
          <p:cNvSpPr txBox="1"/>
          <p:nvPr/>
        </p:nvSpPr>
        <p:spPr>
          <a:xfrm>
            <a:off x="336884" y="3823855"/>
            <a:ext cx="9897979" cy="40399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TimesNewRomanPSMT"/>
              </a:rPr>
              <a:t>Healing and feeding 4000 - Matthew 15:29-39</a:t>
            </a:r>
            <a:endParaRPr lang="en-IN" sz="6000" dirty="0">
              <a:solidFill>
                <a:schemeClr val="bg1"/>
              </a:solidFill>
            </a:endParaRPr>
          </a:p>
          <a:p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29Jesus departed from there and came near to the sea of Galilee; and he went up on the mountain and sat there. </a:t>
            </a:r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853D7F-A6F9-9B03-DDF1-E61CC3B9AAA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FDE01C-0D46-B79F-CAB0-04409806D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560" y="0"/>
            <a:ext cx="1248156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4BE6C8-4E56-ECC5-97C1-EED01236311C}"/>
              </a:ext>
            </a:extLst>
          </p:cNvPr>
          <p:cNvSpPr txBox="1"/>
          <p:nvPr/>
        </p:nvSpPr>
        <p:spPr>
          <a:xfrm>
            <a:off x="384583" y="5611364"/>
            <a:ext cx="37061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15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30Great multitudes came to him, having with them the lame, blind, mute, maimed, and many others, and they put them down at his feet. He healed them,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D40D14-2430-6187-01FD-1EA57DACE57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CBC749-6639-D422-148F-81CA427EF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0683" y="0"/>
            <a:ext cx="1369336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7A99CF-1060-67EF-AAC8-0491CE81B27D}"/>
              </a:ext>
            </a:extLst>
          </p:cNvPr>
          <p:cNvSpPr txBox="1"/>
          <p:nvPr/>
        </p:nvSpPr>
        <p:spPr>
          <a:xfrm>
            <a:off x="0" y="5334273"/>
            <a:ext cx="33207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15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31so that the multitude wondered when they saw the mute speaking, the injured healed, the lame walking, and the blind seeing—and they glorified the God of Israel.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641A21-4272-D614-EAB1-2C6ED5A2693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526</Words>
  <Application>Microsoft Office PowerPoint</Application>
  <PresentationFormat>Widescreen</PresentationFormat>
  <Paragraphs>49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ArialMT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38-3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5</cp:revision>
  <dcterms:created xsi:type="dcterms:W3CDTF">2022-09-30T06:26:14Z</dcterms:created>
  <dcterms:modified xsi:type="dcterms:W3CDTF">2023-01-25T14:49:09Z</dcterms:modified>
</cp:coreProperties>
</file>