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3" r:id="rId8"/>
    <p:sldId id="274" r:id="rId9"/>
    <p:sldId id="261" r:id="rId10"/>
    <p:sldId id="272" r:id="rId11"/>
    <p:sldId id="296" r:id="rId12"/>
    <p:sldId id="297"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4" d="100"/>
          <a:sy n="64" d="100"/>
        </p:scale>
        <p:origin x="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AB80B2C-FC02-4C8C-838D-BA4BF2AC1335}"/>
    <pc:docChg chg="custSel modSld">
      <pc:chgData name="Alfred Smith" userId="3c60a3631c0db8ad" providerId="LiveId" clId="{4AB80B2C-FC02-4C8C-838D-BA4BF2AC1335}" dt="2023-01-13T12:54:41.233" v="86"/>
      <pc:docMkLst>
        <pc:docMk/>
      </pc:docMkLst>
      <pc:sldChg chg="delSp modTransition modAnim">
        <pc:chgData name="Alfred Smith" userId="3c60a3631c0db8ad" providerId="LiveId" clId="{4AB80B2C-FC02-4C8C-838D-BA4BF2AC1335}" dt="2023-01-13T12:53:38.985" v="66"/>
        <pc:sldMkLst>
          <pc:docMk/>
          <pc:sldMk cId="1499918570" sldId="257"/>
        </pc:sldMkLst>
        <pc:picChg chg="del">
          <ac:chgData name="Alfred Smith" userId="3c60a3631c0db8ad" providerId="LiveId" clId="{4AB80B2C-FC02-4C8C-838D-BA4BF2AC1335}" dt="2023-01-13T12:53:38.985" v="66"/>
          <ac:picMkLst>
            <pc:docMk/>
            <pc:sldMk cId="1499918570" sldId="257"/>
            <ac:picMk id="5" creationId="{7354B9E5-F5D9-7000-F3F9-A8FB0F75E402}"/>
          </ac:picMkLst>
        </pc:picChg>
      </pc:sldChg>
      <pc:sldChg chg="addSp delSp modSp mod modTransition">
        <pc:chgData name="Alfred Smith" userId="3c60a3631c0db8ad" providerId="LiveId" clId="{4AB80B2C-FC02-4C8C-838D-BA4BF2AC1335}" dt="2023-01-13T12:53:38.985" v="66"/>
        <pc:sldMkLst>
          <pc:docMk/>
          <pc:sldMk cId="3788111665" sldId="258"/>
        </pc:sldMkLst>
        <pc:spChg chg="del">
          <ac:chgData name="Alfred Smith" userId="3c60a3631c0db8ad" providerId="LiveId" clId="{4AB80B2C-FC02-4C8C-838D-BA4BF2AC1335}" dt="2023-01-13T12:49:36.904" v="0" actId="478"/>
          <ac:spMkLst>
            <pc:docMk/>
            <pc:sldMk cId="3788111665" sldId="258"/>
            <ac:spMk id="4" creationId="{B3225A69-951D-D8DE-749E-819B6E494D38}"/>
          </ac:spMkLst>
        </pc:spChg>
        <pc:spChg chg="add mod">
          <ac:chgData name="Alfred Smith" userId="3c60a3631c0db8ad" providerId="LiveId" clId="{4AB80B2C-FC02-4C8C-838D-BA4BF2AC1335}" dt="2023-01-13T12:50:32.468" v="7"/>
          <ac:spMkLst>
            <pc:docMk/>
            <pc:sldMk cId="3788111665" sldId="258"/>
            <ac:spMk id="5" creationId="{C8013147-315A-5C1C-11FC-499BFBBD15C1}"/>
          </ac:spMkLst>
        </pc:spChg>
      </pc:sldChg>
      <pc:sldChg chg="addSp delSp modSp mod modTransition modAnim">
        <pc:chgData name="Alfred Smith" userId="3c60a3631c0db8ad" providerId="LiveId" clId="{4AB80B2C-FC02-4C8C-838D-BA4BF2AC1335}" dt="2023-01-13T12:54:24.906" v="77"/>
        <pc:sldMkLst>
          <pc:docMk/>
          <pc:sldMk cId="454763615" sldId="259"/>
        </pc:sldMkLst>
        <pc:spChg chg="del">
          <ac:chgData name="Alfred Smith" userId="3c60a3631c0db8ad" providerId="LiveId" clId="{4AB80B2C-FC02-4C8C-838D-BA4BF2AC1335}" dt="2023-01-13T12:54:11.736" v="76" actId="478"/>
          <ac:spMkLst>
            <pc:docMk/>
            <pc:sldMk cId="454763615" sldId="259"/>
            <ac:spMk id="3" creationId="{A58184BD-88F1-BA02-40C1-D8403D0EEC0D}"/>
          </ac:spMkLst>
        </pc:spChg>
        <pc:spChg chg="add mod">
          <ac:chgData name="Alfred Smith" userId="3c60a3631c0db8ad" providerId="LiveId" clId="{4AB80B2C-FC02-4C8C-838D-BA4BF2AC1335}" dt="2023-01-13T12:54:24.906" v="77"/>
          <ac:spMkLst>
            <pc:docMk/>
            <pc:sldMk cId="454763615" sldId="259"/>
            <ac:spMk id="5" creationId="{38900C79-B842-817C-664D-0301C33484DC}"/>
          </ac:spMkLst>
        </pc:spChg>
        <pc:picChg chg="del">
          <ac:chgData name="Alfred Smith" userId="3c60a3631c0db8ad" providerId="LiveId" clId="{4AB80B2C-FC02-4C8C-838D-BA4BF2AC1335}" dt="2023-01-13T12:53:38.985" v="66"/>
          <ac:picMkLst>
            <pc:docMk/>
            <pc:sldMk cId="454763615" sldId="259"/>
            <ac:picMk id="2" creationId="{C209CCC7-67B0-9455-BEDA-75F882515190}"/>
          </ac:picMkLst>
        </pc:picChg>
      </pc:sldChg>
      <pc:sldChg chg="addSp delSp modSp mod modTransition modAnim">
        <pc:chgData name="Alfred Smith" userId="3c60a3631c0db8ad" providerId="LiveId" clId="{4AB80B2C-FC02-4C8C-838D-BA4BF2AC1335}" dt="2023-01-13T12:54:27.291" v="78"/>
        <pc:sldMkLst>
          <pc:docMk/>
          <pc:sldMk cId="2346136586" sldId="260"/>
        </pc:sldMkLst>
        <pc:spChg chg="add mod">
          <ac:chgData name="Alfred Smith" userId="3c60a3631c0db8ad" providerId="LiveId" clId="{4AB80B2C-FC02-4C8C-838D-BA4BF2AC1335}" dt="2023-01-13T12:54:27.291" v="78"/>
          <ac:spMkLst>
            <pc:docMk/>
            <pc:sldMk cId="2346136586" sldId="260"/>
            <ac:spMk id="2" creationId="{2DEE34FF-B227-6C3F-9FDB-D4F8E8EE6B25}"/>
          </ac:spMkLst>
        </pc:spChg>
        <pc:spChg chg="del">
          <ac:chgData name="Alfred Smith" userId="3c60a3631c0db8ad" providerId="LiveId" clId="{4AB80B2C-FC02-4C8C-838D-BA4BF2AC1335}" dt="2023-01-13T12:54:09.118" v="75" actId="478"/>
          <ac:spMkLst>
            <pc:docMk/>
            <pc:sldMk cId="2346136586" sldId="260"/>
            <ac:spMk id="3" creationId="{A58184BD-88F1-BA02-40C1-D8403D0EEC0D}"/>
          </ac:spMkLst>
        </pc:spChg>
        <pc:picChg chg="del">
          <ac:chgData name="Alfred Smith" userId="3c60a3631c0db8ad" providerId="LiveId" clId="{4AB80B2C-FC02-4C8C-838D-BA4BF2AC1335}" dt="2023-01-13T12:53:38.985" v="66"/>
          <ac:picMkLst>
            <pc:docMk/>
            <pc:sldMk cId="2346136586" sldId="260"/>
            <ac:picMk id="7" creationId="{F70A1479-8945-2C14-BB26-5EA4F1100361}"/>
          </ac:picMkLst>
        </pc:picChg>
      </pc:sldChg>
      <pc:sldChg chg="addSp delSp modSp mod modTransition modAnim">
        <pc:chgData name="Alfred Smith" userId="3c60a3631c0db8ad" providerId="LiveId" clId="{4AB80B2C-FC02-4C8C-838D-BA4BF2AC1335}" dt="2023-01-13T12:54:30.651" v="80"/>
        <pc:sldMkLst>
          <pc:docMk/>
          <pc:sldMk cId="4037329247" sldId="261"/>
        </pc:sldMkLst>
        <pc:spChg chg="del">
          <ac:chgData name="Alfred Smith" userId="3c60a3631c0db8ad" providerId="LiveId" clId="{4AB80B2C-FC02-4C8C-838D-BA4BF2AC1335}" dt="2023-01-13T12:54:02.150" v="73" actId="478"/>
          <ac:spMkLst>
            <pc:docMk/>
            <pc:sldMk cId="4037329247" sldId="261"/>
            <ac:spMk id="3" creationId="{A58184BD-88F1-BA02-40C1-D8403D0EEC0D}"/>
          </ac:spMkLst>
        </pc:spChg>
        <pc:spChg chg="add mod">
          <ac:chgData name="Alfred Smith" userId="3c60a3631c0db8ad" providerId="LiveId" clId="{4AB80B2C-FC02-4C8C-838D-BA4BF2AC1335}" dt="2023-01-13T12:54:30.651" v="80"/>
          <ac:spMkLst>
            <pc:docMk/>
            <pc:sldMk cId="4037329247" sldId="261"/>
            <ac:spMk id="5" creationId="{0606CD5A-28AC-7C1C-63E5-F5F09D7B28FD}"/>
          </ac:spMkLst>
        </pc:spChg>
        <pc:picChg chg="del">
          <ac:chgData name="Alfred Smith" userId="3c60a3631c0db8ad" providerId="LiveId" clId="{4AB80B2C-FC02-4C8C-838D-BA4BF2AC1335}" dt="2023-01-13T12:53:38.985" v="66"/>
          <ac:picMkLst>
            <pc:docMk/>
            <pc:sldMk cId="4037329247" sldId="261"/>
            <ac:picMk id="2" creationId="{5EFF3077-7A30-EB22-1470-802271611CD5}"/>
          </ac:picMkLst>
        </pc:picChg>
      </pc:sldChg>
      <pc:sldChg chg="addSp delSp modSp mod modTransition modAnim">
        <pc:chgData name="Alfred Smith" userId="3c60a3631c0db8ad" providerId="LiveId" clId="{4AB80B2C-FC02-4C8C-838D-BA4BF2AC1335}" dt="2023-01-13T12:54:29.059" v="79"/>
        <pc:sldMkLst>
          <pc:docMk/>
          <pc:sldMk cId="2309912202" sldId="263"/>
        </pc:sldMkLst>
        <pc:spChg chg="add mod">
          <ac:chgData name="Alfred Smith" userId="3c60a3631c0db8ad" providerId="LiveId" clId="{4AB80B2C-FC02-4C8C-838D-BA4BF2AC1335}" dt="2023-01-13T12:54:29.059" v="79"/>
          <ac:spMkLst>
            <pc:docMk/>
            <pc:sldMk cId="2309912202" sldId="263"/>
            <ac:spMk id="2" creationId="{698C85A9-EA76-C42E-AC55-53B15A9F6BCB}"/>
          </ac:spMkLst>
        </pc:spChg>
        <pc:spChg chg="del">
          <ac:chgData name="Alfred Smith" userId="3c60a3631c0db8ad" providerId="LiveId" clId="{4AB80B2C-FC02-4C8C-838D-BA4BF2AC1335}" dt="2023-01-13T12:54:06.212" v="74" actId="478"/>
          <ac:spMkLst>
            <pc:docMk/>
            <pc:sldMk cId="2309912202" sldId="263"/>
            <ac:spMk id="3" creationId="{A58184BD-88F1-BA02-40C1-D8403D0EEC0D}"/>
          </ac:spMkLst>
        </pc:spChg>
        <pc:picChg chg="del">
          <ac:chgData name="Alfred Smith" userId="3c60a3631c0db8ad" providerId="LiveId" clId="{4AB80B2C-FC02-4C8C-838D-BA4BF2AC1335}" dt="2023-01-13T12:53:38.985" v="66"/>
          <ac:picMkLst>
            <pc:docMk/>
            <pc:sldMk cId="2309912202" sldId="263"/>
            <ac:picMk id="9" creationId="{968B7E43-AA9B-B87B-79C3-A76993B0CCFE}"/>
          </ac:picMkLst>
        </pc:picChg>
      </pc:sldChg>
      <pc:sldChg chg="addSp delSp modSp mod modTransition modAnim">
        <pc:chgData name="Alfred Smith" userId="3c60a3631c0db8ad" providerId="LiveId" clId="{4AB80B2C-FC02-4C8C-838D-BA4BF2AC1335}" dt="2023-01-13T12:54:34.869" v="82"/>
        <pc:sldMkLst>
          <pc:docMk/>
          <pc:sldMk cId="4044745628" sldId="264"/>
        </pc:sldMkLst>
        <pc:spChg chg="add mod">
          <ac:chgData name="Alfred Smith" userId="3c60a3631c0db8ad" providerId="LiveId" clId="{4AB80B2C-FC02-4C8C-838D-BA4BF2AC1335}" dt="2023-01-13T12:54:34.869" v="82"/>
          <ac:spMkLst>
            <pc:docMk/>
            <pc:sldMk cId="4044745628" sldId="264"/>
            <ac:spMk id="2" creationId="{CFCCBBBF-0875-36BB-B372-33A5532199CE}"/>
          </ac:spMkLst>
        </pc:spChg>
        <pc:spChg chg="del">
          <ac:chgData name="Alfred Smith" userId="3c60a3631c0db8ad" providerId="LiveId" clId="{4AB80B2C-FC02-4C8C-838D-BA4BF2AC1335}" dt="2023-01-13T12:53:58.759" v="71" actId="478"/>
          <ac:spMkLst>
            <pc:docMk/>
            <pc:sldMk cId="4044745628" sldId="264"/>
            <ac:spMk id="3" creationId="{A58184BD-88F1-BA02-40C1-D8403D0EEC0D}"/>
          </ac:spMkLst>
        </pc:spChg>
        <pc:picChg chg="del">
          <ac:chgData name="Alfred Smith" userId="3c60a3631c0db8ad" providerId="LiveId" clId="{4AB80B2C-FC02-4C8C-838D-BA4BF2AC1335}" dt="2023-01-13T12:53:38.985" v="66"/>
          <ac:picMkLst>
            <pc:docMk/>
            <pc:sldMk cId="4044745628" sldId="264"/>
            <ac:picMk id="6" creationId="{36B3FE24-6523-E93A-6BDB-A59A9211192C}"/>
          </ac:picMkLst>
        </pc:picChg>
      </pc:sldChg>
      <pc:sldChg chg="addSp delSp modSp mod modTransition modAnim">
        <pc:chgData name="Alfred Smith" userId="3c60a3631c0db8ad" providerId="LiveId" clId="{4AB80B2C-FC02-4C8C-838D-BA4BF2AC1335}" dt="2023-01-13T12:54:36.430" v="83"/>
        <pc:sldMkLst>
          <pc:docMk/>
          <pc:sldMk cId="978260341" sldId="265"/>
        </pc:sldMkLst>
        <pc:spChg chg="add mod">
          <ac:chgData name="Alfred Smith" userId="3c60a3631c0db8ad" providerId="LiveId" clId="{4AB80B2C-FC02-4C8C-838D-BA4BF2AC1335}" dt="2023-01-13T12:54:36.430" v="83"/>
          <ac:spMkLst>
            <pc:docMk/>
            <pc:sldMk cId="978260341" sldId="265"/>
            <ac:spMk id="2" creationId="{226F094F-5441-5353-6D79-FF39EFB114B2}"/>
          </ac:spMkLst>
        </pc:spChg>
        <pc:spChg chg="del">
          <ac:chgData name="Alfred Smith" userId="3c60a3631c0db8ad" providerId="LiveId" clId="{4AB80B2C-FC02-4C8C-838D-BA4BF2AC1335}" dt="2023-01-13T12:53:57.036" v="70" actId="478"/>
          <ac:spMkLst>
            <pc:docMk/>
            <pc:sldMk cId="978260341" sldId="265"/>
            <ac:spMk id="3" creationId="{A58184BD-88F1-BA02-40C1-D8403D0EEC0D}"/>
          </ac:spMkLst>
        </pc:spChg>
        <pc:picChg chg="del">
          <ac:chgData name="Alfred Smith" userId="3c60a3631c0db8ad" providerId="LiveId" clId="{4AB80B2C-FC02-4C8C-838D-BA4BF2AC1335}" dt="2023-01-13T12:53:38.985" v="66"/>
          <ac:picMkLst>
            <pc:docMk/>
            <pc:sldMk cId="978260341" sldId="265"/>
            <ac:picMk id="8" creationId="{72E07D11-BCA2-89DA-B484-E30CE06ECE93}"/>
          </ac:picMkLst>
        </pc:picChg>
      </pc:sldChg>
      <pc:sldChg chg="addSp delSp modSp mod modTransition modAnim">
        <pc:chgData name="Alfred Smith" userId="3c60a3631c0db8ad" providerId="LiveId" clId="{4AB80B2C-FC02-4C8C-838D-BA4BF2AC1335}" dt="2023-01-13T12:54:38.048" v="84"/>
        <pc:sldMkLst>
          <pc:docMk/>
          <pc:sldMk cId="403583221" sldId="266"/>
        </pc:sldMkLst>
        <pc:spChg chg="add mod">
          <ac:chgData name="Alfred Smith" userId="3c60a3631c0db8ad" providerId="LiveId" clId="{4AB80B2C-FC02-4C8C-838D-BA4BF2AC1335}" dt="2023-01-13T12:54:38.048" v="84"/>
          <ac:spMkLst>
            <pc:docMk/>
            <pc:sldMk cId="403583221" sldId="266"/>
            <ac:spMk id="2" creationId="{3142C745-457E-1D65-E347-B692CE1C9702}"/>
          </ac:spMkLst>
        </pc:spChg>
        <pc:spChg chg="del">
          <ac:chgData name="Alfred Smith" userId="3c60a3631c0db8ad" providerId="LiveId" clId="{4AB80B2C-FC02-4C8C-838D-BA4BF2AC1335}" dt="2023-01-13T12:53:55.356" v="69" actId="478"/>
          <ac:spMkLst>
            <pc:docMk/>
            <pc:sldMk cId="403583221" sldId="266"/>
            <ac:spMk id="3" creationId="{A58184BD-88F1-BA02-40C1-D8403D0EEC0D}"/>
          </ac:spMkLst>
        </pc:spChg>
        <pc:picChg chg="del">
          <ac:chgData name="Alfred Smith" userId="3c60a3631c0db8ad" providerId="LiveId" clId="{4AB80B2C-FC02-4C8C-838D-BA4BF2AC1335}" dt="2023-01-13T12:53:38.985" v="66"/>
          <ac:picMkLst>
            <pc:docMk/>
            <pc:sldMk cId="403583221" sldId="266"/>
            <ac:picMk id="5" creationId="{2DA4783F-BAEA-E050-4F64-5A7331A198AD}"/>
          </ac:picMkLst>
        </pc:picChg>
      </pc:sldChg>
      <pc:sldChg chg="addSp delSp modSp mod modTransition modAnim">
        <pc:chgData name="Alfred Smith" userId="3c60a3631c0db8ad" providerId="LiveId" clId="{4AB80B2C-FC02-4C8C-838D-BA4BF2AC1335}" dt="2023-01-13T12:54:39.625" v="85"/>
        <pc:sldMkLst>
          <pc:docMk/>
          <pc:sldMk cId="4017137865" sldId="267"/>
        </pc:sldMkLst>
        <pc:spChg chg="add mod">
          <ac:chgData name="Alfred Smith" userId="3c60a3631c0db8ad" providerId="LiveId" clId="{4AB80B2C-FC02-4C8C-838D-BA4BF2AC1335}" dt="2023-01-13T12:54:39.625" v="85"/>
          <ac:spMkLst>
            <pc:docMk/>
            <pc:sldMk cId="4017137865" sldId="267"/>
            <ac:spMk id="2" creationId="{10887A27-8A38-E512-EE76-0A7E4716B0F9}"/>
          </ac:spMkLst>
        </pc:spChg>
        <pc:spChg chg="del">
          <ac:chgData name="Alfred Smith" userId="3c60a3631c0db8ad" providerId="LiveId" clId="{4AB80B2C-FC02-4C8C-838D-BA4BF2AC1335}" dt="2023-01-13T12:53:53.566" v="68" actId="478"/>
          <ac:spMkLst>
            <pc:docMk/>
            <pc:sldMk cId="4017137865" sldId="267"/>
            <ac:spMk id="3" creationId="{A58184BD-88F1-BA02-40C1-D8403D0EEC0D}"/>
          </ac:spMkLst>
        </pc:spChg>
        <pc:picChg chg="del">
          <ac:chgData name="Alfred Smith" userId="3c60a3631c0db8ad" providerId="LiveId" clId="{4AB80B2C-FC02-4C8C-838D-BA4BF2AC1335}" dt="2023-01-13T12:53:38.985" v="66"/>
          <ac:picMkLst>
            <pc:docMk/>
            <pc:sldMk cId="4017137865" sldId="267"/>
            <ac:picMk id="9" creationId="{7DE52F5E-4035-E2A0-5074-85B3757C982D}"/>
          </ac:picMkLst>
        </pc:picChg>
      </pc:sldChg>
      <pc:sldChg chg="addSp delSp modSp mod modTransition modAnim">
        <pc:chgData name="Alfred Smith" userId="3c60a3631c0db8ad" providerId="LiveId" clId="{4AB80B2C-FC02-4C8C-838D-BA4BF2AC1335}" dt="2023-01-13T12:54:41.233" v="86"/>
        <pc:sldMkLst>
          <pc:docMk/>
          <pc:sldMk cId="3137811553" sldId="268"/>
        </pc:sldMkLst>
        <pc:spChg chg="del">
          <ac:chgData name="Alfred Smith" userId="3c60a3631c0db8ad" providerId="LiveId" clId="{4AB80B2C-FC02-4C8C-838D-BA4BF2AC1335}" dt="2023-01-13T12:53:49.293" v="67" actId="478"/>
          <ac:spMkLst>
            <pc:docMk/>
            <pc:sldMk cId="3137811553" sldId="268"/>
            <ac:spMk id="3" creationId="{A58184BD-88F1-BA02-40C1-D8403D0EEC0D}"/>
          </ac:spMkLst>
        </pc:spChg>
        <pc:spChg chg="add mod">
          <ac:chgData name="Alfred Smith" userId="3c60a3631c0db8ad" providerId="LiveId" clId="{4AB80B2C-FC02-4C8C-838D-BA4BF2AC1335}" dt="2023-01-13T12:54:41.233" v="86"/>
          <ac:spMkLst>
            <pc:docMk/>
            <pc:sldMk cId="3137811553" sldId="268"/>
            <ac:spMk id="5" creationId="{41CD551E-4862-C13C-63E2-F4E44A220ABB}"/>
          </ac:spMkLst>
        </pc:spChg>
        <pc:picChg chg="del">
          <ac:chgData name="Alfred Smith" userId="3c60a3631c0db8ad" providerId="LiveId" clId="{4AB80B2C-FC02-4C8C-838D-BA4BF2AC1335}" dt="2023-01-13T12:53:38.985" v="66"/>
          <ac:picMkLst>
            <pc:docMk/>
            <pc:sldMk cId="3137811553" sldId="268"/>
            <ac:picMk id="2" creationId="{095FE3A6-B073-4A04-513F-FE2896F37036}"/>
          </ac:picMkLst>
        </pc:picChg>
      </pc:sldChg>
      <pc:sldChg chg="modSp mod modTransition">
        <pc:chgData name="Alfred Smith" userId="3c60a3631c0db8ad" providerId="LiveId" clId="{4AB80B2C-FC02-4C8C-838D-BA4BF2AC1335}" dt="2023-01-13T12:53:38.985" v="66"/>
        <pc:sldMkLst>
          <pc:docMk/>
          <pc:sldMk cId="4120481681" sldId="270"/>
        </pc:sldMkLst>
        <pc:spChg chg="mod">
          <ac:chgData name="Alfred Smith" userId="3c60a3631c0db8ad" providerId="LiveId" clId="{4AB80B2C-FC02-4C8C-838D-BA4BF2AC1335}" dt="2023-01-13T12:50:15.315" v="6" actId="5793"/>
          <ac:spMkLst>
            <pc:docMk/>
            <pc:sldMk cId="4120481681" sldId="270"/>
            <ac:spMk id="3" creationId="{9D0EC746-2C4F-BBF4-B55D-B2570B149560}"/>
          </ac:spMkLst>
        </pc:spChg>
      </pc:sldChg>
      <pc:sldChg chg="modSp mod modTransition">
        <pc:chgData name="Alfred Smith" userId="3c60a3631c0db8ad" providerId="LiveId" clId="{4AB80B2C-FC02-4C8C-838D-BA4BF2AC1335}" dt="2023-01-13T12:53:38.985" v="66"/>
        <pc:sldMkLst>
          <pc:docMk/>
          <pc:sldMk cId="939110669" sldId="271"/>
        </pc:sldMkLst>
        <pc:spChg chg="mod">
          <ac:chgData name="Alfred Smith" userId="3c60a3631c0db8ad" providerId="LiveId" clId="{4AB80B2C-FC02-4C8C-838D-BA4BF2AC1335}" dt="2023-01-13T12:51:08.991" v="16" actId="14100"/>
          <ac:spMkLst>
            <pc:docMk/>
            <pc:sldMk cId="939110669" sldId="271"/>
            <ac:spMk id="2" creationId="{FE2CDDE3-224B-853A-FE6E-4C5E2E376ABF}"/>
          </ac:spMkLst>
        </pc:spChg>
      </pc:sldChg>
      <pc:sldChg chg="delSp modSp mod modTransition modAnim">
        <pc:chgData name="Alfred Smith" userId="3c60a3631c0db8ad" providerId="LiveId" clId="{4AB80B2C-FC02-4C8C-838D-BA4BF2AC1335}" dt="2023-01-13T12:53:38.985" v="66"/>
        <pc:sldMkLst>
          <pc:docMk/>
          <pc:sldMk cId="4024569785" sldId="272"/>
        </pc:sldMkLst>
        <pc:spChg chg="mod">
          <ac:chgData name="Alfred Smith" userId="3c60a3631c0db8ad" providerId="LiveId" clId="{4AB80B2C-FC02-4C8C-838D-BA4BF2AC1335}" dt="2023-01-13T12:51:54.688" v="30" actId="1076"/>
          <ac:spMkLst>
            <pc:docMk/>
            <pc:sldMk cId="4024569785" sldId="272"/>
            <ac:spMk id="3" creationId="{A2938ECF-3D86-AE12-66C0-400C341CD14C}"/>
          </ac:spMkLst>
        </pc:spChg>
        <pc:picChg chg="del">
          <ac:chgData name="Alfred Smith" userId="3c60a3631c0db8ad" providerId="LiveId" clId="{4AB80B2C-FC02-4C8C-838D-BA4BF2AC1335}" dt="2023-01-13T12:53:38.985" v="66"/>
          <ac:picMkLst>
            <pc:docMk/>
            <pc:sldMk cId="4024569785" sldId="272"/>
            <ac:picMk id="2" creationId="{A1EBCBEA-F36F-5F11-62D5-3755673F3CAD}"/>
          </ac:picMkLst>
        </pc:picChg>
      </pc:sldChg>
      <pc:sldChg chg="modSp mod modTransition">
        <pc:chgData name="Alfred Smith" userId="3c60a3631c0db8ad" providerId="LiveId" clId="{4AB80B2C-FC02-4C8C-838D-BA4BF2AC1335}" dt="2023-01-13T12:53:38.985" v="66"/>
        <pc:sldMkLst>
          <pc:docMk/>
          <pc:sldMk cId="464920869" sldId="274"/>
        </pc:sldMkLst>
        <pc:spChg chg="mod">
          <ac:chgData name="Alfred Smith" userId="3c60a3631c0db8ad" providerId="LiveId" clId="{4AB80B2C-FC02-4C8C-838D-BA4BF2AC1335}" dt="2023-01-13T12:51:22.482" v="21" actId="20577"/>
          <ac:spMkLst>
            <pc:docMk/>
            <pc:sldMk cId="464920869" sldId="274"/>
            <ac:spMk id="2" creationId="{D1D7FD6A-2F2C-D5F8-3E3E-D019CF96638B}"/>
          </ac:spMkLst>
        </pc:spChg>
      </pc:sldChg>
      <pc:sldChg chg="modSp mod modTransition">
        <pc:chgData name="Alfred Smith" userId="3c60a3631c0db8ad" providerId="LiveId" clId="{4AB80B2C-FC02-4C8C-838D-BA4BF2AC1335}" dt="2023-01-13T12:53:38.985" v="66"/>
        <pc:sldMkLst>
          <pc:docMk/>
          <pc:sldMk cId="2996969115" sldId="275"/>
        </pc:sldMkLst>
        <pc:spChg chg="mod">
          <ac:chgData name="Alfred Smith" userId="3c60a3631c0db8ad" providerId="LiveId" clId="{4AB80B2C-FC02-4C8C-838D-BA4BF2AC1335}" dt="2023-01-13T12:52:31.776" v="41" actId="14100"/>
          <ac:spMkLst>
            <pc:docMk/>
            <pc:sldMk cId="2996969115" sldId="275"/>
            <ac:spMk id="2" creationId="{781DF309-610A-22D1-FA17-F2F2197D79DB}"/>
          </ac:spMkLst>
        </pc:spChg>
      </pc:sldChg>
      <pc:sldChg chg="modSp mod modTransition">
        <pc:chgData name="Alfred Smith" userId="3c60a3631c0db8ad" providerId="LiveId" clId="{4AB80B2C-FC02-4C8C-838D-BA4BF2AC1335}" dt="2023-01-13T12:53:38.985" v="66"/>
        <pc:sldMkLst>
          <pc:docMk/>
          <pc:sldMk cId="2390376940" sldId="276"/>
        </pc:sldMkLst>
        <pc:spChg chg="mod">
          <ac:chgData name="Alfred Smith" userId="3c60a3631c0db8ad" providerId="LiveId" clId="{4AB80B2C-FC02-4C8C-838D-BA4BF2AC1335}" dt="2023-01-13T12:52:44.192" v="46" actId="14100"/>
          <ac:spMkLst>
            <pc:docMk/>
            <pc:sldMk cId="2390376940" sldId="276"/>
            <ac:spMk id="2" creationId="{7CAFC90D-E260-B080-2FB4-7A94DCEDB1A8}"/>
          </ac:spMkLst>
        </pc:spChg>
      </pc:sldChg>
      <pc:sldChg chg="modSp mod modTransition">
        <pc:chgData name="Alfred Smith" userId="3c60a3631c0db8ad" providerId="LiveId" clId="{4AB80B2C-FC02-4C8C-838D-BA4BF2AC1335}" dt="2023-01-13T12:53:38.985" v="66"/>
        <pc:sldMkLst>
          <pc:docMk/>
          <pc:sldMk cId="4265919077" sldId="277"/>
        </pc:sldMkLst>
        <pc:spChg chg="mod">
          <ac:chgData name="Alfred Smith" userId="3c60a3631c0db8ad" providerId="LiveId" clId="{4AB80B2C-FC02-4C8C-838D-BA4BF2AC1335}" dt="2023-01-13T12:52:57.647" v="55" actId="6549"/>
          <ac:spMkLst>
            <pc:docMk/>
            <pc:sldMk cId="4265919077" sldId="277"/>
            <ac:spMk id="2" creationId="{CDD72310-FCDB-0ED0-1F8C-48867744169E}"/>
          </ac:spMkLst>
        </pc:spChg>
      </pc:sldChg>
      <pc:sldChg chg="modSp mod modTransition">
        <pc:chgData name="Alfred Smith" userId="3c60a3631c0db8ad" providerId="LiveId" clId="{4AB80B2C-FC02-4C8C-838D-BA4BF2AC1335}" dt="2023-01-13T12:53:38.985" v="66"/>
        <pc:sldMkLst>
          <pc:docMk/>
          <pc:sldMk cId="210266664" sldId="278"/>
        </pc:sldMkLst>
        <pc:spChg chg="mod">
          <ac:chgData name="Alfred Smith" userId="3c60a3631c0db8ad" providerId="LiveId" clId="{4AB80B2C-FC02-4C8C-838D-BA4BF2AC1335}" dt="2023-01-13T12:53:12.166" v="60" actId="20577"/>
          <ac:spMkLst>
            <pc:docMk/>
            <pc:sldMk cId="210266664" sldId="278"/>
            <ac:spMk id="2" creationId="{BEC6D7E5-954A-5722-E49F-4AC0FAAD2D7C}"/>
          </ac:spMkLst>
        </pc:spChg>
      </pc:sldChg>
      <pc:sldChg chg="modSp mod modTransition">
        <pc:chgData name="Alfred Smith" userId="3c60a3631c0db8ad" providerId="LiveId" clId="{4AB80B2C-FC02-4C8C-838D-BA4BF2AC1335}" dt="2023-01-13T12:53:38.985" v="66"/>
        <pc:sldMkLst>
          <pc:docMk/>
          <pc:sldMk cId="888433145" sldId="279"/>
        </pc:sldMkLst>
        <pc:spChg chg="mod">
          <ac:chgData name="Alfred Smith" userId="3c60a3631c0db8ad" providerId="LiveId" clId="{4AB80B2C-FC02-4C8C-838D-BA4BF2AC1335}" dt="2023-01-13T12:53:24.695" v="65" actId="20577"/>
          <ac:spMkLst>
            <pc:docMk/>
            <pc:sldMk cId="888433145" sldId="279"/>
            <ac:spMk id="3" creationId="{9F452BDD-D165-CEE7-FF27-A9FA67BDE5F8}"/>
          </ac:spMkLst>
        </pc:spChg>
      </pc:sldChg>
      <pc:sldChg chg="addSp delSp modSp mod modTransition modAnim">
        <pc:chgData name="Alfred Smith" userId="3c60a3631c0db8ad" providerId="LiveId" clId="{4AB80B2C-FC02-4C8C-838D-BA4BF2AC1335}" dt="2023-01-13T12:54:33.221" v="81"/>
        <pc:sldMkLst>
          <pc:docMk/>
          <pc:sldMk cId="3292265021" sldId="296"/>
        </pc:sldMkLst>
        <pc:spChg chg="add mod">
          <ac:chgData name="Alfred Smith" userId="3c60a3631c0db8ad" providerId="LiveId" clId="{4AB80B2C-FC02-4C8C-838D-BA4BF2AC1335}" dt="2023-01-13T12:54:33.221" v="81"/>
          <ac:spMkLst>
            <pc:docMk/>
            <pc:sldMk cId="3292265021" sldId="296"/>
            <ac:spMk id="2" creationId="{31945E14-01A5-CDF1-3E0D-36B75DEE9BAF}"/>
          </ac:spMkLst>
        </pc:spChg>
        <pc:spChg chg="del">
          <ac:chgData name="Alfred Smith" userId="3c60a3631c0db8ad" providerId="LiveId" clId="{4AB80B2C-FC02-4C8C-838D-BA4BF2AC1335}" dt="2023-01-13T12:54:00.387" v="72" actId="478"/>
          <ac:spMkLst>
            <pc:docMk/>
            <pc:sldMk cId="3292265021" sldId="296"/>
            <ac:spMk id="3" creationId="{A58184BD-88F1-BA02-40C1-D8403D0EEC0D}"/>
          </ac:spMkLst>
        </pc:spChg>
        <pc:picChg chg="del">
          <ac:chgData name="Alfred Smith" userId="3c60a3631c0db8ad" providerId="LiveId" clId="{4AB80B2C-FC02-4C8C-838D-BA4BF2AC1335}" dt="2023-01-13T12:53:38.985" v="66"/>
          <ac:picMkLst>
            <pc:docMk/>
            <pc:sldMk cId="3292265021" sldId="296"/>
            <ac:picMk id="7" creationId="{F760C146-2C68-4E14-FC2D-0FAABAAB9C07}"/>
          </ac:picMkLst>
        </pc:picChg>
      </pc:sldChg>
      <pc:sldChg chg="modSp mod modTransition">
        <pc:chgData name="Alfred Smith" userId="3c60a3631c0db8ad" providerId="LiveId" clId="{4AB80B2C-FC02-4C8C-838D-BA4BF2AC1335}" dt="2023-01-13T12:53:38.985" v="66"/>
        <pc:sldMkLst>
          <pc:docMk/>
          <pc:sldMk cId="3862258107" sldId="297"/>
        </pc:sldMkLst>
        <pc:spChg chg="mod">
          <ac:chgData name="Alfred Smith" userId="3c60a3631c0db8ad" providerId="LiveId" clId="{4AB80B2C-FC02-4C8C-838D-BA4BF2AC1335}" dt="2023-01-13T12:52:17.566" v="36" actId="1076"/>
          <ac:spMkLst>
            <pc:docMk/>
            <pc:sldMk cId="3862258107" sldId="297"/>
            <ac:spMk id="2" creationId="{46938EA8-AAD6-400A-C499-92C414AF2583}"/>
          </ac:spMkLst>
        </pc:spChg>
      </pc:sldChg>
    </pc:docChg>
  </pc:docChgLst>
  <pc:docChgLst>
    <pc:chgData name="Alfred Smith" userId="3c60a3631c0db8ad" providerId="LiveId" clId="{402A5FED-2F4E-49F6-BC11-2679DEA08C00}"/>
    <pc:docChg chg="modSld">
      <pc:chgData name="Alfred Smith" userId="3c60a3631c0db8ad" providerId="LiveId" clId="{402A5FED-2F4E-49F6-BC11-2679DEA08C00}" dt="2023-01-25T14:50:49.284" v="0"/>
      <pc:docMkLst>
        <pc:docMk/>
      </pc:docMkLst>
      <pc:sldChg chg="modSp mod">
        <pc:chgData name="Alfred Smith" userId="3c60a3631c0db8ad" providerId="LiveId" clId="{402A5FED-2F4E-49F6-BC11-2679DEA08C00}" dt="2023-01-25T14:50:49.284" v="0"/>
        <pc:sldMkLst>
          <pc:docMk/>
          <pc:sldMk cId="1499918570" sldId="257"/>
        </pc:sldMkLst>
        <pc:spChg chg="mod">
          <ac:chgData name="Alfred Smith" userId="3c60a3631c0db8ad" providerId="LiveId" clId="{402A5FED-2F4E-49F6-BC11-2679DEA08C00}" dt="2023-01-25T14:50:49.284"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38 </a:t>
            </a:r>
            <a:r>
              <a:rPr lang="en-US" sz="1200" b="1" i="0" u="none" strike="noStrike" baseline="0" dirty="0">
                <a:latin typeface="TimesNewRomanPS-BoldMT"/>
              </a:rPr>
              <a:t>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a:p>
          <a:p>
            <a:endParaRPr lang="en-IN"/>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3B6FF-BAFB-015F-7790-F49B79E72204}"/>
              </a:ext>
            </a:extLst>
          </p:cNvPr>
          <p:cNvPicPr>
            <a:picLocks noChangeAspect="1"/>
          </p:cNvPicPr>
          <p:nvPr/>
        </p:nvPicPr>
        <p:blipFill>
          <a:blip r:embed="rId2"/>
          <a:stretch>
            <a:fillRect/>
          </a:stretch>
        </p:blipFill>
        <p:spPr>
          <a:xfrm>
            <a:off x="0" y="-52351"/>
            <a:ext cx="12192000" cy="6910351"/>
          </a:xfrm>
          <a:prstGeom prst="rect">
            <a:avLst/>
          </a:prstGeom>
        </p:spPr>
      </p:pic>
      <p:sp>
        <p:nvSpPr>
          <p:cNvPr id="3" name="TextBox 2">
            <a:extLst>
              <a:ext uri="{FF2B5EF4-FFF2-40B4-BE49-F238E27FC236}">
                <a16:creationId xmlns:a16="http://schemas.microsoft.com/office/drawing/2014/main" id="{A2938ECF-3D86-AE12-66C0-400C341CD14C}"/>
              </a:ext>
            </a:extLst>
          </p:cNvPr>
          <p:cNvSpPr txBox="1"/>
          <p:nvPr/>
        </p:nvSpPr>
        <p:spPr>
          <a:xfrm>
            <a:off x="9047747" y="339967"/>
            <a:ext cx="3325009"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Matthew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ArialMT"/>
              </a:rPr>
              <a:t>3</a:t>
            </a:r>
            <a:r>
              <a:rPr lang="en-US" sz="4000" b="0" i="0" dirty="0">
                <a:solidFill>
                  <a:srgbClr val="FF3D4D"/>
                </a:solidFill>
                <a:effectLst/>
                <a:latin typeface="ArialMT"/>
              </a:rPr>
              <a:t>In the morning, ‘It will be foul weather today, for the sky is red and threatening.’ Hypocrites! You know how to discern the appearance of the sky, but you can’t discern the signs of the times!</a:t>
            </a:r>
            <a:endParaRPr lang="en-IN" sz="2400" dirty="0"/>
          </a:p>
        </p:txBody>
      </p:sp>
      <p:sp>
        <p:nvSpPr>
          <p:cNvPr id="2" name="TextBox 1">
            <a:extLst>
              <a:ext uri="{FF2B5EF4-FFF2-40B4-BE49-F238E27FC236}">
                <a16:creationId xmlns:a16="http://schemas.microsoft.com/office/drawing/2014/main" id="{31945E14-01A5-CDF1-3E0D-36B75DEE9BA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9226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86E83-B29F-E121-6E62-E05A45B5E1C4}"/>
              </a:ext>
            </a:extLst>
          </p:cNvPr>
          <p:cNvPicPr>
            <a:picLocks noChangeAspect="1"/>
          </p:cNvPicPr>
          <p:nvPr/>
        </p:nvPicPr>
        <p:blipFill>
          <a:blip r:embed="rId2"/>
          <a:stretch>
            <a:fillRect/>
          </a:stretch>
        </p:blipFill>
        <p:spPr>
          <a:xfrm>
            <a:off x="-169333" y="1"/>
            <a:ext cx="12361333" cy="6858000"/>
          </a:xfrm>
          <a:prstGeom prst="rect">
            <a:avLst/>
          </a:prstGeom>
        </p:spPr>
      </p:pic>
      <p:sp>
        <p:nvSpPr>
          <p:cNvPr id="2" name="TextBox 1">
            <a:extLst>
              <a:ext uri="{FF2B5EF4-FFF2-40B4-BE49-F238E27FC236}">
                <a16:creationId xmlns:a16="http://schemas.microsoft.com/office/drawing/2014/main" id="{46938EA8-AAD6-400A-C499-92C414AF2583}"/>
              </a:ext>
            </a:extLst>
          </p:cNvPr>
          <p:cNvSpPr txBox="1"/>
          <p:nvPr/>
        </p:nvSpPr>
        <p:spPr>
          <a:xfrm>
            <a:off x="8887327" y="444241"/>
            <a:ext cx="354157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Matthew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225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 Matt 12</a:t>
            </a:r>
            <a:r>
              <a:rPr lang="en-US" sz="4800" b="0" i="0" dirty="0">
                <a:solidFill>
                  <a:srgbClr val="121212"/>
                </a:solidFill>
                <a:effectLst/>
                <a:latin typeface="ArialMT"/>
              </a:rPr>
              <a:t>39But he answered them, </a:t>
            </a:r>
            <a:r>
              <a:rPr lang="en-US" sz="4800" b="0" i="0" dirty="0">
                <a:solidFill>
                  <a:srgbClr val="FF3D4D"/>
                </a:solidFill>
                <a:effectLst/>
                <a:latin typeface="ArialMT"/>
              </a:rPr>
              <a:t>“An evil and adulterous generation seeks after a sign, but no sign will be given to it but the sign of Jonah the prophet. </a:t>
            </a:r>
            <a:endParaRPr lang="en-IN" sz="4800" dirty="0"/>
          </a:p>
        </p:txBody>
      </p:sp>
      <p:sp>
        <p:nvSpPr>
          <p:cNvPr id="2" name="TextBox 1">
            <a:extLst>
              <a:ext uri="{FF2B5EF4-FFF2-40B4-BE49-F238E27FC236}">
                <a16:creationId xmlns:a16="http://schemas.microsoft.com/office/drawing/2014/main" id="{CFCCBBBF-0875-36BB-B372-33A5532199C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C916B-25FA-5E1E-7DCD-8C6BB90F2CC4}"/>
              </a:ext>
            </a:extLst>
          </p:cNvPr>
          <p:cNvPicPr>
            <a:picLocks noChangeAspect="1"/>
          </p:cNvPicPr>
          <p:nvPr/>
        </p:nvPicPr>
        <p:blipFill>
          <a:blip r:embed="rId2"/>
          <a:stretch>
            <a:fillRect/>
          </a:stretch>
        </p:blipFill>
        <p:spPr>
          <a:xfrm>
            <a:off x="-233881" y="0"/>
            <a:ext cx="12425881" cy="6858000"/>
          </a:xfrm>
          <a:prstGeom prst="rect">
            <a:avLst/>
          </a:prstGeom>
        </p:spPr>
      </p:pic>
      <p:sp>
        <p:nvSpPr>
          <p:cNvPr id="2" name="TextBox 1">
            <a:extLst>
              <a:ext uri="{FF2B5EF4-FFF2-40B4-BE49-F238E27FC236}">
                <a16:creationId xmlns:a16="http://schemas.microsoft.com/office/drawing/2014/main" id="{781DF309-610A-22D1-FA17-F2F2197D79DB}"/>
              </a:ext>
            </a:extLst>
          </p:cNvPr>
          <p:cNvSpPr txBox="1"/>
          <p:nvPr/>
        </p:nvSpPr>
        <p:spPr>
          <a:xfrm>
            <a:off x="498883" y="330704"/>
            <a:ext cx="3623938"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Matthew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40</a:t>
            </a:r>
            <a:r>
              <a:rPr lang="en-US" sz="4400" b="0" i="0" dirty="0">
                <a:solidFill>
                  <a:srgbClr val="FF3D4D"/>
                </a:solidFill>
                <a:effectLst/>
                <a:latin typeface="ArialMT"/>
              </a:rPr>
              <a:t>For as Jonah was three days and three nights in the belly of the huge fish, so will the Son of Man be three days and three nights in the heart of the earth. </a:t>
            </a:r>
            <a:endParaRPr lang="en-IN" dirty="0"/>
          </a:p>
        </p:txBody>
      </p:sp>
      <p:sp>
        <p:nvSpPr>
          <p:cNvPr id="2" name="TextBox 1">
            <a:extLst>
              <a:ext uri="{FF2B5EF4-FFF2-40B4-BE49-F238E27FC236}">
                <a16:creationId xmlns:a16="http://schemas.microsoft.com/office/drawing/2014/main" id="{226F094F-5441-5353-6D79-FF39EFB114B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70FCA-E4A9-F65B-9B4D-FAEE810823BF}"/>
              </a:ext>
            </a:extLst>
          </p:cNvPr>
          <p:cNvPicPr>
            <a:picLocks noChangeAspect="1"/>
          </p:cNvPicPr>
          <p:nvPr/>
        </p:nvPicPr>
        <p:blipFill>
          <a:blip r:embed="rId2"/>
          <a:stretch>
            <a:fillRect/>
          </a:stretch>
        </p:blipFill>
        <p:spPr>
          <a:xfrm>
            <a:off x="-610748" y="0"/>
            <a:ext cx="12802748" cy="6858000"/>
          </a:xfrm>
          <a:prstGeom prst="rect">
            <a:avLst/>
          </a:prstGeom>
        </p:spPr>
      </p:pic>
      <p:sp>
        <p:nvSpPr>
          <p:cNvPr id="2" name="TextBox 1">
            <a:extLst>
              <a:ext uri="{FF2B5EF4-FFF2-40B4-BE49-F238E27FC236}">
                <a16:creationId xmlns:a16="http://schemas.microsoft.com/office/drawing/2014/main" id="{7CAFC90D-E260-B080-2FB4-7A94DCEDB1A8}"/>
              </a:ext>
            </a:extLst>
          </p:cNvPr>
          <p:cNvSpPr txBox="1"/>
          <p:nvPr/>
        </p:nvSpPr>
        <p:spPr>
          <a:xfrm>
            <a:off x="498883" y="330704"/>
            <a:ext cx="3238928"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Matthew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b="0" i="0" u="none" strike="noStrike" baseline="0" dirty="0">
                <a:latin typeface="TimesNewRomanPSMT"/>
              </a:rPr>
              <a:t>Luke 11</a:t>
            </a:r>
          </a:p>
          <a:p>
            <a:r>
              <a:rPr lang="en-US" sz="4400" b="0" i="0" dirty="0">
                <a:solidFill>
                  <a:srgbClr val="121212"/>
                </a:solidFill>
                <a:effectLst/>
                <a:latin typeface="Arial" panose="020B0604020202020204" pitchFamily="34" charset="0"/>
              </a:rPr>
              <a:t> </a:t>
            </a:r>
            <a:r>
              <a:rPr lang="en-US" sz="4400" b="0" i="0" dirty="0">
                <a:solidFill>
                  <a:srgbClr val="121212"/>
                </a:solidFill>
                <a:effectLst/>
                <a:latin typeface="ArialMT"/>
              </a:rPr>
              <a:t>30</a:t>
            </a:r>
            <a:r>
              <a:rPr lang="en-US" sz="4400" b="0" i="0" dirty="0">
                <a:solidFill>
                  <a:srgbClr val="FF3D4D"/>
                </a:solidFill>
                <a:effectLst/>
                <a:latin typeface="ArialMT"/>
              </a:rPr>
              <a:t>For even as Jonah became a sign to the Ninevites, so the Son of Man will also be to this generation. </a:t>
            </a:r>
            <a:endParaRPr lang="en-IN" sz="4400" dirty="0"/>
          </a:p>
        </p:txBody>
      </p:sp>
      <p:sp>
        <p:nvSpPr>
          <p:cNvPr id="2" name="TextBox 1">
            <a:extLst>
              <a:ext uri="{FF2B5EF4-FFF2-40B4-BE49-F238E27FC236}">
                <a16:creationId xmlns:a16="http://schemas.microsoft.com/office/drawing/2014/main" id="{3142C745-457E-1D65-E347-B692CE1C970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583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20329-C05C-3012-0FA4-D9EDDBB59BDD}"/>
              </a:ext>
            </a:extLst>
          </p:cNvPr>
          <p:cNvPicPr>
            <a:picLocks noChangeAspect="1"/>
          </p:cNvPicPr>
          <p:nvPr/>
        </p:nvPicPr>
        <p:blipFill>
          <a:blip r:embed="rId2"/>
          <a:stretch>
            <a:fillRect/>
          </a:stretch>
        </p:blipFill>
        <p:spPr>
          <a:xfrm>
            <a:off x="0" y="1"/>
            <a:ext cx="12634122" cy="6858000"/>
          </a:xfrm>
          <a:prstGeom prst="rect">
            <a:avLst/>
          </a:prstGeom>
        </p:spPr>
      </p:pic>
      <p:sp>
        <p:nvSpPr>
          <p:cNvPr id="2" name="TextBox 1">
            <a:extLst>
              <a:ext uri="{FF2B5EF4-FFF2-40B4-BE49-F238E27FC236}">
                <a16:creationId xmlns:a16="http://schemas.microsoft.com/office/drawing/2014/main" id="{CDD72310-FCDB-0ED0-1F8C-48867744169E}"/>
              </a:ext>
            </a:extLst>
          </p:cNvPr>
          <p:cNvSpPr txBox="1"/>
          <p:nvPr/>
        </p:nvSpPr>
        <p:spPr>
          <a:xfrm>
            <a:off x="498883" y="330704"/>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Luke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32</a:t>
            </a:r>
            <a:r>
              <a:rPr lang="en-US" sz="4000" b="0" i="0" dirty="0">
                <a:solidFill>
                  <a:srgbClr val="FF3D4D"/>
                </a:solidFill>
                <a:effectLst/>
                <a:latin typeface="ArialMT"/>
              </a:rPr>
              <a:t>The men of Nineveh will stand up in the judgment with this generation, and will condemn it, for they repented at the preaching of Jonah; and behold, one greater than Jonah is here.</a:t>
            </a:r>
            <a:endParaRPr lang="en-IN" dirty="0"/>
          </a:p>
        </p:txBody>
      </p:sp>
      <p:sp>
        <p:nvSpPr>
          <p:cNvPr id="2" name="TextBox 1">
            <a:extLst>
              <a:ext uri="{FF2B5EF4-FFF2-40B4-BE49-F238E27FC236}">
                <a16:creationId xmlns:a16="http://schemas.microsoft.com/office/drawing/2014/main" id="{10887A27-8A38-E512-EE76-0A7E4716B0F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F059D-0117-15F4-8B70-6E8B7E630F14}"/>
              </a:ext>
            </a:extLst>
          </p:cNvPr>
          <p:cNvPicPr>
            <a:picLocks noChangeAspect="1"/>
          </p:cNvPicPr>
          <p:nvPr/>
        </p:nvPicPr>
        <p:blipFill>
          <a:blip r:embed="rId2"/>
          <a:stretch>
            <a:fillRect/>
          </a:stretch>
        </p:blipFill>
        <p:spPr>
          <a:xfrm>
            <a:off x="0" y="-140698"/>
            <a:ext cx="12192000" cy="6998698"/>
          </a:xfrm>
          <a:prstGeom prst="rect">
            <a:avLst/>
          </a:prstGeom>
        </p:spPr>
      </p:pic>
      <p:sp>
        <p:nvSpPr>
          <p:cNvPr id="5" name="TextBox 4">
            <a:extLst>
              <a:ext uri="{FF2B5EF4-FFF2-40B4-BE49-F238E27FC236}">
                <a16:creationId xmlns:a16="http://schemas.microsoft.com/office/drawing/2014/main" id="{C8013147-315A-5C1C-11FC-499BFBBD15C1}"/>
              </a:ext>
            </a:extLst>
          </p:cNvPr>
          <p:cNvSpPr txBox="1"/>
          <p:nvPr/>
        </p:nvSpPr>
        <p:spPr>
          <a:xfrm>
            <a:off x="364901" y="299899"/>
            <a:ext cx="11618552" cy="5366805"/>
          </a:xfrm>
          <a:prstGeom prst="rect">
            <a:avLst/>
          </a:prstGeom>
          <a:noFill/>
        </p:spPr>
        <p:txBody>
          <a:bodyPr wrap="square" rtlCol="0">
            <a:noAutofit/>
          </a:bodyPr>
          <a:lstStyle/>
          <a:p>
            <a:pPr algn="l"/>
            <a:r>
              <a:rPr lang="en-IN" sz="6000" b="0" i="0" u="none" strike="noStrike" baseline="0" dirty="0">
                <a:solidFill>
                  <a:schemeClr val="bg1"/>
                </a:solidFill>
                <a:latin typeface="TimesNewRomanPSMT"/>
              </a:rPr>
              <a:t>Pharisees ask for a sign – </a:t>
            </a:r>
          </a:p>
          <a:p>
            <a:pPr algn="l"/>
            <a:r>
              <a:rPr lang="en-IN" sz="6000" b="0" i="0" u="none" strike="noStrike" baseline="0" dirty="0">
                <a:solidFill>
                  <a:schemeClr val="bg1"/>
                </a:solidFill>
                <a:latin typeface="TimesNewRomanPSMT"/>
              </a:rPr>
              <a:t>Matt 16:1-4; Mark 8:11-13; Matt 12:38-42; Luke 11:29-32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4824-2AE5-AE30-22C2-CFCE36497A79}"/>
              </a:ext>
            </a:extLst>
          </p:cNvPr>
          <p:cNvPicPr>
            <a:picLocks noChangeAspect="1"/>
          </p:cNvPicPr>
          <p:nvPr/>
        </p:nvPicPr>
        <p:blipFill>
          <a:blip r:embed="rId2"/>
          <a:stretch>
            <a:fillRect/>
          </a:stretch>
        </p:blipFill>
        <p:spPr>
          <a:xfrm>
            <a:off x="-560325" y="0"/>
            <a:ext cx="12752325" cy="6858000"/>
          </a:xfrm>
          <a:prstGeom prst="rect">
            <a:avLst/>
          </a:prstGeom>
        </p:spPr>
      </p:pic>
      <p:sp>
        <p:nvSpPr>
          <p:cNvPr id="2" name="TextBox 1">
            <a:extLst>
              <a:ext uri="{FF2B5EF4-FFF2-40B4-BE49-F238E27FC236}">
                <a16:creationId xmlns:a16="http://schemas.microsoft.com/office/drawing/2014/main" id="{BEC6D7E5-954A-5722-E49F-4AC0FAAD2D7C}"/>
              </a:ext>
            </a:extLst>
          </p:cNvPr>
          <p:cNvSpPr txBox="1"/>
          <p:nvPr/>
        </p:nvSpPr>
        <p:spPr>
          <a:xfrm>
            <a:off x="498883" y="330704"/>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Luke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Mark 8 </a:t>
            </a:r>
            <a:r>
              <a:rPr lang="en-US" sz="4800" b="0" i="0" dirty="0">
                <a:solidFill>
                  <a:srgbClr val="121212"/>
                </a:solidFill>
                <a:effectLst/>
                <a:latin typeface="ArialMT"/>
              </a:rPr>
              <a:t>13He left them, and again entering into the boat, departed to the other side. </a:t>
            </a:r>
            <a:endParaRPr lang="en-IN" sz="4800" dirty="0"/>
          </a:p>
        </p:txBody>
      </p:sp>
      <p:sp>
        <p:nvSpPr>
          <p:cNvPr id="5" name="TextBox 4">
            <a:extLst>
              <a:ext uri="{FF2B5EF4-FFF2-40B4-BE49-F238E27FC236}">
                <a16:creationId xmlns:a16="http://schemas.microsoft.com/office/drawing/2014/main" id="{41CD551E-4862-C13C-63E2-F4E44A220AB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74C9A-4ECC-BFCF-ADCD-A4F4F1A31FF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9F452BDD-D165-CEE7-FF27-A9FA67BDE5F8}"/>
              </a:ext>
            </a:extLst>
          </p:cNvPr>
          <p:cNvSpPr txBox="1"/>
          <p:nvPr/>
        </p:nvSpPr>
        <p:spPr>
          <a:xfrm>
            <a:off x="498883" y="330704"/>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0" i="0" u="none" strike="noStrike" baseline="0" dirty="0">
                <a:latin typeface="TimesNewRomanPSMT"/>
              </a:rPr>
              <a:t>Pharisees ask for a sign - Matt 16:1-4; Mark 8:11-13; Matt 12:38-42; Luke 11:29-32 </a:t>
            </a:r>
            <a:endParaRPr lang="en-IN" sz="4000" dirty="0"/>
          </a:p>
        </p:txBody>
      </p:sp>
      <p:sp>
        <p:nvSpPr>
          <p:cNvPr id="5" name="TextBox 4">
            <a:extLst>
              <a:ext uri="{FF2B5EF4-FFF2-40B4-BE49-F238E27FC236}">
                <a16:creationId xmlns:a16="http://schemas.microsoft.com/office/drawing/2014/main" id="{38900C79-B842-817C-664D-0301C33484D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0BAB3-0022-2F2D-6C1D-6EA96AB88FE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9D0EC746-2C4F-BBF4-B55D-B2570B149560}"/>
              </a:ext>
            </a:extLst>
          </p:cNvPr>
          <p:cNvSpPr txBox="1"/>
          <p:nvPr/>
        </p:nvSpPr>
        <p:spPr>
          <a:xfrm>
            <a:off x="364901" y="299899"/>
            <a:ext cx="11618552" cy="5366805"/>
          </a:xfrm>
          <a:prstGeom prst="rect">
            <a:avLst/>
          </a:prstGeom>
          <a:noFill/>
        </p:spPr>
        <p:txBody>
          <a:bodyPr wrap="square" rtlCol="0">
            <a:noAutofit/>
          </a:bodyPr>
          <a:lstStyle/>
          <a:p>
            <a:pPr algn="l"/>
            <a:r>
              <a:rPr lang="en-IN" sz="6000" b="0" i="0" u="none" strike="noStrike" baseline="0" dirty="0">
                <a:solidFill>
                  <a:schemeClr val="bg1"/>
                </a:solidFill>
                <a:latin typeface="TimesNewRomanPSMT"/>
              </a:rPr>
              <a:t>Pharisees ask for a sign – </a:t>
            </a:r>
          </a:p>
          <a:p>
            <a:pPr algn="l"/>
            <a:r>
              <a:rPr lang="en-IN" sz="6000" b="0" i="0" u="none" strike="noStrike" baseline="0" dirty="0">
                <a:solidFill>
                  <a:schemeClr val="bg1"/>
                </a:solidFill>
                <a:latin typeface="TimesNewRomanPSMT"/>
              </a:rPr>
              <a:t>Matt 16:1-4; Mark 8:11-13; Matt 12:38-42; Luke 11:29-32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Matt 16 </a:t>
            </a:r>
            <a:r>
              <a:rPr lang="en-US" sz="4400" b="0" i="0" dirty="0">
                <a:solidFill>
                  <a:srgbClr val="777A7B"/>
                </a:solidFill>
                <a:effectLst/>
                <a:latin typeface="Arial" panose="020B0604020202020204" pitchFamily="34" charset="0"/>
              </a:rPr>
              <a:t>1</a:t>
            </a:r>
            <a:r>
              <a:rPr lang="en-US" sz="4400" b="0" i="0" dirty="0">
                <a:solidFill>
                  <a:srgbClr val="121212"/>
                </a:solidFill>
                <a:effectLst/>
                <a:latin typeface="ArialMT"/>
              </a:rPr>
              <a:t>The Pharisees and Sadducees came, and testing him, asked him to show them a sign from heaven.</a:t>
            </a:r>
            <a:endParaRPr lang="en-IN" dirty="0"/>
          </a:p>
        </p:txBody>
      </p:sp>
      <p:sp>
        <p:nvSpPr>
          <p:cNvPr id="2" name="TextBox 1">
            <a:extLst>
              <a:ext uri="{FF2B5EF4-FFF2-40B4-BE49-F238E27FC236}">
                <a16:creationId xmlns:a16="http://schemas.microsoft.com/office/drawing/2014/main" id="{2DEE34FF-B227-6C3F-9FDB-D4F8E8EE6B2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62EED-757C-6D78-7FD1-C0E03787C063}"/>
              </a:ext>
            </a:extLst>
          </p:cNvPr>
          <p:cNvPicPr>
            <a:picLocks noChangeAspect="1"/>
          </p:cNvPicPr>
          <p:nvPr/>
        </p:nvPicPr>
        <p:blipFill>
          <a:blip r:embed="rId2"/>
          <a:stretch>
            <a:fillRect/>
          </a:stretch>
        </p:blipFill>
        <p:spPr>
          <a:xfrm>
            <a:off x="-91633" y="0"/>
            <a:ext cx="12283633" cy="6858000"/>
          </a:xfrm>
          <a:prstGeom prst="rect">
            <a:avLst/>
          </a:prstGeom>
        </p:spPr>
      </p:pic>
      <p:sp>
        <p:nvSpPr>
          <p:cNvPr id="2" name="TextBox 1">
            <a:extLst>
              <a:ext uri="{FF2B5EF4-FFF2-40B4-BE49-F238E27FC236}">
                <a16:creationId xmlns:a16="http://schemas.microsoft.com/office/drawing/2014/main" id="{FE2CDDE3-224B-853A-FE6E-4C5E2E376ABF}"/>
              </a:ext>
            </a:extLst>
          </p:cNvPr>
          <p:cNvSpPr txBox="1"/>
          <p:nvPr/>
        </p:nvSpPr>
        <p:spPr>
          <a:xfrm>
            <a:off x="498883" y="330704"/>
            <a:ext cx="3543728"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Matthew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mark 8</a:t>
            </a:r>
          </a:p>
          <a:p>
            <a:r>
              <a:rPr lang="en-US" sz="4000" b="0" i="0" dirty="0">
                <a:solidFill>
                  <a:srgbClr val="121212"/>
                </a:solidFill>
                <a:effectLst/>
                <a:latin typeface="ArialMT"/>
              </a:rPr>
              <a:t>12He sighed deeply in his spirit and said, </a:t>
            </a:r>
            <a:r>
              <a:rPr lang="en-US" sz="4000" b="0" i="0" dirty="0">
                <a:solidFill>
                  <a:srgbClr val="FF3D4D"/>
                </a:solidFill>
                <a:effectLst/>
                <a:latin typeface="ArialMT"/>
              </a:rPr>
              <a:t>“Why does this generation</a:t>
            </a:r>
            <a:r>
              <a:rPr lang="en-US" sz="4000" b="0" i="0" dirty="0">
                <a:solidFill>
                  <a:srgbClr val="121212"/>
                </a:solidFill>
                <a:effectLst/>
                <a:latin typeface="ArialMT"/>
              </a:rPr>
              <a:t> </a:t>
            </a:r>
            <a:r>
              <a:rPr lang="en-US" sz="4000" b="0" i="0" dirty="0">
                <a:solidFill>
                  <a:srgbClr val="FF3D4D"/>
                </a:solidFill>
                <a:effectLst/>
                <a:latin typeface="ArialMT"/>
              </a:rPr>
              <a:t>seek a sign? Most certainly I tell you, no sign will be given to this generation.”</a:t>
            </a:r>
            <a:endParaRPr lang="en-IN" sz="4000" dirty="0"/>
          </a:p>
        </p:txBody>
      </p:sp>
      <p:sp>
        <p:nvSpPr>
          <p:cNvPr id="2" name="TextBox 1">
            <a:extLst>
              <a:ext uri="{FF2B5EF4-FFF2-40B4-BE49-F238E27FC236}">
                <a16:creationId xmlns:a16="http://schemas.microsoft.com/office/drawing/2014/main" id="{698C85A9-EA76-C42E-AC55-53B15A9F6BC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0991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42575-9C72-2479-6CD5-A6046FCB3693}"/>
              </a:ext>
            </a:extLst>
          </p:cNvPr>
          <p:cNvPicPr>
            <a:picLocks noChangeAspect="1"/>
          </p:cNvPicPr>
          <p:nvPr/>
        </p:nvPicPr>
        <p:blipFill>
          <a:blip r:embed="rId2"/>
          <a:stretch>
            <a:fillRect/>
          </a:stretch>
        </p:blipFill>
        <p:spPr>
          <a:xfrm>
            <a:off x="-434411" y="0"/>
            <a:ext cx="12626411" cy="6858000"/>
          </a:xfrm>
          <a:prstGeom prst="rect">
            <a:avLst/>
          </a:prstGeom>
        </p:spPr>
      </p:pic>
      <p:sp>
        <p:nvSpPr>
          <p:cNvPr id="2" name="TextBox 1">
            <a:extLst>
              <a:ext uri="{FF2B5EF4-FFF2-40B4-BE49-F238E27FC236}">
                <a16:creationId xmlns:a16="http://schemas.microsoft.com/office/drawing/2014/main" id="{D1D7FD6A-2F2C-D5F8-3E3E-D019CF96638B}"/>
              </a:ext>
            </a:extLst>
          </p:cNvPr>
          <p:cNvSpPr txBox="1"/>
          <p:nvPr/>
        </p:nvSpPr>
        <p:spPr>
          <a:xfrm>
            <a:off x="9951976" y="227673"/>
            <a:ext cx="2853917" cy="769441"/>
          </a:xfrm>
          <a:prstGeom prst="rect">
            <a:avLst/>
          </a:prstGeom>
          <a:noFill/>
        </p:spPr>
        <p:txBody>
          <a:bodyPr wrap="square" rtlCol="0">
            <a:spAutoFit/>
          </a:bodyPr>
          <a:lstStyle/>
          <a:p>
            <a:r>
              <a:rPr lang="en-IN" sz="4400" b="0" i="0" u="none" strike="noStrike" baseline="0" dirty="0">
                <a:solidFill>
                  <a:schemeClr val="bg1"/>
                </a:solidFill>
                <a:latin typeface="TimesNewRomanPSMT"/>
              </a:rPr>
              <a:t>Mark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492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Mathew 16:2 </a:t>
            </a:r>
            <a:r>
              <a:rPr lang="en-US" sz="4400" b="0" i="0" dirty="0">
                <a:solidFill>
                  <a:srgbClr val="121212"/>
                </a:solidFill>
                <a:effectLst/>
                <a:latin typeface="ArialMT"/>
              </a:rPr>
              <a:t>But he answered them, </a:t>
            </a:r>
            <a:r>
              <a:rPr lang="en-US" sz="4400" b="0" i="0" dirty="0">
                <a:solidFill>
                  <a:srgbClr val="FF3D4D"/>
                </a:solidFill>
                <a:effectLst/>
                <a:latin typeface="ArialMT"/>
              </a:rPr>
              <a:t>“When it is evening, you say, ‘It will be fair weather, for the sky is red.’</a:t>
            </a:r>
            <a:endParaRPr lang="en-IN" dirty="0"/>
          </a:p>
        </p:txBody>
      </p:sp>
      <p:sp>
        <p:nvSpPr>
          <p:cNvPr id="5" name="TextBox 4">
            <a:extLst>
              <a:ext uri="{FF2B5EF4-FFF2-40B4-BE49-F238E27FC236}">
                <a16:creationId xmlns:a16="http://schemas.microsoft.com/office/drawing/2014/main" id="{0606CD5A-28AC-7C1C-63E5-F5F09D7B28F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547</Words>
  <Application>Microsoft Office PowerPoint</Application>
  <PresentationFormat>Widescreen</PresentationFormat>
  <Paragraphs>51</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ArialMT</vt:lpstr>
      <vt:lpstr>Calibri</vt:lpstr>
      <vt:lpstr>Calibri Light</vt:lpstr>
      <vt:lpstr>Microsoft Himalaya</vt:lpstr>
      <vt:lpstr>TimesNewRomanPS-BoldMT</vt:lpstr>
      <vt:lpstr>TimesNewRomanPSMT</vt:lpstr>
      <vt:lpstr>Office Theme</vt:lpstr>
      <vt:lpstr>38-4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2022-09-30T06:26:14Z</dcterms:created>
  <dcterms:modified xsi:type="dcterms:W3CDTF">2023-01-25T14:50:50Z</dcterms:modified>
</cp:coreProperties>
</file>