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7" r:id="rId2"/>
    <p:sldId id="258" r:id="rId3"/>
    <p:sldId id="259" r:id="rId4"/>
    <p:sldId id="270" r:id="rId5"/>
    <p:sldId id="260" r:id="rId6"/>
    <p:sldId id="271" r:id="rId7"/>
    <p:sldId id="261" r:id="rId8"/>
    <p:sldId id="272" r:id="rId9"/>
    <p:sldId id="262" r:id="rId10"/>
    <p:sldId id="273" r:id="rId11"/>
    <p:sldId id="263" r:id="rId12"/>
    <p:sldId id="274" r:id="rId13"/>
    <p:sldId id="264" r:id="rId14"/>
    <p:sldId id="275" r:id="rId15"/>
    <p:sldId id="265" r:id="rId16"/>
    <p:sldId id="276" r:id="rId17"/>
    <p:sldId id="266" r:id="rId18"/>
    <p:sldId id="277" r:id="rId19"/>
    <p:sldId id="267" r:id="rId20"/>
    <p:sldId id="278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74953" autoAdjust="0"/>
  </p:normalViewPr>
  <p:slideViewPr>
    <p:cSldViewPr snapToGrid="0">
      <p:cViewPr varScale="1">
        <p:scale>
          <a:sx n="54" d="100"/>
          <a:sy n="54" d="100"/>
        </p:scale>
        <p:origin x="48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fred Smith" userId="3c60a3631c0db8ad" providerId="LiveId" clId="{ED470C08-4E86-495C-8A08-370B910D821F}"/>
    <pc:docChg chg="custSel modSld">
      <pc:chgData name="Alfred Smith" userId="3c60a3631c0db8ad" providerId="LiveId" clId="{ED470C08-4E86-495C-8A08-370B910D821F}" dt="2023-01-13T13:06:55.723" v="47"/>
      <pc:docMkLst>
        <pc:docMk/>
      </pc:docMkLst>
      <pc:sldChg chg="delSp modTransition modAnim">
        <pc:chgData name="Alfred Smith" userId="3c60a3631c0db8ad" providerId="LiveId" clId="{ED470C08-4E86-495C-8A08-370B910D821F}" dt="2023-01-13T13:05:55.249" v="29"/>
        <pc:sldMkLst>
          <pc:docMk/>
          <pc:sldMk cId="1499918570" sldId="257"/>
        </pc:sldMkLst>
        <pc:picChg chg="del">
          <ac:chgData name="Alfred Smith" userId="3c60a3631c0db8ad" providerId="LiveId" clId="{ED470C08-4E86-495C-8A08-370B910D821F}" dt="2023-01-13T13:05:55.249" v="29"/>
          <ac:picMkLst>
            <pc:docMk/>
            <pc:sldMk cId="1499918570" sldId="257"/>
            <ac:picMk id="4" creationId="{6C2B89B8-C360-866C-E616-8BDBAA2031B8}"/>
          </ac:picMkLst>
        </pc:picChg>
      </pc:sldChg>
      <pc:sldChg chg="addSp delSp modSp mod modTransition">
        <pc:chgData name="Alfred Smith" userId="3c60a3631c0db8ad" providerId="LiveId" clId="{ED470C08-4E86-495C-8A08-370B910D821F}" dt="2023-01-13T13:05:55.249" v="29"/>
        <pc:sldMkLst>
          <pc:docMk/>
          <pc:sldMk cId="3788111665" sldId="258"/>
        </pc:sldMkLst>
        <pc:spChg chg="del">
          <ac:chgData name="Alfred Smith" userId="3c60a3631c0db8ad" providerId="LiveId" clId="{ED470C08-4E86-495C-8A08-370B910D821F}" dt="2023-01-13T13:03:59.508" v="5" actId="478"/>
          <ac:spMkLst>
            <pc:docMk/>
            <pc:sldMk cId="3788111665" sldId="258"/>
            <ac:spMk id="2" creationId="{A973C0B4-5E80-621E-CE04-05CDF5BA54F0}"/>
          </ac:spMkLst>
        </pc:spChg>
        <pc:spChg chg="add mod">
          <ac:chgData name="Alfred Smith" userId="3c60a3631c0db8ad" providerId="LiveId" clId="{ED470C08-4E86-495C-8A08-370B910D821F}" dt="2023-01-13T13:04:00.544" v="6"/>
          <ac:spMkLst>
            <pc:docMk/>
            <pc:sldMk cId="3788111665" sldId="258"/>
            <ac:spMk id="4" creationId="{6C7538EB-A46A-2AD5-E4AD-23313A48DCE1}"/>
          </ac:spMkLst>
        </pc:spChg>
      </pc:sldChg>
      <pc:sldChg chg="addSp delSp modSp mod modTransition modAnim">
        <pc:chgData name="Alfred Smith" userId="3c60a3631c0db8ad" providerId="LiveId" clId="{ED470C08-4E86-495C-8A08-370B910D821F}" dt="2023-01-13T13:06:43.012" v="39"/>
        <pc:sldMkLst>
          <pc:docMk/>
          <pc:sldMk cId="454763615" sldId="259"/>
        </pc:sldMkLst>
        <pc:spChg chg="add mod">
          <ac:chgData name="Alfred Smith" userId="3c60a3631c0db8ad" providerId="LiveId" clId="{ED470C08-4E86-495C-8A08-370B910D821F}" dt="2023-01-13T13:06:43.012" v="39"/>
          <ac:spMkLst>
            <pc:docMk/>
            <pc:sldMk cId="454763615" sldId="259"/>
            <ac:spMk id="2" creationId="{DFBD3DB9-7504-C279-C485-BA373521468F}"/>
          </ac:spMkLst>
        </pc:spChg>
        <pc:spChg chg="del">
          <ac:chgData name="Alfred Smith" userId="3c60a3631c0db8ad" providerId="LiveId" clId="{ED470C08-4E86-495C-8A08-370B910D821F}" dt="2023-01-13T13:06:20.408" v="38" actId="478"/>
          <ac:spMkLst>
            <pc:docMk/>
            <pc:sldMk cId="454763615" sldId="259"/>
            <ac:spMk id="3" creationId="{A58184BD-88F1-BA02-40C1-D8403D0EEC0D}"/>
          </ac:spMkLst>
        </pc:spChg>
        <pc:picChg chg="del">
          <ac:chgData name="Alfred Smith" userId="3c60a3631c0db8ad" providerId="LiveId" clId="{ED470C08-4E86-495C-8A08-370B910D821F}" dt="2023-01-13T13:05:55.249" v="29"/>
          <ac:picMkLst>
            <pc:docMk/>
            <pc:sldMk cId="454763615" sldId="259"/>
            <ac:picMk id="6" creationId="{BFA61DEB-F541-1E9D-DCBB-1E9E35FE2DA1}"/>
          </ac:picMkLst>
        </pc:picChg>
      </pc:sldChg>
      <pc:sldChg chg="addSp delSp modSp mod modTransition modAnim">
        <pc:chgData name="Alfred Smith" userId="3c60a3631c0db8ad" providerId="LiveId" clId="{ED470C08-4E86-495C-8A08-370B910D821F}" dt="2023-01-13T13:06:44.729" v="40"/>
        <pc:sldMkLst>
          <pc:docMk/>
          <pc:sldMk cId="2346136586" sldId="260"/>
        </pc:sldMkLst>
        <pc:spChg chg="del">
          <ac:chgData name="Alfred Smith" userId="3c60a3631c0db8ad" providerId="LiveId" clId="{ED470C08-4E86-495C-8A08-370B910D821F}" dt="2023-01-13T13:06:18.799" v="37" actId="478"/>
          <ac:spMkLst>
            <pc:docMk/>
            <pc:sldMk cId="2346136586" sldId="260"/>
            <ac:spMk id="3" creationId="{A58184BD-88F1-BA02-40C1-D8403D0EEC0D}"/>
          </ac:spMkLst>
        </pc:spChg>
        <pc:spChg chg="add mod">
          <ac:chgData name="Alfred Smith" userId="3c60a3631c0db8ad" providerId="LiveId" clId="{ED470C08-4E86-495C-8A08-370B910D821F}" dt="2023-01-13T13:06:44.729" v="40"/>
          <ac:spMkLst>
            <pc:docMk/>
            <pc:sldMk cId="2346136586" sldId="260"/>
            <ac:spMk id="5" creationId="{A4776016-9A60-C256-944C-42C9CCF97178}"/>
          </ac:spMkLst>
        </pc:spChg>
        <pc:picChg chg="del">
          <ac:chgData name="Alfred Smith" userId="3c60a3631c0db8ad" providerId="LiveId" clId="{ED470C08-4E86-495C-8A08-370B910D821F}" dt="2023-01-13T13:05:55.249" v="29"/>
          <ac:picMkLst>
            <pc:docMk/>
            <pc:sldMk cId="2346136586" sldId="260"/>
            <ac:picMk id="2" creationId="{A7B1F82A-E6EF-39D5-12F3-8926C03DEAA2}"/>
          </ac:picMkLst>
        </pc:picChg>
      </pc:sldChg>
      <pc:sldChg chg="addSp delSp modSp mod modTransition modAnim">
        <pc:chgData name="Alfred Smith" userId="3c60a3631c0db8ad" providerId="LiveId" clId="{ED470C08-4E86-495C-8A08-370B910D821F}" dt="2023-01-13T13:06:46.291" v="41"/>
        <pc:sldMkLst>
          <pc:docMk/>
          <pc:sldMk cId="4037329247" sldId="261"/>
        </pc:sldMkLst>
        <pc:spChg chg="add mod">
          <ac:chgData name="Alfred Smith" userId="3c60a3631c0db8ad" providerId="LiveId" clId="{ED470C08-4E86-495C-8A08-370B910D821F}" dt="2023-01-13T13:06:46.291" v="41"/>
          <ac:spMkLst>
            <pc:docMk/>
            <pc:sldMk cId="4037329247" sldId="261"/>
            <ac:spMk id="2" creationId="{5080658E-67C5-4BBD-A700-E497EFC34F2D}"/>
          </ac:spMkLst>
        </pc:spChg>
        <pc:spChg chg="del">
          <ac:chgData name="Alfred Smith" userId="3c60a3631c0db8ad" providerId="LiveId" clId="{ED470C08-4E86-495C-8A08-370B910D821F}" dt="2023-01-13T13:06:13.905" v="36" actId="478"/>
          <ac:spMkLst>
            <pc:docMk/>
            <pc:sldMk cId="4037329247" sldId="261"/>
            <ac:spMk id="3" creationId="{A58184BD-88F1-BA02-40C1-D8403D0EEC0D}"/>
          </ac:spMkLst>
        </pc:spChg>
        <pc:picChg chg="del">
          <ac:chgData name="Alfred Smith" userId="3c60a3631c0db8ad" providerId="LiveId" clId="{ED470C08-4E86-495C-8A08-370B910D821F}" dt="2023-01-13T13:05:55.249" v="29"/>
          <ac:picMkLst>
            <pc:docMk/>
            <pc:sldMk cId="4037329247" sldId="261"/>
            <ac:picMk id="6" creationId="{B1C0B875-3810-96F7-E67F-AF62435EF8EA}"/>
          </ac:picMkLst>
        </pc:picChg>
      </pc:sldChg>
      <pc:sldChg chg="addSp delSp modSp mod modTransition modAnim">
        <pc:chgData name="Alfred Smith" userId="3c60a3631c0db8ad" providerId="LiveId" clId="{ED470C08-4E86-495C-8A08-370B910D821F}" dt="2023-01-13T13:06:47.910" v="42"/>
        <pc:sldMkLst>
          <pc:docMk/>
          <pc:sldMk cId="1909638311" sldId="262"/>
        </pc:sldMkLst>
        <pc:spChg chg="add mod">
          <ac:chgData name="Alfred Smith" userId="3c60a3631c0db8ad" providerId="LiveId" clId="{ED470C08-4E86-495C-8A08-370B910D821F}" dt="2023-01-13T13:06:47.910" v="42"/>
          <ac:spMkLst>
            <pc:docMk/>
            <pc:sldMk cId="1909638311" sldId="262"/>
            <ac:spMk id="2" creationId="{A7286EE7-69DE-27D7-C059-AC3754957B89}"/>
          </ac:spMkLst>
        </pc:spChg>
        <pc:spChg chg="del">
          <ac:chgData name="Alfred Smith" userId="3c60a3631c0db8ad" providerId="LiveId" clId="{ED470C08-4E86-495C-8A08-370B910D821F}" dt="2023-01-13T13:06:12.484" v="35" actId="478"/>
          <ac:spMkLst>
            <pc:docMk/>
            <pc:sldMk cId="1909638311" sldId="262"/>
            <ac:spMk id="3" creationId="{A58184BD-88F1-BA02-40C1-D8403D0EEC0D}"/>
          </ac:spMkLst>
        </pc:spChg>
        <pc:picChg chg="del">
          <ac:chgData name="Alfred Smith" userId="3c60a3631c0db8ad" providerId="LiveId" clId="{ED470C08-4E86-495C-8A08-370B910D821F}" dt="2023-01-13T13:05:55.249" v="29"/>
          <ac:picMkLst>
            <pc:docMk/>
            <pc:sldMk cId="1909638311" sldId="262"/>
            <ac:picMk id="5" creationId="{A376C1B9-33D4-0E26-F0E0-794B9E5DB93B}"/>
          </ac:picMkLst>
        </pc:picChg>
      </pc:sldChg>
      <pc:sldChg chg="addSp delSp modSp mod modTransition modAnim">
        <pc:chgData name="Alfred Smith" userId="3c60a3631c0db8ad" providerId="LiveId" clId="{ED470C08-4E86-495C-8A08-370B910D821F}" dt="2023-01-13T13:06:49.435" v="43"/>
        <pc:sldMkLst>
          <pc:docMk/>
          <pc:sldMk cId="641208035" sldId="263"/>
        </pc:sldMkLst>
        <pc:spChg chg="add mod">
          <ac:chgData name="Alfred Smith" userId="3c60a3631c0db8ad" providerId="LiveId" clId="{ED470C08-4E86-495C-8A08-370B910D821F}" dt="2023-01-13T13:06:49.435" v="43"/>
          <ac:spMkLst>
            <pc:docMk/>
            <pc:sldMk cId="641208035" sldId="263"/>
            <ac:spMk id="2" creationId="{0AD46AE3-1ACA-69B2-81BB-D84C7CC13DDC}"/>
          </ac:spMkLst>
        </pc:spChg>
        <pc:spChg chg="del">
          <ac:chgData name="Alfred Smith" userId="3c60a3631c0db8ad" providerId="LiveId" clId="{ED470C08-4E86-495C-8A08-370B910D821F}" dt="2023-01-13T13:06:10.869" v="34" actId="478"/>
          <ac:spMkLst>
            <pc:docMk/>
            <pc:sldMk cId="641208035" sldId="263"/>
            <ac:spMk id="3" creationId="{A58184BD-88F1-BA02-40C1-D8403D0EEC0D}"/>
          </ac:spMkLst>
        </pc:spChg>
        <pc:picChg chg="del">
          <ac:chgData name="Alfred Smith" userId="3c60a3631c0db8ad" providerId="LiveId" clId="{ED470C08-4E86-495C-8A08-370B910D821F}" dt="2023-01-13T13:05:55.249" v="29"/>
          <ac:picMkLst>
            <pc:docMk/>
            <pc:sldMk cId="641208035" sldId="263"/>
            <ac:picMk id="6" creationId="{7C3AA4D3-80FD-6EA2-B14F-8E01B127F37C}"/>
          </ac:picMkLst>
        </pc:picChg>
      </pc:sldChg>
      <pc:sldChg chg="addSp delSp modSp mod modTransition modAnim">
        <pc:chgData name="Alfred Smith" userId="3c60a3631c0db8ad" providerId="LiveId" clId="{ED470C08-4E86-495C-8A08-370B910D821F}" dt="2023-01-13T13:06:50.947" v="44"/>
        <pc:sldMkLst>
          <pc:docMk/>
          <pc:sldMk cId="4044745628" sldId="264"/>
        </pc:sldMkLst>
        <pc:spChg chg="add mod">
          <ac:chgData name="Alfred Smith" userId="3c60a3631c0db8ad" providerId="LiveId" clId="{ED470C08-4E86-495C-8A08-370B910D821F}" dt="2023-01-13T13:06:50.947" v="44"/>
          <ac:spMkLst>
            <pc:docMk/>
            <pc:sldMk cId="4044745628" sldId="264"/>
            <ac:spMk id="2" creationId="{EFE9EA9F-5867-2B14-EA2B-19DAA6FD1F01}"/>
          </ac:spMkLst>
        </pc:spChg>
        <pc:spChg chg="del">
          <ac:chgData name="Alfred Smith" userId="3c60a3631c0db8ad" providerId="LiveId" clId="{ED470C08-4E86-495C-8A08-370B910D821F}" dt="2023-01-13T13:06:08.545" v="33" actId="478"/>
          <ac:spMkLst>
            <pc:docMk/>
            <pc:sldMk cId="4044745628" sldId="264"/>
            <ac:spMk id="3" creationId="{A58184BD-88F1-BA02-40C1-D8403D0EEC0D}"/>
          </ac:spMkLst>
        </pc:spChg>
        <pc:picChg chg="del">
          <ac:chgData name="Alfred Smith" userId="3c60a3631c0db8ad" providerId="LiveId" clId="{ED470C08-4E86-495C-8A08-370B910D821F}" dt="2023-01-13T13:05:55.249" v="29"/>
          <ac:picMkLst>
            <pc:docMk/>
            <pc:sldMk cId="4044745628" sldId="264"/>
            <ac:picMk id="6" creationId="{35A67446-6263-8B09-6A8E-38DD115D2D86}"/>
          </ac:picMkLst>
        </pc:picChg>
      </pc:sldChg>
      <pc:sldChg chg="addSp delSp modSp mod modTransition modAnim">
        <pc:chgData name="Alfred Smith" userId="3c60a3631c0db8ad" providerId="LiveId" clId="{ED470C08-4E86-495C-8A08-370B910D821F}" dt="2023-01-13T13:06:52.538" v="45"/>
        <pc:sldMkLst>
          <pc:docMk/>
          <pc:sldMk cId="978260341" sldId="265"/>
        </pc:sldMkLst>
        <pc:spChg chg="add mod">
          <ac:chgData name="Alfred Smith" userId="3c60a3631c0db8ad" providerId="LiveId" clId="{ED470C08-4E86-495C-8A08-370B910D821F}" dt="2023-01-13T13:06:52.538" v="45"/>
          <ac:spMkLst>
            <pc:docMk/>
            <pc:sldMk cId="978260341" sldId="265"/>
            <ac:spMk id="2" creationId="{22AF2501-50C2-9587-6C96-DA57FCF1140F}"/>
          </ac:spMkLst>
        </pc:spChg>
        <pc:spChg chg="del">
          <ac:chgData name="Alfred Smith" userId="3c60a3631c0db8ad" providerId="LiveId" clId="{ED470C08-4E86-495C-8A08-370B910D821F}" dt="2023-01-13T13:06:06.916" v="32" actId="478"/>
          <ac:spMkLst>
            <pc:docMk/>
            <pc:sldMk cId="978260341" sldId="265"/>
            <ac:spMk id="3" creationId="{A58184BD-88F1-BA02-40C1-D8403D0EEC0D}"/>
          </ac:spMkLst>
        </pc:spChg>
        <pc:picChg chg="del">
          <ac:chgData name="Alfred Smith" userId="3c60a3631c0db8ad" providerId="LiveId" clId="{ED470C08-4E86-495C-8A08-370B910D821F}" dt="2023-01-13T13:05:55.249" v="29"/>
          <ac:picMkLst>
            <pc:docMk/>
            <pc:sldMk cId="978260341" sldId="265"/>
            <ac:picMk id="8" creationId="{34F449CA-3B03-2C24-7156-2BC12B666640}"/>
          </ac:picMkLst>
        </pc:picChg>
      </pc:sldChg>
      <pc:sldChg chg="addSp delSp modSp mod modTransition modAnim">
        <pc:chgData name="Alfred Smith" userId="3c60a3631c0db8ad" providerId="LiveId" clId="{ED470C08-4E86-495C-8A08-370B910D821F}" dt="2023-01-13T13:06:54.181" v="46"/>
        <pc:sldMkLst>
          <pc:docMk/>
          <pc:sldMk cId="3575870363" sldId="266"/>
        </pc:sldMkLst>
        <pc:spChg chg="add mod">
          <ac:chgData name="Alfred Smith" userId="3c60a3631c0db8ad" providerId="LiveId" clId="{ED470C08-4E86-495C-8A08-370B910D821F}" dt="2023-01-13T13:06:54.181" v="46"/>
          <ac:spMkLst>
            <pc:docMk/>
            <pc:sldMk cId="3575870363" sldId="266"/>
            <ac:spMk id="2" creationId="{F1BF1EA1-29F8-8CB8-102B-4FA1C84BA23B}"/>
          </ac:spMkLst>
        </pc:spChg>
        <pc:spChg chg="del">
          <ac:chgData name="Alfred Smith" userId="3c60a3631c0db8ad" providerId="LiveId" clId="{ED470C08-4E86-495C-8A08-370B910D821F}" dt="2023-01-13T13:06:04.810" v="31" actId="478"/>
          <ac:spMkLst>
            <pc:docMk/>
            <pc:sldMk cId="3575870363" sldId="266"/>
            <ac:spMk id="3" creationId="{A58184BD-88F1-BA02-40C1-D8403D0EEC0D}"/>
          </ac:spMkLst>
        </pc:spChg>
        <pc:picChg chg="del">
          <ac:chgData name="Alfred Smith" userId="3c60a3631c0db8ad" providerId="LiveId" clId="{ED470C08-4E86-495C-8A08-370B910D821F}" dt="2023-01-13T13:05:55.249" v="29"/>
          <ac:picMkLst>
            <pc:docMk/>
            <pc:sldMk cId="3575870363" sldId="266"/>
            <ac:picMk id="7" creationId="{4ADAE685-F1BC-AB80-64E4-900DBE79DBAA}"/>
          </ac:picMkLst>
        </pc:picChg>
      </pc:sldChg>
      <pc:sldChg chg="addSp delSp modSp mod modTransition modAnim">
        <pc:chgData name="Alfred Smith" userId="3c60a3631c0db8ad" providerId="LiveId" clId="{ED470C08-4E86-495C-8A08-370B910D821F}" dt="2023-01-13T13:06:55.723" v="47"/>
        <pc:sldMkLst>
          <pc:docMk/>
          <pc:sldMk cId="4017137865" sldId="267"/>
        </pc:sldMkLst>
        <pc:spChg chg="add mod">
          <ac:chgData name="Alfred Smith" userId="3c60a3631c0db8ad" providerId="LiveId" clId="{ED470C08-4E86-495C-8A08-370B910D821F}" dt="2023-01-13T13:06:55.723" v="47"/>
          <ac:spMkLst>
            <pc:docMk/>
            <pc:sldMk cId="4017137865" sldId="267"/>
            <ac:spMk id="2" creationId="{4D098CB7-8E17-BF4A-8C32-FCA348E4582E}"/>
          </ac:spMkLst>
        </pc:spChg>
        <pc:spChg chg="del">
          <ac:chgData name="Alfred Smith" userId="3c60a3631c0db8ad" providerId="LiveId" clId="{ED470C08-4E86-495C-8A08-370B910D821F}" dt="2023-01-13T13:06:01.206" v="30" actId="478"/>
          <ac:spMkLst>
            <pc:docMk/>
            <pc:sldMk cId="4017137865" sldId="267"/>
            <ac:spMk id="3" creationId="{A58184BD-88F1-BA02-40C1-D8403D0EEC0D}"/>
          </ac:spMkLst>
        </pc:spChg>
        <pc:picChg chg="del">
          <ac:chgData name="Alfred Smith" userId="3c60a3631c0db8ad" providerId="LiveId" clId="{ED470C08-4E86-495C-8A08-370B910D821F}" dt="2023-01-13T13:05:55.249" v="29"/>
          <ac:picMkLst>
            <pc:docMk/>
            <pc:sldMk cId="4017137865" sldId="267"/>
            <ac:picMk id="5" creationId="{A7658EB6-619D-8031-1D6F-76E10B5FF290}"/>
          </ac:picMkLst>
        </pc:picChg>
      </pc:sldChg>
      <pc:sldChg chg="modSp mod modTransition">
        <pc:chgData name="Alfred Smith" userId="3c60a3631c0db8ad" providerId="LiveId" clId="{ED470C08-4E86-495C-8A08-370B910D821F}" dt="2023-01-13T13:05:55.249" v="29"/>
        <pc:sldMkLst>
          <pc:docMk/>
          <pc:sldMk cId="4120481681" sldId="270"/>
        </pc:sldMkLst>
        <pc:spChg chg="mod">
          <ac:chgData name="Alfred Smith" userId="3c60a3631c0db8ad" providerId="LiveId" clId="{ED470C08-4E86-495C-8A08-370B910D821F}" dt="2023-01-13T13:04:37.139" v="9" actId="20577"/>
          <ac:spMkLst>
            <pc:docMk/>
            <pc:sldMk cId="4120481681" sldId="270"/>
            <ac:spMk id="3" creationId="{C652B84F-698B-CA5A-735F-8F27D2B3E79B}"/>
          </ac:spMkLst>
        </pc:spChg>
      </pc:sldChg>
      <pc:sldChg chg="modSp mod modTransition">
        <pc:chgData name="Alfred Smith" userId="3c60a3631c0db8ad" providerId="LiveId" clId="{ED470C08-4E86-495C-8A08-370B910D821F}" dt="2023-01-13T13:05:55.249" v="29"/>
        <pc:sldMkLst>
          <pc:docMk/>
          <pc:sldMk cId="939110669" sldId="271"/>
        </pc:sldMkLst>
        <pc:spChg chg="mod">
          <ac:chgData name="Alfred Smith" userId="3c60a3631c0db8ad" providerId="LiveId" clId="{ED470C08-4E86-495C-8A08-370B910D821F}" dt="2023-01-13T13:04:48.320" v="11" actId="14100"/>
          <ac:spMkLst>
            <pc:docMk/>
            <pc:sldMk cId="939110669" sldId="271"/>
            <ac:spMk id="4" creationId="{3A81FE71-F316-7923-9179-2C2F6023AA72}"/>
          </ac:spMkLst>
        </pc:spChg>
      </pc:sldChg>
      <pc:sldChg chg="modSp mod modTransition">
        <pc:chgData name="Alfred Smith" userId="3c60a3631c0db8ad" providerId="LiveId" clId="{ED470C08-4E86-495C-8A08-370B910D821F}" dt="2023-01-13T13:05:55.249" v="29"/>
        <pc:sldMkLst>
          <pc:docMk/>
          <pc:sldMk cId="4024569785" sldId="272"/>
        </pc:sldMkLst>
        <pc:spChg chg="mod">
          <ac:chgData name="Alfred Smith" userId="3c60a3631c0db8ad" providerId="LiveId" clId="{ED470C08-4E86-495C-8A08-370B910D821F}" dt="2023-01-13T13:04:56.398" v="15" actId="14100"/>
          <ac:spMkLst>
            <pc:docMk/>
            <pc:sldMk cId="4024569785" sldId="272"/>
            <ac:spMk id="2" creationId="{2618356E-872C-166A-1FB3-3AF6C3BE280B}"/>
          </ac:spMkLst>
        </pc:spChg>
      </pc:sldChg>
      <pc:sldChg chg="modSp mod modTransition">
        <pc:chgData name="Alfred Smith" userId="3c60a3631c0db8ad" providerId="LiveId" clId="{ED470C08-4E86-495C-8A08-370B910D821F}" dt="2023-01-13T13:05:55.249" v="29"/>
        <pc:sldMkLst>
          <pc:docMk/>
          <pc:sldMk cId="487179600" sldId="273"/>
        </pc:sldMkLst>
        <pc:spChg chg="mod">
          <ac:chgData name="Alfred Smith" userId="3c60a3631c0db8ad" providerId="LiveId" clId="{ED470C08-4E86-495C-8A08-370B910D821F}" dt="2023-01-13T13:05:03.369" v="17" actId="14100"/>
          <ac:spMkLst>
            <pc:docMk/>
            <pc:sldMk cId="487179600" sldId="273"/>
            <ac:spMk id="2" creationId="{2F335E44-9BF3-53ED-DBAB-81402E26CB5C}"/>
          </ac:spMkLst>
        </pc:spChg>
      </pc:sldChg>
      <pc:sldChg chg="modSp mod modTransition">
        <pc:chgData name="Alfred Smith" userId="3c60a3631c0db8ad" providerId="LiveId" clId="{ED470C08-4E86-495C-8A08-370B910D821F}" dt="2023-01-13T13:05:55.249" v="29"/>
        <pc:sldMkLst>
          <pc:docMk/>
          <pc:sldMk cId="2168401200" sldId="274"/>
        </pc:sldMkLst>
        <pc:spChg chg="mod">
          <ac:chgData name="Alfred Smith" userId="3c60a3631c0db8ad" providerId="LiveId" clId="{ED470C08-4E86-495C-8A08-370B910D821F}" dt="2023-01-13T13:05:09.309" v="19" actId="14100"/>
          <ac:spMkLst>
            <pc:docMk/>
            <pc:sldMk cId="2168401200" sldId="274"/>
            <ac:spMk id="2" creationId="{27BD5155-576F-1D56-DFE9-E4DC69683773}"/>
          </ac:spMkLst>
        </pc:spChg>
      </pc:sldChg>
      <pc:sldChg chg="modSp mod modTransition">
        <pc:chgData name="Alfred Smith" userId="3c60a3631c0db8ad" providerId="LiveId" clId="{ED470C08-4E86-495C-8A08-370B910D821F}" dt="2023-01-13T13:05:55.249" v="29"/>
        <pc:sldMkLst>
          <pc:docMk/>
          <pc:sldMk cId="2996969115" sldId="275"/>
        </pc:sldMkLst>
        <pc:spChg chg="mod">
          <ac:chgData name="Alfred Smith" userId="3c60a3631c0db8ad" providerId="LiveId" clId="{ED470C08-4E86-495C-8A08-370B910D821F}" dt="2023-01-13T13:05:16.026" v="21" actId="14100"/>
          <ac:spMkLst>
            <pc:docMk/>
            <pc:sldMk cId="2996969115" sldId="275"/>
            <ac:spMk id="2" creationId="{42D02ED8-DBFC-D20C-D480-A1C74CA4D0C1}"/>
          </ac:spMkLst>
        </pc:spChg>
      </pc:sldChg>
      <pc:sldChg chg="modSp mod modTransition">
        <pc:chgData name="Alfred Smith" userId="3c60a3631c0db8ad" providerId="LiveId" clId="{ED470C08-4E86-495C-8A08-370B910D821F}" dt="2023-01-13T13:05:55.249" v="29"/>
        <pc:sldMkLst>
          <pc:docMk/>
          <pc:sldMk cId="2390376940" sldId="276"/>
        </pc:sldMkLst>
        <pc:spChg chg="mod">
          <ac:chgData name="Alfred Smith" userId="3c60a3631c0db8ad" providerId="LiveId" clId="{ED470C08-4E86-495C-8A08-370B910D821F}" dt="2023-01-13T13:05:23.291" v="24" actId="14100"/>
          <ac:spMkLst>
            <pc:docMk/>
            <pc:sldMk cId="2390376940" sldId="276"/>
            <ac:spMk id="2" creationId="{C8F211DA-98E1-3AC2-14D6-4FF675962671}"/>
          </ac:spMkLst>
        </pc:spChg>
      </pc:sldChg>
      <pc:sldChg chg="modSp mod modTransition">
        <pc:chgData name="Alfred Smith" userId="3c60a3631c0db8ad" providerId="LiveId" clId="{ED470C08-4E86-495C-8A08-370B910D821F}" dt="2023-01-13T13:05:55.249" v="29"/>
        <pc:sldMkLst>
          <pc:docMk/>
          <pc:sldMk cId="4265919077" sldId="277"/>
        </pc:sldMkLst>
        <pc:spChg chg="mod">
          <ac:chgData name="Alfred Smith" userId="3c60a3631c0db8ad" providerId="LiveId" clId="{ED470C08-4E86-495C-8A08-370B910D821F}" dt="2023-01-13T13:05:28.546" v="26" actId="14100"/>
          <ac:spMkLst>
            <pc:docMk/>
            <pc:sldMk cId="4265919077" sldId="277"/>
            <ac:spMk id="2" creationId="{F39B49C6-C2FA-2B8A-054A-012651193922}"/>
          </ac:spMkLst>
        </pc:spChg>
      </pc:sldChg>
      <pc:sldChg chg="modSp mod modTransition">
        <pc:chgData name="Alfred Smith" userId="3c60a3631c0db8ad" providerId="LiveId" clId="{ED470C08-4E86-495C-8A08-370B910D821F}" dt="2023-01-13T13:05:55.249" v="29"/>
        <pc:sldMkLst>
          <pc:docMk/>
          <pc:sldMk cId="210266664" sldId="278"/>
        </pc:sldMkLst>
        <pc:spChg chg="mod">
          <ac:chgData name="Alfred Smith" userId="3c60a3631c0db8ad" providerId="LiveId" clId="{ED470C08-4E86-495C-8A08-370B910D821F}" dt="2023-01-13T13:05:35.619" v="28" actId="14100"/>
          <ac:spMkLst>
            <pc:docMk/>
            <pc:sldMk cId="210266664" sldId="278"/>
            <ac:spMk id="3" creationId="{B75DCA87-6499-EBED-C99F-C938AA08E55A}"/>
          </ac:spMkLst>
        </pc:spChg>
      </pc:sldChg>
    </pc:docChg>
  </pc:docChgLst>
  <pc:docChgLst>
    <pc:chgData name="Alfred Smith" userId="3c60a3631c0db8ad" providerId="LiveId" clId="{85A7AE5D-6E8E-49E1-B4AC-AB1EE4D0140C}"/>
    <pc:docChg chg="modSld">
      <pc:chgData name="Alfred Smith" userId="3c60a3631c0db8ad" providerId="LiveId" clId="{85A7AE5D-6E8E-49E1-B4AC-AB1EE4D0140C}" dt="2023-01-25T14:50:35.739" v="0"/>
      <pc:docMkLst>
        <pc:docMk/>
      </pc:docMkLst>
      <pc:sldChg chg="modSp mod">
        <pc:chgData name="Alfred Smith" userId="3c60a3631c0db8ad" providerId="LiveId" clId="{85A7AE5D-6E8E-49E1-B4AC-AB1EE4D0140C}" dt="2023-01-25T14:50:35.739" v="0"/>
        <pc:sldMkLst>
          <pc:docMk/>
          <pc:sldMk cId="1499918570" sldId="257"/>
        </pc:sldMkLst>
        <pc:spChg chg="mod">
          <ac:chgData name="Alfred Smith" userId="3c60a3631c0db8ad" providerId="LiveId" clId="{85A7AE5D-6E8E-49E1-B4AC-AB1EE4D0140C}" dt="2023-01-25T14:50:35.739" v="0"/>
          <ac:spMkLst>
            <pc:docMk/>
            <pc:sldMk cId="1499918570" sldId="257"/>
            <ac:spMk id="3" creationId="{0228937D-0D81-2DA1-1C55-FD99B23FE1AE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1084DD-7FC0-4A22-9CF3-02422E1B05B3}" type="datetimeFigureOut">
              <a:rPr lang="en-IN" smtClean="0"/>
              <a:t>25-01-2023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9FD99-6F09-4AC6-8D62-5D15F886FEC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8134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1" i="0" u="none" strike="noStrike" baseline="0">
                <a:latin typeface="TimesNewRomanPS-BoldMT"/>
              </a:rPr>
              <a:t>Ch</a:t>
            </a:r>
          </a:p>
          <a:p>
            <a:pPr algn="l"/>
            <a:r>
              <a:rPr lang="en-US" sz="1200" b="1" i="0" u="none" strike="noStrike" baseline="0">
                <a:latin typeface="TimesNewRomanPS-BoldMT"/>
              </a:rPr>
              <a:t>38 </a:t>
            </a:r>
            <a:r>
              <a:rPr lang="en-US" sz="1200" b="1" i="0" u="none" strike="noStrike" baseline="0" dirty="0">
                <a:latin typeface="TimesNewRomanPS-BoldMT"/>
              </a:rPr>
              <a:t>The Teachings of Jesus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1. Eating with unclean hands - Matt 15:1-20; Mark 7:1-23 (Left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Deaf Man healed - Mark 7:31-37 (Center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3. Healing and feeding 4000 - Matthew 15:29-39; Mark 8:1-10 (Center)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4. Pharisees ask for a sign - Matt 16:1-4; Mark 8:11-13; Matt 12:38-42; Luke 11:29-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32 (Right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5. Yeast of the Pharisees - Matt 16:5-12; Mark 8:14-21 (Right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6. You are the Christ - Matt 16:13-20; Mark 8:27-30; Luke 9:18-21 (Left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7. Carry your Cross - Matt 16:21-28; Mark 8:31-38; Luke 9:22-27 (Left near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Bottom)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9FD99-6F09-4AC6-8D62-5D15F886FEC9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4350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30F0A-9E6B-005F-3BD1-94A3124B91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23F1CC-DA31-4B44-95DC-806A6923E6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0E8C7-E854-8B54-6A49-5398EEA65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25-01-2023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44E68-D797-0B35-DE3D-0F9D9F1D9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246E-C35B-0B16-82B6-7BACDBC9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8449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4F5D5-34CC-89FF-C594-314B86680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D8E815-A46B-7E8F-EA35-FA41604C2E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4FE9D-9E42-EC87-F93F-14C9798CB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25-01-2023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91782-3CD9-C4FF-5D00-1A3A077D4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03DBA-2AAD-DCAE-1F76-F73042728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2041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8A5718-FD07-EA23-DEBC-FA196403A1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AACDA-8ADC-FEA7-D804-7DC20970F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7E821-A101-FCBF-8D20-267967D99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25-01-2023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BF3C7-ECE0-528A-1D6E-FDDBA1544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B08B3-124A-2D72-BF55-231A33F61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6079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99F82-2AAC-A171-C9C7-34707B6EA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9339C-D66D-B0E4-642D-5B5B8BB2D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1482C-E22A-7192-7E25-D5FAB04E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25-01-2023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DBCB2-9534-CF75-0913-6197E1588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37408-1094-8554-47B5-264EE4AD9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1506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15324-4A5C-2505-6EC6-CBA54A6E5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E747C-2398-87E4-31C2-612F519EB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0C750-C22E-CB2E-8BDD-99CFBB54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25-01-2023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E239C-AF17-42D9-5035-A86F95C8E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5979C-34C2-EC4B-32C2-5CD65C5A2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46586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FD331-51E3-8AB5-97E1-4402D3D60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8C797-A3A0-60E3-ECD8-CBA4D591D4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C10FEC-03E4-44AC-C222-FD52E5D64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B87F45-3A02-A9B2-98E0-BD12587CE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25-01-2023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B579F0-E32F-559B-B3D7-E4F2212BB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AE78A-F486-4F12-86E3-8E1485154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77077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90F28-E105-AE3C-0D2A-61DE2C3B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398F9-61DA-A8AD-4B3A-BECAB8035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D6D6DA-1CF5-657F-79C7-88618AD41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4C0A03-0E58-5883-C688-8A1887EA18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6893DC-A047-19A2-49DB-93B70EDE72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A3D9C3-ED44-D74C-98E5-3314CDF66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25-01-2023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AC3819-06A9-AF6E-5732-BBEA928B1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9C1E8A-EB49-0C05-6719-D054FABE1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6956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AFF47-E5CA-FB14-E368-67FD18E36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2C9E80-E92B-AFFE-AB1E-EA640DA4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25-01-2023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CA4A95-3028-5F1E-5BE3-D519E0931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D1ACDC-9485-603E-1E45-36B778A78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80509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7D1C37-FF40-1787-4D78-9B02C9581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25-01-2023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EB9049-52D3-31A6-BD4F-CA2CA5A0F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AAEA8-6A4B-1D48-749C-24088D28E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9615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2914F-E599-6015-1D60-BEEB0E141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11434-FEE2-C962-04FE-1F62D03A7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07A6F4-4247-7A2D-A606-D9D9EAE34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D54FD1-FB71-2B26-8F94-EA083F304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25-01-2023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DE8CFA-751C-1E0B-FED5-513D22103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7E5C96-3FF3-8A90-1C67-1ED205E59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04522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67F52-8BAD-5713-B978-E77A7202A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573C86-7D72-F14C-DA3E-EA2F9E6FC9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FBCE5-3F85-14C6-532E-105B49E53E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3F889-898C-CDE6-A5BF-7D350A89C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25-01-2023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092D4-9ED2-6CEA-36E0-41B68DBB9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A7D34-A2EA-9EA4-B558-FECEF7420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2668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7F1FC9-20E7-E331-E8D9-0F9B82CC0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E20B9-D945-7A22-DE69-DF4F55554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441C5-42D0-FD67-0418-5811BA2696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B49F8-33D0-4DA0-8476-0927F5147411}" type="datetimeFigureOut">
              <a:rPr lang="en-IN" smtClean="0"/>
              <a:t>25-01-2023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49AE3-5747-A7F2-B309-4E0D6D255C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A8F99-58FE-3A85-36C2-7EC86CF86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09522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029F-D823-8CA0-19FD-0251CC3E3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38-5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8937D-0D81-2DA1-1C55-FD99B23FE1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work is licensed under a Creative Commons Attribution-</a:t>
            </a:r>
            <a:r>
              <a:rPr lang="en-US"/>
              <a:t>ShareAlike </a:t>
            </a:r>
            <a:r>
              <a:rPr lang="en-US" dirty="0"/>
              <a:t>4.0 International License.</a:t>
            </a:r>
          </a:p>
          <a:p>
            <a:r>
              <a:rPr lang="en-US" dirty="0"/>
              <a:t>Please add this statement to all the videos you create.</a:t>
            </a:r>
          </a:p>
          <a:p>
            <a:r>
              <a:rPr lang="en-US" dirty="0"/>
              <a:t>English Bible quotes are from the World English Bible US, which is in the public domain.</a:t>
            </a:r>
            <a:endParaRPr lang="en-IN" dirty="0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999185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11CFB5B-5981-D425-43C7-650D6C38C8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13765"/>
            <a:ext cx="12192000" cy="717176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F335E44-9BF3-53ED-DBAB-81402E26CB5C}"/>
              </a:ext>
            </a:extLst>
          </p:cNvPr>
          <p:cNvSpPr txBox="1"/>
          <p:nvPr/>
        </p:nvSpPr>
        <p:spPr>
          <a:xfrm>
            <a:off x="498883" y="330704"/>
            <a:ext cx="36560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Matthew </a:t>
            </a:r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16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:7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1796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ArialMT"/>
              </a:rPr>
              <a:t>8Jesus, perceiving it, said, </a:t>
            </a:r>
            <a:r>
              <a:rPr lang="en-US" sz="4000" b="0" i="0" dirty="0">
                <a:solidFill>
                  <a:srgbClr val="FF3D4D"/>
                </a:solidFill>
                <a:effectLst/>
                <a:latin typeface="ArialMT"/>
              </a:rPr>
              <a:t>“Why do you reason among yourselves, you of little faith, because you have brought no bread?</a:t>
            </a:r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AD46AE3-1ACA-69B2-81BB-D84C7CC13DDC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412080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3E0C94-E492-1BEE-BD27-C909E59F52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638944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7BD5155-576F-1D56-DFE9-E4DC69683773}"/>
              </a:ext>
            </a:extLst>
          </p:cNvPr>
          <p:cNvSpPr txBox="1"/>
          <p:nvPr/>
        </p:nvSpPr>
        <p:spPr>
          <a:xfrm>
            <a:off x="498883" y="330704"/>
            <a:ext cx="37522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Matthew </a:t>
            </a:r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16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:8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4012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4400" dirty="0"/>
              <a:t> 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ArialMT"/>
              </a:rPr>
              <a:t>9</a:t>
            </a:r>
            <a:r>
              <a:rPr lang="en-US" sz="4400" b="0" i="0" dirty="0">
                <a:solidFill>
                  <a:srgbClr val="FF3D4D"/>
                </a:solidFill>
                <a:effectLst/>
                <a:latin typeface="ArialMT"/>
              </a:rPr>
              <a:t>Don’t you yet perceive or remember the five loaves for the five thousand, and how many baskets you took up</a:t>
            </a:r>
            <a:endParaRPr lang="en-IN" sz="4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FE9EA9F-5867-2B14-EA2B-19DAA6FD1F01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447456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D145FB-BF00-1D33-A42D-340079DD9C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55431" y="0"/>
            <a:ext cx="12947431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2D02ED8-DBFC-D20C-D480-A1C74CA4D0C1}"/>
              </a:ext>
            </a:extLst>
          </p:cNvPr>
          <p:cNvSpPr txBox="1"/>
          <p:nvPr/>
        </p:nvSpPr>
        <p:spPr>
          <a:xfrm>
            <a:off x="498883" y="330704"/>
            <a:ext cx="31266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Matthew </a:t>
            </a:r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16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:9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9691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400" b="0" i="0" dirty="0">
                <a:solidFill>
                  <a:srgbClr val="FF3D4D"/>
                </a:solidFill>
                <a:effectLst/>
                <a:latin typeface="ArialMT"/>
              </a:rPr>
              <a:t> 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ArialMT"/>
              </a:rPr>
              <a:t>10</a:t>
            </a:r>
            <a:r>
              <a:rPr lang="en-US" sz="4400" b="0" i="0" dirty="0">
                <a:solidFill>
                  <a:srgbClr val="FF3D4D"/>
                </a:solidFill>
                <a:effectLst/>
                <a:latin typeface="ArialMT"/>
              </a:rPr>
              <a:t>or the seven loaves for the four thousand, and how many baskets you took up?</a:t>
            </a:r>
            <a:endParaRPr lang="en-IN" sz="4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2AF2501-50C2-9587-6C96-DA57FCF1140F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782603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57F94B-D083-4AAF-8932-B3A486F419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98233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8F211DA-98E1-3AC2-14D6-4FF675962671}"/>
              </a:ext>
            </a:extLst>
          </p:cNvPr>
          <p:cNvSpPr txBox="1"/>
          <p:nvPr/>
        </p:nvSpPr>
        <p:spPr>
          <a:xfrm>
            <a:off x="1464083" y="394204"/>
            <a:ext cx="32041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Matthew </a:t>
            </a:r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16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:10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3769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ArialMT"/>
              </a:rPr>
              <a:t>11</a:t>
            </a:r>
            <a:r>
              <a:rPr lang="en-US" sz="4400" b="0" i="0" dirty="0">
                <a:solidFill>
                  <a:srgbClr val="FF3D4D"/>
                </a:solidFill>
                <a:effectLst/>
                <a:latin typeface="ArialMT"/>
              </a:rPr>
              <a:t>How is it that you don’t perceive that I didn’t speak to you concerning bread? But beware of the yeast of the Pharisees and Sadducees.”</a:t>
            </a:r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1BF1EA1-29F8-8CB8-102B-4FA1C84BA23B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758703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1774AA1-0A39-8972-AE86-AB48A37885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07393"/>
            <a:ext cx="12192000" cy="706539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39B49C6-C2FA-2B8A-054A-012651193922}"/>
              </a:ext>
            </a:extLst>
          </p:cNvPr>
          <p:cNvSpPr txBox="1"/>
          <p:nvPr/>
        </p:nvSpPr>
        <p:spPr>
          <a:xfrm>
            <a:off x="498883" y="330704"/>
            <a:ext cx="37201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Matthew </a:t>
            </a:r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16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:11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9190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ArialMT"/>
              </a:rPr>
              <a:t>12Then they understood that he didn’t tell them to beware of the yeast of bread, but of the teaching of the Pharisees and Sadducees.</a:t>
            </a:r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D098CB7-8E17-BF4A-8C32-FCA348E4582E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171378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5E1732-7EC3-39DA-8D99-E6C28F2E1D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1487" y="0"/>
            <a:ext cx="1261348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7538EB-A46A-2AD5-E4AD-23313A48DCE1}"/>
              </a:ext>
            </a:extLst>
          </p:cNvPr>
          <p:cNvSpPr txBox="1"/>
          <p:nvPr/>
        </p:nvSpPr>
        <p:spPr>
          <a:xfrm>
            <a:off x="-1" y="1636708"/>
            <a:ext cx="7427495" cy="412154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6000" b="0" i="0" u="none" strike="noStrike" baseline="0" dirty="0">
                <a:solidFill>
                  <a:schemeClr val="bg1"/>
                </a:solidFill>
                <a:latin typeface="TimesNewRomanPSMT"/>
              </a:rPr>
              <a:t>Yeast of the Pharisees - Matt 16:5-12; Mark 8:14-21 </a:t>
            </a:r>
            <a:endParaRPr lang="en-IN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1116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4942F68-F175-6323-0A6E-014B32BFC7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1487" y="0"/>
            <a:ext cx="12613487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75DCA87-6499-EBED-C99F-C938AA08E55A}"/>
              </a:ext>
            </a:extLst>
          </p:cNvPr>
          <p:cNvSpPr txBox="1"/>
          <p:nvPr/>
        </p:nvSpPr>
        <p:spPr>
          <a:xfrm>
            <a:off x="498883" y="330704"/>
            <a:ext cx="35597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Matthew </a:t>
            </a:r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16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:12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666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5400" b="0" i="0" u="none" strike="noStrike" baseline="0" dirty="0">
                <a:latin typeface="TimesNewRomanPSMT"/>
              </a:rPr>
              <a:t>Yeast of the Pharisees - Matt 16:5-12; Mark 8:14-21 </a:t>
            </a:r>
            <a:endParaRPr lang="en-IN" sz="5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FBD3DB9-7504-C279-C485-BA373521468F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547636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9DA79DF-5895-52AD-3042-479E979BF6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1487" y="0"/>
            <a:ext cx="12613487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652B84F-698B-CA5A-735F-8F27D2B3E79B}"/>
              </a:ext>
            </a:extLst>
          </p:cNvPr>
          <p:cNvSpPr txBox="1"/>
          <p:nvPr/>
        </p:nvSpPr>
        <p:spPr>
          <a:xfrm>
            <a:off x="-1" y="1636708"/>
            <a:ext cx="7427495" cy="412154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6000" b="0" i="0" u="none" strike="noStrike" baseline="0" dirty="0">
                <a:solidFill>
                  <a:schemeClr val="bg1"/>
                </a:solidFill>
                <a:latin typeface="TimesNewRomanPSMT"/>
              </a:rPr>
              <a:t>Yeast of the Pharisees - Matthew 16:5-12; Mark 8:14-21 </a:t>
            </a:r>
            <a:endParaRPr lang="en-IN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4816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Matthew 16:5 </a:t>
            </a:r>
            <a:r>
              <a:rPr lang="en-US" sz="4800" b="0" i="0" dirty="0">
                <a:solidFill>
                  <a:srgbClr val="121212"/>
                </a:solidFill>
                <a:effectLst/>
                <a:latin typeface="ArialMT"/>
              </a:rPr>
              <a:t>The disciples came to the other side and had forgotten to take bread. 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776016-9A60-C256-944C-42C9CCF97178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461365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4751F6-08C0-E2DF-E7C7-839718DC02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76656" y="-294321"/>
            <a:ext cx="12868656" cy="715232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A81FE71-F316-7923-9179-2C2F6023AA72}"/>
              </a:ext>
            </a:extLst>
          </p:cNvPr>
          <p:cNvSpPr txBox="1"/>
          <p:nvPr/>
        </p:nvSpPr>
        <p:spPr>
          <a:xfrm>
            <a:off x="498883" y="330704"/>
            <a:ext cx="36720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Matthew </a:t>
            </a:r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16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:5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110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6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ArialMT"/>
              </a:rPr>
              <a:t>Jesus said to them, </a:t>
            </a:r>
            <a:r>
              <a:rPr lang="en-US" sz="4400" b="0" i="0" dirty="0">
                <a:solidFill>
                  <a:srgbClr val="FF3D4D"/>
                </a:solidFill>
                <a:effectLst/>
                <a:latin typeface="ArialMT"/>
              </a:rPr>
              <a:t>“Take heed and beware of the yeast of the Pharisees and Sadducees.”</a:t>
            </a:r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080658E-67C5-4BBD-A700-E497EFC34F2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373292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E2255D-7356-6E0E-7E8A-1FDC1BF852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60000" y="0"/>
            <a:ext cx="1285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618356E-872C-166A-1FB3-3AF6C3BE280B}"/>
              </a:ext>
            </a:extLst>
          </p:cNvPr>
          <p:cNvSpPr txBox="1"/>
          <p:nvPr/>
        </p:nvSpPr>
        <p:spPr>
          <a:xfrm>
            <a:off x="498883" y="330704"/>
            <a:ext cx="40089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Matthew</a:t>
            </a:r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 16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:6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5697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ArialMT"/>
              </a:rPr>
              <a:t>7They reasoned among themselves, saying, “We brought no bread.”</a:t>
            </a:r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7286EE7-69DE-27D7-C059-AC3754957B89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096383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408</Words>
  <Application>Microsoft Office PowerPoint</Application>
  <PresentationFormat>Widescreen</PresentationFormat>
  <Paragraphs>44</Paragraphs>
  <Slides>20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Arial</vt:lpstr>
      <vt:lpstr>ArialMT</vt:lpstr>
      <vt:lpstr>Calibri</vt:lpstr>
      <vt:lpstr>Calibri Light</vt:lpstr>
      <vt:lpstr>Microsoft Himalaya</vt:lpstr>
      <vt:lpstr>TimesNewRomanPS-BoldMT</vt:lpstr>
      <vt:lpstr>TimesNewRomanPSMT</vt:lpstr>
      <vt:lpstr>Office Theme</vt:lpstr>
      <vt:lpstr>38-5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5</cp:revision>
  <dcterms:created xsi:type="dcterms:W3CDTF">2022-09-30T06:26:14Z</dcterms:created>
  <dcterms:modified xsi:type="dcterms:W3CDTF">2023-01-25T14:50:36Z</dcterms:modified>
</cp:coreProperties>
</file>